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610" r:id="rId2"/>
    <p:sldId id="614" r:id="rId3"/>
    <p:sldId id="665" r:id="rId4"/>
    <p:sldId id="623" r:id="rId5"/>
    <p:sldId id="668" r:id="rId6"/>
    <p:sldId id="630" r:id="rId7"/>
    <p:sldId id="649" r:id="rId8"/>
    <p:sldId id="650" r:id="rId9"/>
    <p:sldId id="651" r:id="rId10"/>
    <p:sldId id="652" r:id="rId11"/>
    <p:sldId id="627" r:id="rId12"/>
    <p:sldId id="688" r:id="rId13"/>
    <p:sldId id="653" r:id="rId14"/>
    <p:sldId id="689" r:id="rId15"/>
    <p:sldId id="655" r:id="rId16"/>
    <p:sldId id="683" r:id="rId17"/>
    <p:sldId id="654" r:id="rId18"/>
    <p:sldId id="690" r:id="rId19"/>
    <p:sldId id="656" r:id="rId20"/>
    <p:sldId id="691" r:id="rId21"/>
    <p:sldId id="657" r:id="rId22"/>
    <p:sldId id="686" r:id="rId23"/>
    <p:sldId id="658" r:id="rId24"/>
    <p:sldId id="687" r:id="rId25"/>
    <p:sldId id="659" r:id="rId26"/>
    <p:sldId id="622" r:id="rId27"/>
    <p:sldId id="271" r:id="rId28"/>
    <p:sldId id="546" r:id="rId29"/>
    <p:sldId id="581" r:id="rId30"/>
    <p:sldId id="660" r:id="rId31"/>
    <p:sldId id="634" r:id="rId32"/>
    <p:sldId id="679" r:id="rId33"/>
    <p:sldId id="661" r:id="rId34"/>
    <p:sldId id="680" r:id="rId35"/>
    <p:sldId id="663" r:id="rId36"/>
    <p:sldId id="640" r:id="rId37"/>
    <p:sldId id="664" r:id="rId38"/>
    <p:sldId id="609" r:id="rId39"/>
    <p:sldId id="596" r:id="rId40"/>
    <p:sldId id="606" r:id="rId41"/>
    <p:sldId id="666" r:id="rId42"/>
    <p:sldId id="588" r:id="rId43"/>
    <p:sldId id="618" r:id="rId44"/>
    <p:sldId id="62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JS Roberta"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4" autoAdjust="0"/>
    <p:restoredTop sz="84844" autoAdjust="0"/>
  </p:normalViewPr>
  <p:slideViewPr>
    <p:cSldViewPr>
      <p:cViewPr>
        <p:scale>
          <a:sx n="65" d="100"/>
          <a:sy n="65" d="100"/>
        </p:scale>
        <p:origin x="-1224" y="-14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2DA97-B1E7-4FE0-B65C-DAD351DD4C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2A37DB-41B9-4427-80CF-55B0B5CA1ACF}">
      <dgm:prSet custT="1"/>
      <dgm:spPr>
        <a:solidFill>
          <a:schemeClr val="accent1"/>
        </a:solidFill>
      </dgm:spPr>
      <dgm:t>
        <a:bodyPr/>
        <a:lstStyle/>
        <a:p>
          <a:r>
            <a:rPr lang="en-US" sz="2800" b="0" dirty="0" smtClean="0"/>
            <a:t>The responsibility to do good and to contribute to the welfare of the client.</a:t>
          </a:r>
          <a:endParaRPr lang="en-US" sz="2800" b="0" dirty="0"/>
        </a:p>
      </dgm:t>
    </dgm:pt>
    <dgm:pt modelId="{23B929B8-AAE2-4D50-9B18-1FA29CEE230E}" type="parTrans" cxnId="{83222930-2A06-4CF1-AC88-80C196F272F9}">
      <dgm:prSet/>
      <dgm:spPr/>
      <dgm:t>
        <a:bodyPr/>
        <a:lstStyle/>
        <a:p>
          <a:endParaRPr lang="en-US"/>
        </a:p>
      </dgm:t>
    </dgm:pt>
    <dgm:pt modelId="{1F036D89-30CC-4FCB-B6D1-618528F45038}" type="sibTrans" cxnId="{83222930-2A06-4CF1-AC88-80C196F272F9}">
      <dgm:prSet/>
      <dgm:spPr/>
      <dgm:t>
        <a:bodyPr/>
        <a:lstStyle/>
        <a:p>
          <a:endParaRPr lang="en-US"/>
        </a:p>
      </dgm:t>
    </dgm:pt>
    <dgm:pt modelId="{AED4CEAC-209C-4FAB-AB93-5144AC668305}">
      <dgm:prSet phldrT="[Text]" custT="1"/>
      <dgm:spPr/>
      <dgm:t>
        <a:bodyPr/>
        <a:lstStyle/>
        <a:p>
          <a:r>
            <a:rPr lang="en-US" sz="2800" dirty="0" smtClean="0"/>
            <a:t>Treatment staff are expected to do the best for the client and if unable to assist, to offer alternatives as appropriate.</a:t>
          </a:r>
          <a:r>
            <a:rPr lang="en-US" sz="2200" dirty="0" smtClean="0"/>
            <a:t>  </a:t>
          </a:r>
          <a:endParaRPr lang="en-US" sz="2200" dirty="0"/>
        </a:p>
      </dgm:t>
    </dgm:pt>
    <dgm:pt modelId="{2CC5227A-C4D6-496F-8F68-C4892EA10663}" type="parTrans" cxnId="{6834F8A5-83C0-4E7F-ABD7-D9F7A18E6DF1}">
      <dgm:prSet/>
      <dgm:spPr/>
      <dgm:t>
        <a:bodyPr/>
        <a:lstStyle/>
        <a:p>
          <a:endParaRPr lang="en-US"/>
        </a:p>
      </dgm:t>
    </dgm:pt>
    <dgm:pt modelId="{440E18DF-E6BC-4700-BDD7-C89049D01033}" type="sibTrans" cxnId="{6834F8A5-83C0-4E7F-ABD7-D9F7A18E6DF1}">
      <dgm:prSet/>
      <dgm:spPr/>
      <dgm:t>
        <a:bodyPr/>
        <a:lstStyle/>
        <a:p>
          <a:endParaRPr lang="en-US"/>
        </a:p>
      </dgm:t>
    </dgm:pt>
    <dgm:pt modelId="{69868FE9-11EE-44C7-984F-DA79DF678550}">
      <dgm:prSet phldrT="[Text]"/>
      <dgm:spPr/>
      <dgm:t>
        <a:bodyPr/>
        <a:lstStyle/>
        <a:p>
          <a:r>
            <a:rPr lang="en-US" dirty="0" smtClean="0"/>
            <a:t>Staff engage in professional activities that provide general benefit to the public.</a:t>
          </a:r>
          <a:endParaRPr lang="en-US" dirty="0"/>
        </a:p>
      </dgm:t>
    </dgm:pt>
    <dgm:pt modelId="{D847678B-9240-4518-886F-597EE8919EDD}" type="parTrans" cxnId="{C818A23F-167C-450A-9374-E5332DAE7E4D}">
      <dgm:prSet/>
      <dgm:spPr/>
      <dgm:t>
        <a:bodyPr/>
        <a:lstStyle/>
        <a:p>
          <a:endParaRPr lang="en-US"/>
        </a:p>
      </dgm:t>
    </dgm:pt>
    <dgm:pt modelId="{37380A4A-E4CB-4CD9-BC6E-468BE72B58C3}" type="sibTrans" cxnId="{C818A23F-167C-450A-9374-E5332DAE7E4D}">
      <dgm:prSet/>
      <dgm:spPr/>
      <dgm:t>
        <a:bodyPr/>
        <a:lstStyle/>
        <a:p>
          <a:endParaRPr lang="en-US"/>
        </a:p>
      </dgm:t>
    </dgm:pt>
    <dgm:pt modelId="{91390600-2931-4C53-9A8F-2B0D34283754}" type="pres">
      <dgm:prSet presAssocID="{1742DA97-B1E7-4FE0-B65C-DAD351DD4C7B}" presName="Name0" presStyleCnt="0">
        <dgm:presLayoutVars>
          <dgm:chMax val="7"/>
          <dgm:chPref val="7"/>
          <dgm:dir/>
        </dgm:presLayoutVars>
      </dgm:prSet>
      <dgm:spPr/>
    </dgm:pt>
    <dgm:pt modelId="{8DB87877-3CE1-4BF8-8861-EE98A6CABBF7}" type="pres">
      <dgm:prSet presAssocID="{1742DA97-B1E7-4FE0-B65C-DAD351DD4C7B}" presName="Name1" presStyleCnt="0"/>
      <dgm:spPr/>
    </dgm:pt>
    <dgm:pt modelId="{67DC3352-1CB4-4732-A9D2-89E26ABFF526}" type="pres">
      <dgm:prSet presAssocID="{1742DA97-B1E7-4FE0-B65C-DAD351DD4C7B}" presName="cycle" presStyleCnt="0"/>
      <dgm:spPr/>
    </dgm:pt>
    <dgm:pt modelId="{05598255-44BC-4198-B9BF-A09F642C51A0}" type="pres">
      <dgm:prSet presAssocID="{1742DA97-B1E7-4FE0-B65C-DAD351DD4C7B}" presName="srcNode" presStyleLbl="node1" presStyleIdx="0" presStyleCnt="3"/>
      <dgm:spPr/>
    </dgm:pt>
    <dgm:pt modelId="{3A97D580-E0FF-40E8-8455-FE54CAC3248A}" type="pres">
      <dgm:prSet presAssocID="{1742DA97-B1E7-4FE0-B65C-DAD351DD4C7B}" presName="conn" presStyleLbl="parChTrans1D2" presStyleIdx="0" presStyleCnt="1"/>
      <dgm:spPr/>
    </dgm:pt>
    <dgm:pt modelId="{636A0E8B-C039-4A1E-B18E-6BA726241032}" type="pres">
      <dgm:prSet presAssocID="{1742DA97-B1E7-4FE0-B65C-DAD351DD4C7B}" presName="extraNode" presStyleLbl="node1" presStyleIdx="0" presStyleCnt="3"/>
      <dgm:spPr/>
    </dgm:pt>
    <dgm:pt modelId="{200BB225-8EEC-45FC-85C3-E8BAD95CEEA4}" type="pres">
      <dgm:prSet presAssocID="{1742DA97-B1E7-4FE0-B65C-DAD351DD4C7B}" presName="dstNode" presStyleLbl="node1" presStyleIdx="0" presStyleCnt="3"/>
      <dgm:spPr/>
    </dgm:pt>
    <dgm:pt modelId="{F0D2A2F6-AF4B-41DC-9936-146B52E525F9}" type="pres">
      <dgm:prSet presAssocID="{A62A37DB-41B9-4427-80CF-55B0B5CA1ACF}" presName="text_1" presStyleLbl="node1" presStyleIdx="0" presStyleCnt="3">
        <dgm:presLayoutVars>
          <dgm:bulletEnabled val="1"/>
        </dgm:presLayoutVars>
      </dgm:prSet>
      <dgm:spPr/>
      <dgm:t>
        <a:bodyPr/>
        <a:lstStyle/>
        <a:p>
          <a:endParaRPr lang="en-US"/>
        </a:p>
      </dgm:t>
    </dgm:pt>
    <dgm:pt modelId="{7227BA17-7617-4BC4-A1EA-C979234875AB}" type="pres">
      <dgm:prSet presAssocID="{A62A37DB-41B9-4427-80CF-55B0B5CA1ACF}" presName="accent_1" presStyleCnt="0"/>
      <dgm:spPr/>
    </dgm:pt>
    <dgm:pt modelId="{389C7C9D-45FB-4375-AA14-12F1E323000D}" type="pres">
      <dgm:prSet presAssocID="{A62A37DB-41B9-4427-80CF-55B0B5CA1ACF}" presName="accentRepeatNode" presStyleLbl="solidFgAcc1" presStyleIdx="0" presStyleCnt="3" custScaleX="59452" custScaleY="55082"/>
      <dgm:spPr>
        <a:solidFill>
          <a:schemeClr val="bg1"/>
        </a:solidFill>
      </dgm:spPr>
    </dgm:pt>
    <dgm:pt modelId="{4E269CC4-9A7A-42A6-B0E1-FAAA30FDB56D}" type="pres">
      <dgm:prSet presAssocID="{AED4CEAC-209C-4FAB-AB93-5144AC668305}" presName="text_2" presStyleLbl="node1" presStyleIdx="1" presStyleCnt="3" custScaleY="139345">
        <dgm:presLayoutVars>
          <dgm:bulletEnabled val="1"/>
        </dgm:presLayoutVars>
      </dgm:prSet>
      <dgm:spPr/>
      <dgm:t>
        <a:bodyPr/>
        <a:lstStyle/>
        <a:p>
          <a:endParaRPr lang="en-US"/>
        </a:p>
      </dgm:t>
    </dgm:pt>
    <dgm:pt modelId="{C71D14F1-3CF1-44B4-BD18-02975CC12DC9}" type="pres">
      <dgm:prSet presAssocID="{AED4CEAC-209C-4FAB-AB93-5144AC668305}" presName="accent_2" presStyleCnt="0"/>
      <dgm:spPr/>
    </dgm:pt>
    <dgm:pt modelId="{6FAEAA30-58A7-403C-A068-AC6C86D5371E}" type="pres">
      <dgm:prSet presAssocID="{AED4CEAC-209C-4FAB-AB93-5144AC668305}" presName="accentRepeatNode" presStyleLbl="solidFgAcc1" presStyleIdx="1" presStyleCnt="3" custScaleX="59452" custScaleY="55082"/>
      <dgm:spPr/>
    </dgm:pt>
    <dgm:pt modelId="{78ABFE37-F435-4080-9A16-17C00D929F9C}" type="pres">
      <dgm:prSet presAssocID="{69868FE9-11EE-44C7-984F-DA79DF678550}" presName="text_3" presStyleLbl="node1" presStyleIdx="2" presStyleCnt="3">
        <dgm:presLayoutVars>
          <dgm:bulletEnabled val="1"/>
        </dgm:presLayoutVars>
      </dgm:prSet>
      <dgm:spPr/>
      <dgm:t>
        <a:bodyPr/>
        <a:lstStyle/>
        <a:p>
          <a:endParaRPr lang="en-US"/>
        </a:p>
      </dgm:t>
    </dgm:pt>
    <dgm:pt modelId="{CD09AB04-5BE2-4ECB-971C-1E648A937C9B}" type="pres">
      <dgm:prSet presAssocID="{69868FE9-11EE-44C7-984F-DA79DF678550}" presName="accent_3" presStyleCnt="0"/>
      <dgm:spPr/>
    </dgm:pt>
    <dgm:pt modelId="{BCB997F0-E449-4B9E-BC10-AED3121A0DBE}" type="pres">
      <dgm:prSet presAssocID="{69868FE9-11EE-44C7-984F-DA79DF678550}" presName="accentRepeatNode" presStyleLbl="solidFgAcc1" presStyleIdx="2" presStyleCnt="3" custScaleX="59452" custScaleY="55082"/>
      <dgm:spPr/>
    </dgm:pt>
  </dgm:ptLst>
  <dgm:cxnLst>
    <dgm:cxn modelId="{83222930-2A06-4CF1-AC88-80C196F272F9}" srcId="{1742DA97-B1E7-4FE0-B65C-DAD351DD4C7B}" destId="{A62A37DB-41B9-4427-80CF-55B0B5CA1ACF}" srcOrd="0" destOrd="0" parTransId="{23B929B8-AAE2-4D50-9B18-1FA29CEE230E}" sibTransId="{1F036D89-30CC-4FCB-B6D1-618528F45038}"/>
    <dgm:cxn modelId="{BD3DDE3D-7D90-4ECB-B13B-FF2B991D4C71}" type="presOf" srcId="{1742DA97-B1E7-4FE0-B65C-DAD351DD4C7B}" destId="{91390600-2931-4C53-9A8F-2B0D34283754}" srcOrd="0" destOrd="0" presId="urn:microsoft.com/office/officeart/2008/layout/VerticalCurvedList"/>
    <dgm:cxn modelId="{E9A6B46A-07AC-4072-863D-DE598B1B21CF}" type="presOf" srcId="{AED4CEAC-209C-4FAB-AB93-5144AC668305}" destId="{4E269CC4-9A7A-42A6-B0E1-FAAA30FDB56D}" srcOrd="0" destOrd="0" presId="urn:microsoft.com/office/officeart/2008/layout/VerticalCurvedList"/>
    <dgm:cxn modelId="{C818A23F-167C-450A-9374-E5332DAE7E4D}" srcId="{1742DA97-B1E7-4FE0-B65C-DAD351DD4C7B}" destId="{69868FE9-11EE-44C7-984F-DA79DF678550}" srcOrd="2" destOrd="0" parTransId="{D847678B-9240-4518-886F-597EE8919EDD}" sibTransId="{37380A4A-E4CB-4CD9-BC6E-468BE72B58C3}"/>
    <dgm:cxn modelId="{B6846048-8AA9-4DB6-A76B-1FA932C627D0}" type="presOf" srcId="{1F036D89-30CC-4FCB-B6D1-618528F45038}" destId="{3A97D580-E0FF-40E8-8455-FE54CAC3248A}" srcOrd="0" destOrd="0" presId="urn:microsoft.com/office/officeart/2008/layout/VerticalCurvedList"/>
    <dgm:cxn modelId="{EC02B275-181D-45F1-924A-FD9277383D0F}" type="presOf" srcId="{A62A37DB-41B9-4427-80CF-55B0B5CA1ACF}" destId="{F0D2A2F6-AF4B-41DC-9936-146B52E525F9}" srcOrd="0" destOrd="0" presId="urn:microsoft.com/office/officeart/2008/layout/VerticalCurvedList"/>
    <dgm:cxn modelId="{9BBCBB48-B621-4A52-9271-F5ACF6656566}" type="presOf" srcId="{69868FE9-11EE-44C7-984F-DA79DF678550}" destId="{78ABFE37-F435-4080-9A16-17C00D929F9C}" srcOrd="0" destOrd="0" presId="urn:microsoft.com/office/officeart/2008/layout/VerticalCurvedList"/>
    <dgm:cxn modelId="{6834F8A5-83C0-4E7F-ABD7-D9F7A18E6DF1}" srcId="{1742DA97-B1E7-4FE0-B65C-DAD351DD4C7B}" destId="{AED4CEAC-209C-4FAB-AB93-5144AC668305}" srcOrd="1" destOrd="0" parTransId="{2CC5227A-C4D6-496F-8F68-C4892EA10663}" sibTransId="{440E18DF-E6BC-4700-BDD7-C89049D01033}"/>
    <dgm:cxn modelId="{F0583DCF-4E20-4740-8FFD-E29F522F0A17}" type="presParOf" srcId="{91390600-2931-4C53-9A8F-2B0D34283754}" destId="{8DB87877-3CE1-4BF8-8861-EE98A6CABBF7}" srcOrd="0" destOrd="0" presId="urn:microsoft.com/office/officeart/2008/layout/VerticalCurvedList"/>
    <dgm:cxn modelId="{0805556D-D600-4129-B95B-E2A3718C7F18}" type="presParOf" srcId="{8DB87877-3CE1-4BF8-8861-EE98A6CABBF7}" destId="{67DC3352-1CB4-4732-A9D2-89E26ABFF526}" srcOrd="0" destOrd="0" presId="urn:microsoft.com/office/officeart/2008/layout/VerticalCurvedList"/>
    <dgm:cxn modelId="{70523F96-8D24-41DA-8E2B-0054FFDFE90F}" type="presParOf" srcId="{67DC3352-1CB4-4732-A9D2-89E26ABFF526}" destId="{05598255-44BC-4198-B9BF-A09F642C51A0}" srcOrd="0" destOrd="0" presId="urn:microsoft.com/office/officeart/2008/layout/VerticalCurvedList"/>
    <dgm:cxn modelId="{E8085B3F-5A88-48E7-920F-81E3C16D5509}" type="presParOf" srcId="{67DC3352-1CB4-4732-A9D2-89E26ABFF526}" destId="{3A97D580-E0FF-40E8-8455-FE54CAC3248A}" srcOrd="1" destOrd="0" presId="urn:microsoft.com/office/officeart/2008/layout/VerticalCurvedList"/>
    <dgm:cxn modelId="{48785893-D49D-4069-8EC4-7901668E954D}" type="presParOf" srcId="{67DC3352-1CB4-4732-A9D2-89E26ABFF526}" destId="{636A0E8B-C039-4A1E-B18E-6BA726241032}" srcOrd="2" destOrd="0" presId="urn:microsoft.com/office/officeart/2008/layout/VerticalCurvedList"/>
    <dgm:cxn modelId="{274B6057-A9DD-4D90-B4C2-B9BC41D22758}" type="presParOf" srcId="{67DC3352-1CB4-4732-A9D2-89E26ABFF526}" destId="{200BB225-8EEC-45FC-85C3-E8BAD95CEEA4}" srcOrd="3" destOrd="0" presId="urn:microsoft.com/office/officeart/2008/layout/VerticalCurvedList"/>
    <dgm:cxn modelId="{E59ADC35-C32B-4289-9184-5F86A25B87C3}" type="presParOf" srcId="{8DB87877-3CE1-4BF8-8861-EE98A6CABBF7}" destId="{F0D2A2F6-AF4B-41DC-9936-146B52E525F9}" srcOrd="1" destOrd="0" presId="urn:microsoft.com/office/officeart/2008/layout/VerticalCurvedList"/>
    <dgm:cxn modelId="{A2AB674C-A4C2-452A-AC64-8F569D43E8BA}" type="presParOf" srcId="{8DB87877-3CE1-4BF8-8861-EE98A6CABBF7}" destId="{7227BA17-7617-4BC4-A1EA-C979234875AB}" srcOrd="2" destOrd="0" presId="urn:microsoft.com/office/officeart/2008/layout/VerticalCurvedList"/>
    <dgm:cxn modelId="{123AB531-3FC4-44B4-8A75-4628137C9B85}" type="presParOf" srcId="{7227BA17-7617-4BC4-A1EA-C979234875AB}" destId="{389C7C9D-45FB-4375-AA14-12F1E323000D}" srcOrd="0" destOrd="0" presId="urn:microsoft.com/office/officeart/2008/layout/VerticalCurvedList"/>
    <dgm:cxn modelId="{2F6574C4-FE8B-4F9B-96E5-CB99E4C5C175}" type="presParOf" srcId="{8DB87877-3CE1-4BF8-8861-EE98A6CABBF7}" destId="{4E269CC4-9A7A-42A6-B0E1-FAAA30FDB56D}" srcOrd="3" destOrd="0" presId="urn:microsoft.com/office/officeart/2008/layout/VerticalCurvedList"/>
    <dgm:cxn modelId="{848006C9-D590-4161-94CC-A76841A678C1}" type="presParOf" srcId="{8DB87877-3CE1-4BF8-8861-EE98A6CABBF7}" destId="{C71D14F1-3CF1-44B4-BD18-02975CC12DC9}" srcOrd="4" destOrd="0" presId="urn:microsoft.com/office/officeart/2008/layout/VerticalCurvedList"/>
    <dgm:cxn modelId="{085913BC-506C-479D-92CF-AC1D9817F7E7}" type="presParOf" srcId="{C71D14F1-3CF1-44B4-BD18-02975CC12DC9}" destId="{6FAEAA30-58A7-403C-A068-AC6C86D5371E}" srcOrd="0" destOrd="0" presId="urn:microsoft.com/office/officeart/2008/layout/VerticalCurvedList"/>
    <dgm:cxn modelId="{54FFA050-9F8E-4A62-B801-394DA7DE7CB2}" type="presParOf" srcId="{8DB87877-3CE1-4BF8-8861-EE98A6CABBF7}" destId="{78ABFE37-F435-4080-9A16-17C00D929F9C}" srcOrd="5" destOrd="0" presId="urn:microsoft.com/office/officeart/2008/layout/VerticalCurvedList"/>
    <dgm:cxn modelId="{D4CA860E-AB35-4A24-9939-35CCB4676845}" type="presParOf" srcId="{8DB87877-3CE1-4BF8-8861-EE98A6CABBF7}" destId="{CD09AB04-5BE2-4ECB-971C-1E648A937C9B}" srcOrd="6" destOrd="0" presId="urn:microsoft.com/office/officeart/2008/layout/VerticalCurvedList"/>
    <dgm:cxn modelId="{FDE0FF3D-BF4C-456C-A7E3-3A8492C3DC7D}" type="presParOf" srcId="{CD09AB04-5BE2-4ECB-971C-1E648A937C9B}" destId="{BCB997F0-E449-4B9E-BC10-AED3121A0DB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D4DC9-D6AB-4EB4-A6D5-DC8385C89F6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B6707A9-AB0E-4235-A1F3-8F9767E4FA88}">
      <dgm:prSet phldrT="[Text]" custT="1"/>
      <dgm:spPr>
        <a:solidFill>
          <a:schemeClr val="accent1"/>
        </a:solidFill>
      </dgm:spPr>
      <dgm:t>
        <a:bodyPr/>
        <a:lstStyle/>
        <a:p>
          <a:r>
            <a:rPr lang="en-US" sz="2800" b="0" dirty="0" smtClean="0"/>
            <a:t>Do no harm.</a:t>
          </a:r>
          <a:endParaRPr lang="en-US" sz="2800" b="0" dirty="0"/>
        </a:p>
      </dgm:t>
    </dgm:pt>
    <dgm:pt modelId="{E9DCFDF8-0C2B-4342-BC4F-38A18BFF5261}" type="parTrans" cxnId="{DC41FE8A-A203-46BD-8C61-EF439B10DE15}">
      <dgm:prSet/>
      <dgm:spPr/>
      <dgm:t>
        <a:bodyPr/>
        <a:lstStyle/>
        <a:p>
          <a:endParaRPr lang="en-US"/>
        </a:p>
      </dgm:t>
    </dgm:pt>
    <dgm:pt modelId="{6440F21B-2BCD-48AC-889B-D24F62BA098D}" type="sibTrans" cxnId="{DC41FE8A-A203-46BD-8C61-EF439B10DE15}">
      <dgm:prSet/>
      <dgm:spPr/>
      <dgm:t>
        <a:bodyPr/>
        <a:lstStyle/>
        <a:p>
          <a:endParaRPr lang="en-US"/>
        </a:p>
      </dgm:t>
    </dgm:pt>
    <dgm:pt modelId="{AC3A3F62-663D-4B48-8BF4-B77854036BD7}">
      <dgm:prSet phldrT="[Text]" custT="1"/>
      <dgm:spPr/>
      <dgm:t>
        <a:bodyPr/>
        <a:lstStyle/>
        <a:p>
          <a:r>
            <a:rPr lang="en-US" sz="2800" dirty="0" smtClean="0"/>
            <a:t>Treatment staff have a responsibility to avoid using interventions that could or have the potential to harm clients.</a:t>
          </a:r>
          <a:endParaRPr lang="en-US" sz="2800" dirty="0"/>
        </a:p>
      </dgm:t>
    </dgm:pt>
    <dgm:pt modelId="{32625E99-049B-48E8-B8F5-92873CEB470A}" type="parTrans" cxnId="{485B1483-9ADA-49E9-BBB5-F2C7154AA40C}">
      <dgm:prSet/>
      <dgm:spPr/>
      <dgm:t>
        <a:bodyPr/>
        <a:lstStyle/>
        <a:p>
          <a:endParaRPr lang="en-US"/>
        </a:p>
      </dgm:t>
    </dgm:pt>
    <dgm:pt modelId="{F5E0B76E-67DD-4C03-9B51-BD5AA52465D2}" type="sibTrans" cxnId="{485B1483-9ADA-49E9-BBB5-F2C7154AA40C}">
      <dgm:prSet/>
      <dgm:spPr/>
      <dgm:t>
        <a:bodyPr/>
        <a:lstStyle/>
        <a:p>
          <a:endParaRPr lang="en-US"/>
        </a:p>
      </dgm:t>
    </dgm:pt>
    <dgm:pt modelId="{7790CEBF-72DB-4C94-BD98-8649A5143307}">
      <dgm:prSet phldrT="[Text]" custT="1"/>
      <dgm:spPr/>
      <dgm:t>
        <a:bodyPr/>
        <a:lstStyle/>
        <a:p>
          <a:r>
            <a:rPr lang="en-US" sz="2800" dirty="0" smtClean="0"/>
            <a:t>Staff are expected to complete a thorough assessment of the client’s needs and apply appropriately determined and explained interventions.</a:t>
          </a:r>
          <a:endParaRPr lang="en-US" sz="2800" dirty="0"/>
        </a:p>
      </dgm:t>
    </dgm:pt>
    <dgm:pt modelId="{0B8FB3AD-018D-4F14-B605-E20449F73D12}" type="parTrans" cxnId="{B11DDC93-C804-4561-BFDA-F094D0F93846}">
      <dgm:prSet/>
      <dgm:spPr/>
      <dgm:t>
        <a:bodyPr/>
        <a:lstStyle/>
        <a:p>
          <a:endParaRPr lang="en-US"/>
        </a:p>
      </dgm:t>
    </dgm:pt>
    <dgm:pt modelId="{2DAAE350-5A90-4B46-A1EC-0C66FBCFF5B5}" type="sibTrans" cxnId="{B11DDC93-C804-4561-BFDA-F094D0F93846}">
      <dgm:prSet/>
      <dgm:spPr/>
      <dgm:t>
        <a:bodyPr/>
        <a:lstStyle/>
        <a:p>
          <a:endParaRPr lang="en-US"/>
        </a:p>
      </dgm:t>
    </dgm:pt>
    <dgm:pt modelId="{283542C1-C784-4860-8DAF-9AED1EFC4FFD}" type="pres">
      <dgm:prSet presAssocID="{A04D4DC9-D6AB-4EB4-A6D5-DC8385C89F6D}" presName="Name0" presStyleCnt="0">
        <dgm:presLayoutVars>
          <dgm:chMax val="7"/>
          <dgm:chPref val="7"/>
          <dgm:dir/>
        </dgm:presLayoutVars>
      </dgm:prSet>
      <dgm:spPr/>
    </dgm:pt>
    <dgm:pt modelId="{369C8E92-D93B-4D54-9ACA-9530E25518F4}" type="pres">
      <dgm:prSet presAssocID="{A04D4DC9-D6AB-4EB4-A6D5-DC8385C89F6D}" presName="Name1" presStyleCnt="0"/>
      <dgm:spPr/>
    </dgm:pt>
    <dgm:pt modelId="{F9E59791-70BC-4848-9DEC-69C9B14CC0D7}" type="pres">
      <dgm:prSet presAssocID="{A04D4DC9-D6AB-4EB4-A6D5-DC8385C89F6D}" presName="cycle" presStyleCnt="0"/>
      <dgm:spPr/>
    </dgm:pt>
    <dgm:pt modelId="{73ADE754-2FCB-4DD9-84F1-8C6A9CD33DDE}" type="pres">
      <dgm:prSet presAssocID="{A04D4DC9-D6AB-4EB4-A6D5-DC8385C89F6D}" presName="srcNode" presStyleLbl="node1" presStyleIdx="0" presStyleCnt="3"/>
      <dgm:spPr/>
    </dgm:pt>
    <dgm:pt modelId="{5644C330-7C24-4451-8D45-A17BF5D82908}" type="pres">
      <dgm:prSet presAssocID="{A04D4DC9-D6AB-4EB4-A6D5-DC8385C89F6D}" presName="conn" presStyleLbl="parChTrans1D2" presStyleIdx="0" presStyleCnt="1"/>
      <dgm:spPr/>
    </dgm:pt>
    <dgm:pt modelId="{66E78EF6-E438-434D-9982-F097464EC70F}" type="pres">
      <dgm:prSet presAssocID="{A04D4DC9-D6AB-4EB4-A6D5-DC8385C89F6D}" presName="extraNode" presStyleLbl="node1" presStyleIdx="0" presStyleCnt="3"/>
      <dgm:spPr/>
    </dgm:pt>
    <dgm:pt modelId="{142E1D99-246E-4D56-9B90-59F65DC51D96}" type="pres">
      <dgm:prSet presAssocID="{A04D4DC9-D6AB-4EB4-A6D5-DC8385C89F6D}" presName="dstNode" presStyleLbl="node1" presStyleIdx="0" presStyleCnt="3"/>
      <dgm:spPr/>
    </dgm:pt>
    <dgm:pt modelId="{5954B3EB-BEE1-4330-A202-36C69B1D7891}" type="pres">
      <dgm:prSet presAssocID="{0B6707A9-AB0E-4235-A1F3-8F9767E4FA88}" presName="text_1" presStyleLbl="node1" presStyleIdx="0" presStyleCnt="3">
        <dgm:presLayoutVars>
          <dgm:bulletEnabled val="1"/>
        </dgm:presLayoutVars>
      </dgm:prSet>
      <dgm:spPr/>
      <dgm:t>
        <a:bodyPr/>
        <a:lstStyle/>
        <a:p>
          <a:endParaRPr lang="en-US"/>
        </a:p>
      </dgm:t>
    </dgm:pt>
    <dgm:pt modelId="{2EDD1DFC-6C48-4F91-A40B-6706478EFE2D}" type="pres">
      <dgm:prSet presAssocID="{0B6707A9-AB0E-4235-A1F3-8F9767E4FA88}" presName="accent_1" presStyleCnt="0"/>
      <dgm:spPr/>
    </dgm:pt>
    <dgm:pt modelId="{D76E01B2-F125-4B34-92E2-2F961378A38E}" type="pres">
      <dgm:prSet presAssocID="{0B6707A9-AB0E-4235-A1F3-8F9767E4FA88}" presName="accentRepeatNode" presStyleLbl="solidFgAcc1" presStyleIdx="0" presStyleCnt="3" custScaleX="51460" custScaleY="47500"/>
      <dgm:spPr>
        <a:solidFill>
          <a:schemeClr val="bg1"/>
        </a:solidFill>
      </dgm:spPr>
    </dgm:pt>
    <dgm:pt modelId="{94031BD7-4619-471C-8E4C-D41C1028686F}" type="pres">
      <dgm:prSet presAssocID="{AC3A3F62-663D-4B48-8BF4-B77854036BD7}" presName="text_2" presStyleLbl="node1" presStyleIdx="1" presStyleCnt="3" custScaleY="140625" custLinFactNeighborX="-544" custLinFactNeighborY="-15625">
        <dgm:presLayoutVars>
          <dgm:bulletEnabled val="1"/>
        </dgm:presLayoutVars>
      </dgm:prSet>
      <dgm:spPr/>
      <dgm:t>
        <a:bodyPr/>
        <a:lstStyle/>
        <a:p>
          <a:endParaRPr lang="en-US"/>
        </a:p>
      </dgm:t>
    </dgm:pt>
    <dgm:pt modelId="{7CA28FE3-30ED-40B2-850B-862FA3F70BF2}" type="pres">
      <dgm:prSet presAssocID="{AC3A3F62-663D-4B48-8BF4-B77854036BD7}" presName="accent_2" presStyleCnt="0"/>
      <dgm:spPr/>
    </dgm:pt>
    <dgm:pt modelId="{9625F507-FBFC-4454-BAC0-29EDB444F5EB}" type="pres">
      <dgm:prSet presAssocID="{AC3A3F62-663D-4B48-8BF4-B77854036BD7}" presName="accentRepeatNode" presStyleLbl="solidFgAcc1" presStyleIdx="1" presStyleCnt="3" custScaleX="51460" custScaleY="47500"/>
      <dgm:spPr/>
    </dgm:pt>
    <dgm:pt modelId="{45B763CE-6472-4816-AFD6-A1903523CF45}" type="pres">
      <dgm:prSet presAssocID="{7790CEBF-72DB-4C94-BD98-8649A5143307}" presName="text_3" presStyleLbl="node1" presStyleIdx="2" presStyleCnt="3" custScaleY="159375">
        <dgm:presLayoutVars>
          <dgm:bulletEnabled val="1"/>
        </dgm:presLayoutVars>
      </dgm:prSet>
      <dgm:spPr/>
      <dgm:t>
        <a:bodyPr/>
        <a:lstStyle/>
        <a:p>
          <a:endParaRPr lang="en-US"/>
        </a:p>
      </dgm:t>
    </dgm:pt>
    <dgm:pt modelId="{B2EA299A-A6BD-4DF5-B246-E06F261A0E26}" type="pres">
      <dgm:prSet presAssocID="{7790CEBF-72DB-4C94-BD98-8649A5143307}" presName="accent_3" presStyleCnt="0"/>
      <dgm:spPr/>
    </dgm:pt>
    <dgm:pt modelId="{F183633A-4E34-4538-BC3B-CA410282861B}" type="pres">
      <dgm:prSet presAssocID="{7790CEBF-72DB-4C94-BD98-8649A5143307}" presName="accentRepeatNode" presStyleLbl="solidFgAcc1" presStyleIdx="2" presStyleCnt="3" custScaleX="51460" custScaleY="47500"/>
      <dgm:spPr/>
    </dgm:pt>
  </dgm:ptLst>
  <dgm:cxnLst>
    <dgm:cxn modelId="{8F642300-57E6-406F-A38D-FA886E3E9117}" type="presOf" srcId="{6440F21B-2BCD-48AC-889B-D24F62BA098D}" destId="{5644C330-7C24-4451-8D45-A17BF5D82908}" srcOrd="0" destOrd="0" presId="urn:microsoft.com/office/officeart/2008/layout/VerticalCurvedList"/>
    <dgm:cxn modelId="{485B1483-9ADA-49E9-BBB5-F2C7154AA40C}" srcId="{A04D4DC9-D6AB-4EB4-A6D5-DC8385C89F6D}" destId="{AC3A3F62-663D-4B48-8BF4-B77854036BD7}" srcOrd="1" destOrd="0" parTransId="{32625E99-049B-48E8-B8F5-92873CEB470A}" sibTransId="{F5E0B76E-67DD-4C03-9B51-BD5AA52465D2}"/>
    <dgm:cxn modelId="{8EF45E3B-73D5-43F5-8DCD-2A15E33CE8DB}" type="presOf" srcId="{7790CEBF-72DB-4C94-BD98-8649A5143307}" destId="{45B763CE-6472-4816-AFD6-A1903523CF45}" srcOrd="0" destOrd="0" presId="urn:microsoft.com/office/officeart/2008/layout/VerticalCurvedList"/>
    <dgm:cxn modelId="{FA54FFAB-1EBD-4366-ACEE-36B47A6A1ACA}" type="presOf" srcId="{AC3A3F62-663D-4B48-8BF4-B77854036BD7}" destId="{94031BD7-4619-471C-8E4C-D41C1028686F}" srcOrd="0" destOrd="0" presId="urn:microsoft.com/office/officeart/2008/layout/VerticalCurvedList"/>
    <dgm:cxn modelId="{DC41FE8A-A203-46BD-8C61-EF439B10DE15}" srcId="{A04D4DC9-D6AB-4EB4-A6D5-DC8385C89F6D}" destId="{0B6707A9-AB0E-4235-A1F3-8F9767E4FA88}" srcOrd="0" destOrd="0" parTransId="{E9DCFDF8-0C2B-4342-BC4F-38A18BFF5261}" sibTransId="{6440F21B-2BCD-48AC-889B-D24F62BA098D}"/>
    <dgm:cxn modelId="{99EBCCD8-729B-4617-B48D-6CE51F6475D9}" type="presOf" srcId="{A04D4DC9-D6AB-4EB4-A6D5-DC8385C89F6D}" destId="{283542C1-C784-4860-8DAF-9AED1EFC4FFD}" srcOrd="0" destOrd="0" presId="urn:microsoft.com/office/officeart/2008/layout/VerticalCurvedList"/>
    <dgm:cxn modelId="{B11DDC93-C804-4561-BFDA-F094D0F93846}" srcId="{A04D4DC9-D6AB-4EB4-A6D5-DC8385C89F6D}" destId="{7790CEBF-72DB-4C94-BD98-8649A5143307}" srcOrd="2" destOrd="0" parTransId="{0B8FB3AD-018D-4F14-B605-E20449F73D12}" sibTransId="{2DAAE350-5A90-4B46-A1EC-0C66FBCFF5B5}"/>
    <dgm:cxn modelId="{16A03445-DB38-42EB-AA1C-D2163072E5AC}" type="presOf" srcId="{0B6707A9-AB0E-4235-A1F3-8F9767E4FA88}" destId="{5954B3EB-BEE1-4330-A202-36C69B1D7891}" srcOrd="0" destOrd="0" presId="urn:microsoft.com/office/officeart/2008/layout/VerticalCurvedList"/>
    <dgm:cxn modelId="{19199A1E-8C38-4D9F-8F14-964055D04822}" type="presParOf" srcId="{283542C1-C784-4860-8DAF-9AED1EFC4FFD}" destId="{369C8E92-D93B-4D54-9ACA-9530E25518F4}" srcOrd="0" destOrd="0" presId="urn:microsoft.com/office/officeart/2008/layout/VerticalCurvedList"/>
    <dgm:cxn modelId="{E57FA525-21E9-4F71-BE44-D22E81411E6C}" type="presParOf" srcId="{369C8E92-D93B-4D54-9ACA-9530E25518F4}" destId="{F9E59791-70BC-4848-9DEC-69C9B14CC0D7}" srcOrd="0" destOrd="0" presId="urn:microsoft.com/office/officeart/2008/layout/VerticalCurvedList"/>
    <dgm:cxn modelId="{7FD6176F-57CB-46B4-8CE0-9F8FABB74BF4}" type="presParOf" srcId="{F9E59791-70BC-4848-9DEC-69C9B14CC0D7}" destId="{73ADE754-2FCB-4DD9-84F1-8C6A9CD33DDE}" srcOrd="0" destOrd="0" presId="urn:microsoft.com/office/officeart/2008/layout/VerticalCurvedList"/>
    <dgm:cxn modelId="{33C3415B-AD62-4921-A212-12FA36973DE7}" type="presParOf" srcId="{F9E59791-70BC-4848-9DEC-69C9B14CC0D7}" destId="{5644C330-7C24-4451-8D45-A17BF5D82908}" srcOrd="1" destOrd="0" presId="urn:microsoft.com/office/officeart/2008/layout/VerticalCurvedList"/>
    <dgm:cxn modelId="{90BE3B68-1B33-43AE-AB00-3C7C8C58BD86}" type="presParOf" srcId="{F9E59791-70BC-4848-9DEC-69C9B14CC0D7}" destId="{66E78EF6-E438-434D-9982-F097464EC70F}" srcOrd="2" destOrd="0" presId="urn:microsoft.com/office/officeart/2008/layout/VerticalCurvedList"/>
    <dgm:cxn modelId="{31E17D4C-5B81-4128-824E-0BA2A59C239F}" type="presParOf" srcId="{F9E59791-70BC-4848-9DEC-69C9B14CC0D7}" destId="{142E1D99-246E-4D56-9B90-59F65DC51D96}" srcOrd="3" destOrd="0" presId="urn:microsoft.com/office/officeart/2008/layout/VerticalCurvedList"/>
    <dgm:cxn modelId="{868BE09F-8B33-48BB-A95E-0A41AD3EA57D}" type="presParOf" srcId="{369C8E92-D93B-4D54-9ACA-9530E25518F4}" destId="{5954B3EB-BEE1-4330-A202-36C69B1D7891}" srcOrd="1" destOrd="0" presId="urn:microsoft.com/office/officeart/2008/layout/VerticalCurvedList"/>
    <dgm:cxn modelId="{6D03C97D-2833-48F6-8642-3D25D50A2906}" type="presParOf" srcId="{369C8E92-D93B-4D54-9ACA-9530E25518F4}" destId="{2EDD1DFC-6C48-4F91-A40B-6706478EFE2D}" srcOrd="2" destOrd="0" presId="urn:microsoft.com/office/officeart/2008/layout/VerticalCurvedList"/>
    <dgm:cxn modelId="{7FBD6785-5182-4C31-AE15-9AFFA90B0361}" type="presParOf" srcId="{2EDD1DFC-6C48-4F91-A40B-6706478EFE2D}" destId="{D76E01B2-F125-4B34-92E2-2F961378A38E}" srcOrd="0" destOrd="0" presId="urn:microsoft.com/office/officeart/2008/layout/VerticalCurvedList"/>
    <dgm:cxn modelId="{F55F49D6-17DE-44E6-A8C2-0D83F89C341E}" type="presParOf" srcId="{369C8E92-D93B-4D54-9ACA-9530E25518F4}" destId="{94031BD7-4619-471C-8E4C-D41C1028686F}" srcOrd="3" destOrd="0" presId="urn:microsoft.com/office/officeart/2008/layout/VerticalCurvedList"/>
    <dgm:cxn modelId="{72A83E72-D543-4769-A7B4-5F880E6C8D52}" type="presParOf" srcId="{369C8E92-D93B-4D54-9ACA-9530E25518F4}" destId="{7CA28FE3-30ED-40B2-850B-862FA3F70BF2}" srcOrd="4" destOrd="0" presId="urn:microsoft.com/office/officeart/2008/layout/VerticalCurvedList"/>
    <dgm:cxn modelId="{750EF116-45B1-4659-AA09-EC210F328269}" type="presParOf" srcId="{7CA28FE3-30ED-40B2-850B-862FA3F70BF2}" destId="{9625F507-FBFC-4454-BAC0-29EDB444F5EB}" srcOrd="0" destOrd="0" presId="urn:microsoft.com/office/officeart/2008/layout/VerticalCurvedList"/>
    <dgm:cxn modelId="{ABD6483A-59A0-4EBA-A313-9643B2124922}" type="presParOf" srcId="{369C8E92-D93B-4D54-9ACA-9530E25518F4}" destId="{45B763CE-6472-4816-AFD6-A1903523CF45}" srcOrd="5" destOrd="0" presId="urn:microsoft.com/office/officeart/2008/layout/VerticalCurvedList"/>
    <dgm:cxn modelId="{78EB4002-93AF-408D-9D95-A7D2707CE37A}" type="presParOf" srcId="{369C8E92-D93B-4D54-9ACA-9530E25518F4}" destId="{B2EA299A-A6BD-4DF5-B246-E06F261A0E26}" srcOrd="6" destOrd="0" presId="urn:microsoft.com/office/officeart/2008/layout/VerticalCurvedList"/>
    <dgm:cxn modelId="{C30D0CFB-2FDD-4B16-B581-63533E77A1A5}" type="presParOf" srcId="{B2EA299A-A6BD-4DF5-B246-E06F261A0E26}" destId="{F183633A-4E34-4538-BC3B-CA410282861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22578-0CB9-406C-92AD-92C89119AB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044B56-B683-4EB2-98F7-AB84A3ECD939}">
      <dgm:prSet phldrT="[Text]" custT="1"/>
      <dgm:spPr>
        <a:solidFill>
          <a:schemeClr val="accent1"/>
        </a:solidFill>
      </dgm:spPr>
      <dgm:t>
        <a:bodyPr/>
        <a:lstStyle/>
        <a:p>
          <a:r>
            <a:rPr lang="en-US" sz="2800" b="0" dirty="0" smtClean="0"/>
            <a:t>The freedom of clients to choose their own direction.</a:t>
          </a:r>
          <a:endParaRPr lang="en-US" sz="2800" b="0" dirty="0"/>
        </a:p>
      </dgm:t>
    </dgm:pt>
    <dgm:pt modelId="{76935FAC-57C0-4892-8B77-2CF9AB987FEE}" type="parTrans" cxnId="{42987A05-A6F3-46C6-926F-5450C27338B4}">
      <dgm:prSet/>
      <dgm:spPr/>
      <dgm:t>
        <a:bodyPr/>
        <a:lstStyle/>
        <a:p>
          <a:endParaRPr lang="en-US"/>
        </a:p>
      </dgm:t>
    </dgm:pt>
    <dgm:pt modelId="{4D750971-5718-41E8-8E2C-36EEC5491E0C}" type="sibTrans" cxnId="{42987A05-A6F3-46C6-926F-5450C27338B4}">
      <dgm:prSet/>
      <dgm:spPr/>
      <dgm:t>
        <a:bodyPr/>
        <a:lstStyle/>
        <a:p>
          <a:endParaRPr lang="en-US"/>
        </a:p>
      </dgm:t>
    </dgm:pt>
    <dgm:pt modelId="{474E1B9A-2515-46FD-929D-BD748CD3B249}">
      <dgm:prSet phldrT="[Text]" custT="1"/>
      <dgm:spPr/>
      <dgm:t>
        <a:bodyPr/>
        <a:lstStyle/>
        <a:p>
          <a:r>
            <a:rPr lang="en-US" sz="2800" dirty="0" smtClean="0"/>
            <a:t>The role of treatment staff is to acknowledge client autonomy and to respect this right.</a:t>
          </a:r>
          <a:endParaRPr lang="en-US" sz="2800" dirty="0"/>
        </a:p>
      </dgm:t>
    </dgm:pt>
    <dgm:pt modelId="{9CFC116E-CE9F-48B4-848D-81E9B9362525}" type="parTrans" cxnId="{DA526752-BDBD-433A-8796-8DBE0FFFFD3F}">
      <dgm:prSet/>
      <dgm:spPr/>
      <dgm:t>
        <a:bodyPr/>
        <a:lstStyle/>
        <a:p>
          <a:endParaRPr lang="en-US"/>
        </a:p>
      </dgm:t>
    </dgm:pt>
    <dgm:pt modelId="{6E1DDD08-130D-4C74-B89F-AF4519168BB1}" type="sibTrans" cxnId="{DA526752-BDBD-433A-8796-8DBE0FFFFD3F}">
      <dgm:prSet/>
      <dgm:spPr/>
      <dgm:t>
        <a:bodyPr/>
        <a:lstStyle/>
        <a:p>
          <a:endParaRPr lang="en-US"/>
        </a:p>
      </dgm:t>
    </dgm:pt>
    <dgm:pt modelId="{3AC3A015-01D8-408C-AA55-100C852BC73F}">
      <dgm:prSet phldrT="[Text]" custT="1"/>
      <dgm:spPr/>
      <dgm:t>
        <a:bodyPr/>
        <a:lstStyle/>
        <a:p>
          <a:r>
            <a:rPr lang="en-US" sz="2800" dirty="0" smtClean="0"/>
            <a:t>Clients are to be aware of the choice taken and the effect / consequences it has on others and themselves.</a:t>
          </a:r>
          <a:endParaRPr lang="en-US" sz="2800" dirty="0"/>
        </a:p>
      </dgm:t>
    </dgm:pt>
    <dgm:pt modelId="{D6231370-D643-4541-91C8-792240468E2C}" type="parTrans" cxnId="{5D51DEFA-4D6B-460E-83A8-84A84143D193}">
      <dgm:prSet/>
      <dgm:spPr/>
      <dgm:t>
        <a:bodyPr/>
        <a:lstStyle/>
        <a:p>
          <a:endParaRPr lang="en-US"/>
        </a:p>
      </dgm:t>
    </dgm:pt>
    <dgm:pt modelId="{4BE487EE-C3C0-4C96-B43A-7B60782D44A5}" type="sibTrans" cxnId="{5D51DEFA-4D6B-460E-83A8-84A84143D193}">
      <dgm:prSet/>
      <dgm:spPr/>
      <dgm:t>
        <a:bodyPr/>
        <a:lstStyle/>
        <a:p>
          <a:endParaRPr lang="en-US"/>
        </a:p>
      </dgm:t>
    </dgm:pt>
    <dgm:pt modelId="{522A8679-5677-4906-9B73-05D3ECE82C2B}" type="pres">
      <dgm:prSet presAssocID="{C8B22578-0CB9-406C-92AD-92C89119AB33}" presName="Name0" presStyleCnt="0">
        <dgm:presLayoutVars>
          <dgm:chMax val="7"/>
          <dgm:chPref val="7"/>
          <dgm:dir/>
        </dgm:presLayoutVars>
      </dgm:prSet>
      <dgm:spPr/>
    </dgm:pt>
    <dgm:pt modelId="{6F14381D-F3EE-4B97-B08C-26CB317A0911}" type="pres">
      <dgm:prSet presAssocID="{C8B22578-0CB9-406C-92AD-92C89119AB33}" presName="Name1" presStyleCnt="0"/>
      <dgm:spPr/>
    </dgm:pt>
    <dgm:pt modelId="{3C886A9F-9552-4610-A712-FDA225725594}" type="pres">
      <dgm:prSet presAssocID="{C8B22578-0CB9-406C-92AD-92C89119AB33}" presName="cycle" presStyleCnt="0"/>
      <dgm:spPr/>
    </dgm:pt>
    <dgm:pt modelId="{C4D7D557-C9E4-4B80-BA78-9450E3F4780F}" type="pres">
      <dgm:prSet presAssocID="{C8B22578-0CB9-406C-92AD-92C89119AB33}" presName="srcNode" presStyleLbl="node1" presStyleIdx="0" presStyleCnt="3"/>
      <dgm:spPr/>
    </dgm:pt>
    <dgm:pt modelId="{4A0A0806-BD4F-47FC-A9C7-86A18C0D6907}" type="pres">
      <dgm:prSet presAssocID="{C8B22578-0CB9-406C-92AD-92C89119AB33}" presName="conn" presStyleLbl="parChTrans1D2" presStyleIdx="0" presStyleCnt="1"/>
      <dgm:spPr/>
    </dgm:pt>
    <dgm:pt modelId="{BB819552-B397-4C68-85FD-B24C9848752F}" type="pres">
      <dgm:prSet presAssocID="{C8B22578-0CB9-406C-92AD-92C89119AB33}" presName="extraNode" presStyleLbl="node1" presStyleIdx="0" presStyleCnt="3"/>
      <dgm:spPr/>
    </dgm:pt>
    <dgm:pt modelId="{26BCA916-5AD9-42AF-BFEF-DFA965678E38}" type="pres">
      <dgm:prSet presAssocID="{C8B22578-0CB9-406C-92AD-92C89119AB33}" presName="dstNode" presStyleLbl="node1" presStyleIdx="0" presStyleCnt="3"/>
      <dgm:spPr/>
    </dgm:pt>
    <dgm:pt modelId="{3F4E5431-D787-4FF2-AEB5-3EAEDDB79432}" type="pres">
      <dgm:prSet presAssocID="{CF044B56-B683-4EB2-98F7-AB84A3ECD939}" presName="text_1" presStyleLbl="node1" presStyleIdx="0" presStyleCnt="3">
        <dgm:presLayoutVars>
          <dgm:bulletEnabled val="1"/>
        </dgm:presLayoutVars>
      </dgm:prSet>
      <dgm:spPr/>
      <dgm:t>
        <a:bodyPr/>
        <a:lstStyle/>
        <a:p>
          <a:endParaRPr lang="en-US"/>
        </a:p>
      </dgm:t>
    </dgm:pt>
    <dgm:pt modelId="{D6812605-67DD-44D1-B50D-6D7048689906}" type="pres">
      <dgm:prSet presAssocID="{CF044B56-B683-4EB2-98F7-AB84A3ECD939}" presName="accent_1" presStyleCnt="0"/>
      <dgm:spPr/>
    </dgm:pt>
    <dgm:pt modelId="{846D4665-0B49-46E9-AA3E-BB8B94AAB796}" type="pres">
      <dgm:prSet presAssocID="{CF044B56-B683-4EB2-98F7-AB84A3ECD939}" presName="accentRepeatNode" presStyleLbl="solidFgAcc1" presStyleIdx="0" presStyleCnt="3" custScaleX="54039" custScaleY="45714"/>
      <dgm:spPr>
        <a:solidFill>
          <a:schemeClr val="bg1"/>
        </a:solidFill>
      </dgm:spPr>
    </dgm:pt>
    <dgm:pt modelId="{0EC9EDCE-F7E4-4F50-963C-0C632F123003}" type="pres">
      <dgm:prSet presAssocID="{474E1B9A-2515-46FD-929D-BD748CD3B249}" presName="text_2" presStyleLbl="node1" presStyleIdx="1" presStyleCnt="3" custScaleY="150794">
        <dgm:presLayoutVars>
          <dgm:bulletEnabled val="1"/>
        </dgm:presLayoutVars>
      </dgm:prSet>
      <dgm:spPr/>
      <dgm:t>
        <a:bodyPr/>
        <a:lstStyle/>
        <a:p>
          <a:endParaRPr lang="en-US"/>
        </a:p>
      </dgm:t>
    </dgm:pt>
    <dgm:pt modelId="{1DC16D2F-C4C6-40C8-A402-F192702B5D2E}" type="pres">
      <dgm:prSet presAssocID="{474E1B9A-2515-46FD-929D-BD748CD3B249}" presName="accent_2" presStyleCnt="0"/>
      <dgm:spPr/>
    </dgm:pt>
    <dgm:pt modelId="{93332EC0-F057-48B3-8A68-00D632C8AB0A}" type="pres">
      <dgm:prSet presAssocID="{474E1B9A-2515-46FD-929D-BD748CD3B249}" presName="accentRepeatNode" presStyleLbl="solidFgAcc1" presStyleIdx="1" presStyleCnt="3" custScaleX="54039" custScaleY="45714"/>
      <dgm:spPr/>
    </dgm:pt>
    <dgm:pt modelId="{B1A0680B-47FD-4804-A249-ED5F0539AE07}" type="pres">
      <dgm:prSet presAssocID="{3AC3A015-01D8-408C-AA55-100C852BC73F}" presName="text_3" presStyleLbl="node1" presStyleIdx="2" presStyleCnt="3" custScaleY="136508">
        <dgm:presLayoutVars>
          <dgm:bulletEnabled val="1"/>
        </dgm:presLayoutVars>
      </dgm:prSet>
      <dgm:spPr/>
      <dgm:t>
        <a:bodyPr/>
        <a:lstStyle/>
        <a:p>
          <a:endParaRPr lang="en-US"/>
        </a:p>
      </dgm:t>
    </dgm:pt>
    <dgm:pt modelId="{22FA4281-3553-4642-BED6-61AE1D55E1DD}" type="pres">
      <dgm:prSet presAssocID="{3AC3A015-01D8-408C-AA55-100C852BC73F}" presName="accent_3" presStyleCnt="0"/>
      <dgm:spPr/>
    </dgm:pt>
    <dgm:pt modelId="{4A23E642-8D97-4838-93E3-FF6A0508E074}" type="pres">
      <dgm:prSet presAssocID="{3AC3A015-01D8-408C-AA55-100C852BC73F}" presName="accentRepeatNode" presStyleLbl="solidFgAcc1" presStyleIdx="2" presStyleCnt="3" custScaleX="54039" custScaleY="45714"/>
      <dgm:spPr/>
    </dgm:pt>
  </dgm:ptLst>
  <dgm:cxnLst>
    <dgm:cxn modelId="{DA526752-BDBD-433A-8796-8DBE0FFFFD3F}" srcId="{C8B22578-0CB9-406C-92AD-92C89119AB33}" destId="{474E1B9A-2515-46FD-929D-BD748CD3B249}" srcOrd="1" destOrd="0" parTransId="{9CFC116E-CE9F-48B4-848D-81E9B9362525}" sibTransId="{6E1DDD08-130D-4C74-B89F-AF4519168BB1}"/>
    <dgm:cxn modelId="{02B01A4B-BA2F-42F5-8DB2-D9451AEFE7E5}" type="presOf" srcId="{3AC3A015-01D8-408C-AA55-100C852BC73F}" destId="{B1A0680B-47FD-4804-A249-ED5F0539AE07}" srcOrd="0" destOrd="0" presId="urn:microsoft.com/office/officeart/2008/layout/VerticalCurvedList"/>
    <dgm:cxn modelId="{09054B31-0466-492C-BAD8-E765B76F70F1}" type="presOf" srcId="{4D750971-5718-41E8-8E2C-36EEC5491E0C}" destId="{4A0A0806-BD4F-47FC-A9C7-86A18C0D6907}" srcOrd="0" destOrd="0" presId="urn:microsoft.com/office/officeart/2008/layout/VerticalCurvedList"/>
    <dgm:cxn modelId="{5D51DEFA-4D6B-460E-83A8-84A84143D193}" srcId="{C8B22578-0CB9-406C-92AD-92C89119AB33}" destId="{3AC3A015-01D8-408C-AA55-100C852BC73F}" srcOrd="2" destOrd="0" parTransId="{D6231370-D643-4541-91C8-792240468E2C}" sibTransId="{4BE487EE-C3C0-4C96-B43A-7B60782D44A5}"/>
    <dgm:cxn modelId="{DE5E5AA6-924B-44D4-BD95-509858525507}" type="presOf" srcId="{C8B22578-0CB9-406C-92AD-92C89119AB33}" destId="{522A8679-5677-4906-9B73-05D3ECE82C2B}" srcOrd="0" destOrd="0" presId="urn:microsoft.com/office/officeart/2008/layout/VerticalCurvedList"/>
    <dgm:cxn modelId="{42987A05-A6F3-46C6-926F-5450C27338B4}" srcId="{C8B22578-0CB9-406C-92AD-92C89119AB33}" destId="{CF044B56-B683-4EB2-98F7-AB84A3ECD939}" srcOrd="0" destOrd="0" parTransId="{76935FAC-57C0-4892-8B77-2CF9AB987FEE}" sibTransId="{4D750971-5718-41E8-8E2C-36EEC5491E0C}"/>
    <dgm:cxn modelId="{D0DDEF59-4CAA-4A40-93EF-C69120D2B803}" type="presOf" srcId="{CF044B56-B683-4EB2-98F7-AB84A3ECD939}" destId="{3F4E5431-D787-4FF2-AEB5-3EAEDDB79432}" srcOrd="0" destOrd="0" presId="urn:microsoft.com/office/officeart/2008/layout/VerticalCurvedList"/>
    <dgm:cxn modelId="{BAFB1B55-C9A7-410B-8A6C-8916D9B7498F}" type="presOf" srcId="{474E1B9A-2515-46FD-929D-BD748CD3B249}" destId="{0EC9EDCE-F7E4-4F50-963C-0C632F123003}" srcOrd="0" destOrd="0" presId="urn:microsoft.com/office/officeart/2008/layout/VerticalCurvedList"/>
    <dgm:cxn modelId="{CCF82597-9C94-4154-958A-9FFF97661E60}" type="presParOf" srcId="{522A8679-5677-4906-9B73-05D3ECE82C2B}" destId="{6F14381D-F3EE-4B97-B08C-26CB317A0911}" srcOrd="0" destOrd="0" presId="urn:microsoft.com/office/officeart/2008/layout/VerticalCurvedList"/>
    <dgm:cxn modelId="{DF93C77F-C2BD-4BF3-95C7-E2A2DC8AB121}" type="presParOf" srcId="{6F14381D-F3EE-4B97-B08C-26CB317A0911}" destId="{3C886A9F-9552-4610-A712-FDA225725594}" srcOrd="0" destOrd="0" presId="urn:microsoft.com/office/officeart/2008/layout/VerticalCurvedList"/>
    <dgm:cxn modelId="{AF1B375C-3958-4B9A-8F58-89614B293826}" type="presParOf" srcId="{3C886A9F-9552-4610-A712-FDA225725594}" destId="{C4D7D557-C9E4-4B80-BA78-9450E3F4780F}" srcOrd="0" destOrd="0" presId="urn:microsoft.com/office/officeart/2008/layout/VerticalCurvedList"/>
    <dgm:cxn modelId="{DB501F00-AB4B-4E0D-8C1B-950A398EFAA1}" type="presParOf" srcId="{3C886A9F-9552-4610-A712-FDA225725594}" destId="{4A0A0806-BD4F-47FC-A9C7-86A18C0D6907}" srcOrd="1" destOrd="0" presId="urn:microsoft.com/office/officeart/2008/layout/VerticalCurvedList"/>
    <dgm:cxn modelId="{5EB7BD6A-6325-4A3B-A8B6-8F967993E519}" type="presParOf" srcId="{3C886A9F-9552-4610-A712-FDA225725594}" destId="{BB819552-B397-4C68-85FD-B24C9848752F}" srcOrd="2" destOrd="0" presId="urn:microsoft.com/office/officeart/2008/layout/VerticalCurvedList"/>
    <dgm:cxn modelId="{C8F4C9E3-B548-408C-8A47-357FB2CBFB69}" type="presParOf" srcId="{3C886A9F-9552-4610-A712-FDA225725594}" destId="{26BCA916-5AD9-42AF-BFEF-DFA965678E38}" srcOrd="3" destOrd="0" presId="urn:microsoft.com/office/officeart/2008/layout/VerticalCurvedList"/>
    <dgm:cxn modelId="{5ED87E5E-54D3-4C48-87C3-D1BD6E1729D7}" type="presParOf" srcId="{6F14381D-F3EE-4B97-B08C-26CB317A0911}" destId="{3F4E5431-D787-4FF2-AEB5-3EAEDDB79432}" srcOrd="1" destOrd="0" presId="urn:microsoft.com/office/officeart/2008/layout/VerticalCurvedList"/>
    <dgm:cxn modelId="{3D769D5F-FE5B-4E6D-9431-84D84A8E0C32}" type="presParOf" srcId="{6F14381D-F3EE-4B97-B08C-26CB317A0911}" destId="{D6812605-67DD-44D1-B50D-6D7048689906}" srcOrd="2" destOrd="0" presId="urn:microsoft.com/office/officeart/2008/layout/VerticalCurvedList"/>
    <dgm:cxn modelId="{5104A734-D721-4325-AEC3-D7809550ED77}" type="presParOf" srcId="{D6812605-67DD-44D1-B50D-6D7048689906}" destId="{846D4665-0B49-46E9-AA3E-BB8B94AAB796}" srcOrd="0" destOrd="0" presId="urn:microsoft.com/office/officeart/2008/layout/VerticalCurvedList"/>
    <dgm:cxn modelId="{1E71246A-DBE9-4AB0-8D38-47A84295A7F0}" type="presParOf" srcId="{6F14381D-F3EE-4B97-B08C-26CB317A0911}" destId="{0EC9EDCE-F7E4-4F50-963C-0C632F123003}" srcOrd="3" destOrd="0" presId="urn:microsoft.com/office/officeart/2008/layout/VerticalCurvedList"/>
    <dgm:cxn modelId="{EB1D2C6F-1A3C-4C7C-A28B-7AB4B3F44793}" type="presParOf" srcId="{6F14381D-F3EE-4B97-B08C-26CB317A0911}" destId="{1DC16D2F-C4C6-40C8-A402-F192702B5D2E}" srcOrd="4" destOrd="0" presId="urn:microsoft.com/office/officeart/2008/layout/VerticalCurvedList"/>
    <dgm:cxn modelId="{C5A19EB3-9B68-447E-9ED5-D2278C1B9A81}" type="presParOf" srcId="{1DC16D2F-C4C6-40C8-A402-F192702B5D2E}" destId="{93332EC0-F057-48B3-8A68-00D632C8AB0A}" srcOrd="0" destOrd="0" presId="urn:microsoft.com/office/officeart/2008/layout/VerticalCurvedList"/>
    <dgm:cxn modelId="{EAFE4DFF-89CC-4EFE-B372-90E9BA0BC868}" type="presParOf" srcId="{6F14381D-F3EE-4B97-B08C-26CB317A0911}" destId="{B1A0680B-47FD-4804-A249-ED5F0539AE07}" srcOrd="5" destOrd="0" presId="urn:microsoft.com/office/officeart/2008/layout/VerticalCurvedList"/>
    <dgm:cxn modelId="{6D297249-4E41-4F23-855F-C8443BDF7158}" type="presParOf" srcId="{6F14381D-F3EE-4B97-B08C-26CB317A0911}" destId="{22FA4281-3553-4642-BED6-61AE1D55E1DD}" srcOrd="6" destOrd="0" presId="urn:microsoft.com/office/officeart/2008/layout/VerticalCurvedList"/>
    <dgm:cxn modelId="{BF50F6E4-7589-4086-9B91-2042B25763C1}" type="presParOf" srcId="{22FA4281-3553-4642-BED6-61AE1D55E1DD}" destId="{4A23E642-8D97-4838-93E3-FF6A0508E0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291994-11EE-4F9F-BB13-477D6B9519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7008B09-0B15-46C2-9114-173865876545}">
      <dgm:prSet phldrT="[Text]" custT="1"/>
      <dgm:spPr>
        <a:solidFill>
          <a:schemeClr val="accent1"/>
        </a:solidFill>
      </dgm:spPr>
      <dgm:t>
        <a:bodyPr/>
        <a:lstStyle/>
        <a:p>
          <a:r>
            <a:rPr lang="en-US" sz="2800" b="0" dirty="0" smtClean="0"/>
            <a:t>To act in a fair and just manner.</a:t>
          </a:r>
          <a:endParaRPr lang="en-US" sz="2800" b="0" dirty="0"/>
        </a:p>
      </dgm:t>
    </dgm:pt>
    <dgm:pt modelId="{B98CB953-D8E5-4761-9D97-0C7771CC5BF2}" type="parTrans" cxnId="{D61B1AC0-BDAB-4221-AB04-53CE2A78565C}">
      <dgm:prSet/>
      <dgm:spPr/>
      <dgm:t>
        <a:bodyPr/>
        <a:lstStyle/>
        <a:p>
          <a:endParaRPr lang="en-US"/>
        </a:p>
      </dgm:t>
    </dgm:pt>
    <dgm:pt modelId="{BF98A512-6E25-4E26-A089-C9C69134242E}" type="sibTrans" cxnId="{D61B1AC0-BDAB-4221-AB04-53CE2A78565C}">
      <dgm:prSet/>
      <dgm:spPr/>
      <dgm:t>
        <a:bodyPr/>
        <a:lstStyle/>
        <a:p>
          <a:endParaRPr lang="en-US"/>
        </a:p>
      </dgm:t>
    </dgm:pt>
    <dgm:pt modelId="{50236F41-31F0-4AC8-9A81-B859D7E1533B}">
      <dgm:prSet phldrT="[Text]" custT="1"/>
      <dgm:spPr/>
      <dgm:t>
        <a:bodyPr/>
        <a:lstStyle/>
        <a:p>
          <a:r>
            <a:rPr lang="en-US" sz="2800" dirty="0" smtClean="0"/>
            <a:t>It is expected that staff will act in a non-discriminatory manner to individuals and groups</a:t>
          </a:r>
          <a:r>
            <a:rPr lang="en-US" sz="2600" dirty="0" smtClean="0"/>
            <a:t>.</a:t>
          </a:r>
          <a:endParaRPr lang="en-US" sz="2600" dirty="0"/>
        </a:p>
      </dgm:t>
    </dgm:pt>
    <dgm:pt modelId="{E972AE62-D62A-47F4-A692-6536A8D3430D}" type="parTrans" cxnId="{B876282B-8A35-4DC7-A94F-0DCC0C1D32FF}">
      <dgm:prSet/>
      <dgm:spPr/>
      <dgm:t>
        <a:bodyPr/>
        <a:lstStyle/>
        <a:p>
          <a:endParaRPr lang="en-US"/>
        </a:p>
      </dgm:t>
    </dgm:pt>
    <dgm:pt modelId="{85B70258-B42A-4B0D-98B3-8A26A369781C}" type="sibTrans" cxnId="{B876282B-8A35-4DC7-A94F-0DCC0C1D32FF}">
      <dgm:prSet/>
      <dgm:spPr/>
      <dgm:t>
        <a:bodyPr/>
        <a:lstStyle/>
        <a:p>
          <a:endParaRPr lang="en-US"/>
        </a:p>
      </dgm:t>
    </dgm:pt>
    <dgm:pt modelId="{69E0CF4E-EE20-4BDD-9B46-A2227F3B3730}">
      <dgm:prSet phldrT="[Text]" custT="1"/>
      <dgm:spPr/>
      <dgm:t>
        <a:bodyPr/>
        <a:lstStyle/>
        <a:p>
          <a:r>
            <a:rPr lang="en-US" sz="2800" dirty="0" smtClean="0"/>
            <a:t>It does not mean treating all individuals the same – rather it relates to equity.</a:t>
          </a:r>
          <a:endParaRPr lang="en-US" sz="2800" dirty="0"/>
        </a:p>
      </dgm:t>
    </dgm:pt>
    <dgm:pt modelId="{AB558337-C487-43B9-A8F1-D0E332E5BE66}" type="parTrans" cxnId="{CAB08D84-9F4C-411B-8953-6EF7F221D91F}">
      <dgm:prSet/>
      <dgm:spPr/>
      <dgm:t>
        <a:bodyPr/>
        <a:lstStyle/>
        <a:p>
          <a:endParaRPr lang="en-US"/>
        </a:p>
      </dgm:t>
    </dgm:pt>
    <dgm:pt modelId="{64565BBD-6627-40C6-B879-C24005050299}" type="sibTrans" cxnId="{CAB08D84-9F4C-411B-8953-6EF7F221D91F}">
      <dgm:prSet/>
      <dgm:spPr/>
      <dgm:t>
        <a:bodyPr/>
        <a:lstStyle/>
        <a:p>
          <a:endParaRPr lang="en-US"/>
        </a:p>
      </dgm:t>
    </dgm:pt>
    <dgm:pt modelId="{1DFA029F-9CA6-4542-9AEC-AC8F41BCBD48}" type="pres">
      <dgm:prSet presAssocID="{3E291994-11EE-4F9F-BB13-477D6B9519A9}" presName="Name0" presStyleCnt="0">
        <dgm:presLayoutVars>
          <dgm:chMax val="7"/>
          <dgm:chPref val="7"/>
          <dgm:dir/>
        </dgm:presLayoutVars>
      </dgm:prSet>
      <dgm:spPr/>
    </dgm:pt>
    <dgm:pt modelId="{944CA341-FEE7-4BD7-AEA4-49F9C6B68AD5}" type="pres">
      <dgm:prSet presAssocID="{3E291994-11EE-4F9F-BB13-477D6B9519A9}" presName="Name1" presStyleCnt="0"/>
      <dgm:spPr/>
    </dgm:pt>
    <dgm:pt modelId="{613C4AB2-9E39-4FEA-8C0E-8F3982C1F4FD}" type="pres">
      <dgm:prSet presAssocID="{3E291994-11EE-4F9F-BB13-477D6B9519A9}" presName="cycle" presStyleCnt="0"/>
      <dgm:spPr/>
    </dgm:pt>
    <dgm:pt modelId="{FB43C649-6DC8-4BE1-8D5D-48BDE023E19C}" type="pres">
      <dgm:prSet presAssocID="{3E291994-11EE-4F9F-BB13-477D6B9519A9}" presName="srcNode" presStyleLbl="node1" presStyleIdx="0" presStyleCnt="3"/>
      <dgm:spPr/>
    </dgm:pt>
    <dgm:pt modelId="{D0D242AE-5633-4EBA-A0C1-330D024FC569}" type="pres">
      <dgm:prSet presAssocID="{3E291994-11EE-4F9F-BB13-477D6B9519A9}" presName="conn" presStyleLbl="parChTrans1D2" presStyleIdx="0" presStyleCnt="1"/>
      <dgm:spPr/>
    </dgm:pt>
    <dgm:pt modelId="{40191590-4B60-4D72-B487-B39285E5FCB1}" type="pres">
      <dgm:prSet presAssocID="{3E291994-11EE-4F9F-BB13-477D6B9519A9}" presName="extraNode" presStyleLbl="node1" presStyleIdx="0" presStyleCnt="3"/>
      <dgm:spPr/>
    </dgm:pt>
    <dgm:pt modelId="{45EB3CBA-9625-42C7-9697-B501BBDA2A53}" type="pres">
      <dgm:prSet presAssocID="{3E291994-11EE-4F9F-BB13-477D6B9519A9}" presName="dstNode" presStyleLbl="node1" presStyleIdx="0" presStyleCnt="3"/>
      <dgm:spPr/>
    </dgm:pt>
    <dgm:pt modelId="{50318F89-3B21-46E4-A8FF-3735A0AEDFD5}" type="pres">
      <dgm:prSet presAssocID="{77008B09-0B15-46C2-9114-173865876545}" presName="text_1" presStyleLbl="node1" presStyleIdx="0" presStyleCnt="3" custScaleY="106557">
        <dgm:presLayoutVars>
          <dgm:bulletEnabled val="1"/>
        </dgm:presLayoutVars>
      </dgm:prSet>
      <dgm:spPr/>
      <dgm:t>
        <a:bodyPr/>
        <a:lstStyle/>
        <a:p>
          <a:endParaRPr lang="en-US"/>
        </a:p>
      </dgm:t>
    </dgm:pt>
    <dgm:pt modelId="{A6827F02-5A40-4000-8875-9EA03784362D}" type="pres">
      <dgm:prSet presAssocID="{77008B09-0B15-46C2-9114-173865876545}" presName="accent_1" presStyleCnt="0"/>
      <dgm:spPr/>
    </dgm:pt>
    <dgm:pt modelId="{2260F16A-8082-414F-AC6F-9C0E43977940}" type="pres">
      <dgm:prSet presAssocID="{77008B09-0B15-46C2-9114-173865876545}" presName="accentRepeatNode" presStyleLbl="solidFgAcc1" presStyleIdx="0" presStyleCnt="3" custScaleX="59452" custScaleY="55082"/>
      <dgm:spPr>
        <a:solidFill>
          <a:schemeClr val="bg1"/>
        </a:solidFill>
      </dgm:spPr>
    </dgm:pt>
    <dgm:pt modelId="{27E83B98-A64D-4427-BE0D-311AEDB5FAE7}" type="pres">
      <dgm:prSet presAssocID="{50236F41-31F0-4AC8-9A81-B859D7E1533B}" presName="text_2" presStyleLbl="node1" presStyleIdx="1" presStyleCnt="3" custScaleY="139344" custLinFactNeighborY="8197">
        <dgm:presLayoutVars>
          <dgm:bulletEnabled val="1"/>
        </dgm:presLayoutVars>
      </dgm:prSet>
      <dgm:spPr/>
      <dgm:t>
        <a:bodyPr/>
        <a:lstStyle/>
        <a:p>
          <a:endParaRPr lang="en-US"/>
        </a:p>
      </dgm:t>
    </dgm:pt>
    <dgm:pt modelId="{6D500B38-669E-4221-A3C5-80B7FB87AC2C}" type="pres">
      <dgm:prSet presAssocID="{50236F41-31F0-4AC8-9A81-B859D7E1533B}" presName="accent_2" presStyleCnt="0"/>
      <dgm:spPr/>
    </dgm:pt>
    <dgm:pt modelId="{BD209BBB-35C9-401F-B4FA-1B0DCF85646B}" type="pres">
      <dgm:prSet presAssocID="{50236F41-31F0-4AC8-9A81-B859D7E1533B}" presName="accentRepeatNode" presStyleLbl="solidFgAcc1" presStyleIdx="1" presStyleCnt="3" custScaleX="59452" custScaleY="55082"/>
      <dgm:spPr/>
    </dgm:pt>
    <dgm:pt modelId="{B9B1411D-0E94-4671-89D7-D9F3DFC100CF}" type="pres">
      <dgm:prSet presAssocID="{69E0CF4E-EE20-4BDD-9B46-A2227F3B3730}" presName="text_3" presStyleLbl="node1" presStyleIdx="2" presStyleCnt="3" custScaleY="106557">
        <dgm:presLayoutVars>
          <dgm:bulletEnabled val="1"/>
        </dgm:presLayoutVars>
      </dgm:prSet>
      <dgm:spPr/>
      <dgm:t>
        <a:bodyPr/>
        <a:lstStyle/>
        <a:p>
          <a:endParaRPr lang="en-US"/>
        </a:p>
      </dgm:t>
    </dgm:pt>
    <dgm:pt modelId="{EF51C153-2C0C-4A43-9347-9EBD6287CDD5}" type="pres">
      <dgm:prSet presAssocID="{69E0CF4E-EE20-4BDD-9B46-A2227F3B3730}" presName="accent_3" presStyleCnt="0"/>
      <dgm:spPr/>
    </dgm:pt>
    <dgm:pt modelId="{2330ADA6-1B5A-4F62-A4FF-C2010EA24683}" type="pres">
      <dgm:prSet presAssocID="{69E0CF4E-EE20-4BDD-9B46-A2227F3B3730}" presName="accentRepeatNode" presStyleLbl="solidFgAcc1" presStyleIdx="2" presStyleCnt="3" custScaleX="59452" custScaleY="55082"/>
      <dgm:spPr/>
    </dgm:pt>
  </dgm:ptLst>
  <dgm:cxnLst>
    <dgm:cxn modelId="{70BB2F9D-3A18-48C2-876F-71D14D7D98AF}" type="presOf" srcId="{3E291994-11EE-4F9F-BB13-477D6B9519A9}" destId="{1DFA029F-9CA6-4542-9AEC-AC8F41BCBD48}" srcOrd="0" destOrd="0" presId="urn:microsoft.com/office/officeart/2008/layout/VerticalCurvedList"/>
    <dgm:cxn modelId="{5F2677F6-1886-420E-8AF9-EE93FCE325E2}" type="presOf" srcId="{50236F41-31F0-4AC8-9A81-B859D7E1533B}" destId="{27E83B98-A64D-4427-BE0D-311AEDB5FAE7}" srcOrd="0" destOrd="0" presId="urn:microsoft.com/office/officeart/2008/layout/VerticalCurvedList"/>
    <dgm:cxn modelId="{CAB08D84-9F4C-411B-8953-6EF7F221D91F}" srcId="{3E291994-11EE-4F9F-BB13-477D6B9519A9}" destId="{69E0CF4E-EE20-4BDD-9B46-A2227F3B3730}" srcOrd="2" destOrd="0" parTransId="{AB558337-C487-43B9-A8F1-D0E332E5BE66}" sibTransId="{64565BBD-6627-40C6-B879-C24005050299}"/>
    <dgm:cxn modelId="{8E6B2E28-A8B9-4AF8-A2F1-942C9A755E53}" type="presOf" srcId="{69E0CF4E-EE20-4BDD-9B46-A2227F3B3730}" destId="{B9B1411D-0E94-4671-89D7-D9F3DFC100CF}" srcOrd="0" destOrd="0" presId="urn:microsoft.com/office/officeart/2008/layout/VerticalCurvedList"/>
    <dgm:cxn modelId="{AFEF4E1D-5D5E-46D6-B513-9673567515B3}" type="presOf" srcId="{BF98A512-6E25-4E26-A089-C9C69134242E}" destId="{D0D242AE-5633-4EBA-A0C1-330D024FC569}" srcOrd="0" destOrd="0" presId="urn:microsoft.com/office/officeart/2008/layout/VerticalCurvedList"/>
    <dgm:cxn modelId="{B876282B-8A35-4DC7-A94F-0DCC0C1D32FF}" srcId="{3E291994-11EE-4F9F-BB13-477D6B9519A9}" destId="{50236F41-31F0-4AC8-9A81-B859D7E1533B}" srcOrd="1" destOrd="0" parTransId="{E972AE62-D62A-47F4-A692-6536A8D3430D}" sibTransId="{85B70258-B42A-4B0D-98B3-8A26A369781C}"/>
    <dgm:cxn modelId="{D61B1AC0-BDAB-4221-AB04-53CE2A78565C}" srcId="{3E291994-11EE-4F9F-BB13-477D6B9519A9}" destId="{77008B09-0B15-46C2-9114-173865876545}" srcOrd="0" destOrd="0" parTransId="{B98CB953-D8E5-4761-9D97-0C7771CC5BF2}" sibTransId="{BF98A512-6E25-4E26-A089-C9C69134242E}"/>
    <dgm:cxn modelId="{339CB30C-D349-4A20-B714-1F6BD4AC0B6A}" type="presOf" srcId="{77008B09-0B15-46C2-9114-173865876545}" destId="{50318F89-3B21-46E4-A8FF-3735A0AEDFD5}" srcOrd="0" destOrd="0" presId="urn:microsoft.com/office/officeart/2008/layout/VerticalCurvedList"/>
    <dgm:cxn modelId="{0C0B7932-6723-4E97-A6F5-0153CA68ABAD}" type="presParOf" srcId="{1DFA029F-9CA6-4542-9AEC-AC8F41BCBD48}" destId="{944CA341-FEE7-4BD7-AEA4-49F9C6B68AD5}" srcOrd="0" destOrd="0" presId="urn:microsoft.com/office/officeart/2008/layout/VerticalCurvedList"/>
    <dgm:cxn modelId="{60C4D2A2-6708-4E6E-963B-380B5596565D}" type="presParOf" srcId="{944CA341-FEE7-4BD7-AEA4-49F9C6B68AD5}" destId="{613C4AB2-9E39-4FEA-8C0E-8F3982C1F4FD}" srcOrd="0" destOrd="0" presId="urn:microsoft.com/office/officeart/2008/layout/VerticalCurvedList"/>
    <dgm:cxn modelId="{2614F015-88CD-42C7-8793-D551A9D9A57E}" type="presParOf" srcId="{613C4AB2-9E39-4FEA-8C0E-8F3982C1F4FD}" destId="{FB43C649-6DC8-4BE1-8D5D-48BDE023E19C}" srcOrd="0" destOrd="0" presId="urn:microsoft.com/office/officeart/2008/layout/VerticalCurvedList"/>
    <dgm:cxn modelId="{0E94473D-ED3D-4B78-B6AA-8F10C31147A9}" type="presParOf" srcId="{613C4AB2-9E39-4FEA-8C0E-8F3982C1F4FD}" destId="{D0D242AE-5633-4EBA-A0C1-330D024FC569}" srcOrd="1" destOrd="0" presId="urn:microsoft.com/office/officeart/2008/layout/VerticalCurvedList"/>
    <dgm:cxn modelId="{D82C556A-2240-4CF7-8BF3-E3EABF04ECA7}" type="presParOf" srcId="{613C4AB2-9E39-4FEA-8C0E-8F3982C1F4FD}" destId="{40191590-4B60-4D72-B487-B39285E5FCB1}" srcOrd="2" destOrd="0" presId="urn:microsoft.com/office/officeart/2008/layout/VerticalCurvedList"/>
    <dgm:cxn modelId="{B67E4F9F-08AF-4ADE-9809-2B965E575D04}" type="presParOf" srcId="{613C4AB2-9E39-4FEA-8C0E-8F3982C1F4FD}" destId="{45EB3CBA-9625-42C7-9697-B501BBDA2A53}" srcOrd="3" destOrd="0" presId="urn:microsoft.com/office/officeart/2008/layout/VerticalCurvedList"/>
    <dgm:cxn modelId="{D3B17C47-A75D-48DF-9E88-F7E448E4052F}" type="presParOf" srcId="{944CA341-FEE7-4BD7-AEA4-49F9C6B68AD5}" destId="{50318F89-3B21-46E4-A8FF-3735A0AEDFD5}" srcOrd="1" destOrd="0" presId="urn:microsoft.com/office/officeart/2008/layout/VerticalCurvedList"/>
    <dgm:cxn modelId="{3C77557E-902F-47ED-B8B7-4DEA264916E9}" type="presParOf" srcId="{944CA341-FEE7-4BD7-AEA4-49F9C6B68AD5}" destId="{A6827F02-5A40-4000-8875-9EA03784362D}" srcOrd="2" destOrd="0" presId="urn:microsoft.com/office/officeart/2008/layout/VerticalCurvedList"/>
    <dgm:cxn modelId="{6994FF64-01FD-4B93-9DEB-74DA2B822BE8}" type="presParOf" srcId="{A6827F02-5A40-4000-8875-9EA03784362D}" destId="{2260F16A-8082-414F-AC6F-9C0E43977940}" srcOrd="0" destOrd="0" presId="urn:microsoft.com/office/officeart/2008/layout/VerticalCurvedList"/>
    <dgm:cxn modelId="{3BA466BB-1CE7-46CD-99E7-9990C5BBBE19}" type="presParOf" srcId="{944CA341-FEE7-4BD7-AEA4-49F9C6B68AD5}" destId="{27E83B98-A64D-4427-BE0D-311AEDB5FAE7}" srcOrd="3" destOrd="0" presId="urn:microsoft.com/office/officeart/2008/layout/VerticalCurvedList"/>
    <dgm:cxn modelId="{6386A05F-17AC-44BF-AB03-E28221915F27}" type="presParOf" srcId="{944CA341-FEE7-4BD7-AEA4-49F9C6B68AD5}" destId="{6D500B38-669E-4221-A3C5-80B7FB87AC2C}" srcOrd="4" destOrd="0" presId="urn:microsoft.com/office/officeart/2008/layout/VerticalCurvedList"/>
    <dgm:cxn modelId="{63DD19E3-522E-43B3-BA59-ED7BBC61749A}" type="presParOf" srcId="{6D500B38-669E-4221-A3C5-80B7FB87AC2C}" destId="{BD209BBB-35C9-401F-B4FA-1B0DCF85646B}" srcOrd="0" destOrd="0" presId="urn:microsoft.com/office/officeart/2008/layout/VerticalCurvedList"/>
    <dgm:cxn modelId="{14363A64-61FB-4F6B-B2D4-33A2C432152C}" type="presParOf" srcId="{944CA341-FEE7-4BD7-AEA4-49F9C6B68AD5}" destId="{B9B1411D-0E94-4671-89D7-D9F3DFC100CF}" srcOrd="5" destOrd="0" presId="urn:microsoft.com/office/officeart/2008/layout/VerticalCurvedList"/>
    <dgm:cxn modelId="{5901CBC9-2155-4838-A441-B87BB1CD1E86}" type="presParOf" srcId="{944CA341-FEE7-4BD7-AEA4-49F9C6B68AD5}" destId="{EF51C153-2C0C-4A43-9347-9EBD6287CDD5}" srcOrd="6" destOrd="0" presId="urn:microsoft.com/office/officeart/2008/layout/VerticalCurvedList"/>
    <dgm:cxn modelId="{9FA2262E-B74B-4D1F-9492-8153914591BF}" type="presParOf" srcId="{EF51C153-2C0C-4A43-9347-9EBD6287CDD5}" destId="{2330ADA6-1B5A-4F62-A4FF-C2010EA2468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C6AD9D-EF17-449E-8EDB-AB26A032E4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5BA1C6-8CA2-4EFC-AD39-852F6841CAD4}">
      <dgm:prSet phldrT="[Text]" custT="1"/>
      <dgm:spPr>
        <a:solidFill>
          <a:schemeClr val="accent1"/>
        </a:solidFill>
      </dgm:spPr>
      <dgm:t>
        <a:bodyPr/>
        <a:lstStyle/>
        <a:p>
          <a:r>
            <a:rPr lang="en-US" sz="2800" b="0" dirty="0" smtClean="0"/>
            <a:t>Refers to the trust relationship between staff and client.</a:t>
          </a:r>
          <a:endParaRPr lang="en-US" sz="2800" b="0" dirty="0"/>
        </a:p>
      </dgm:t>
    </dgm:pt>
    <dgm:pt modelId="{9B749570-39FF-4282-BC7D-58C04BCD8FC8}" type="parTrans" cxnId="{B7EFEF05-2C8D-42C3-B623-A25931DE32D2}">
      <dgm:prSet/>
      <dgm:spPr/>
      <dgm:t>
        <a:bodyPr/>
        <a:lstStyle/>
        <a:p>
          <a:endParaRPr lang="en-US"/>
        </a:p>
      </dgm:t>
    </dgm:pt>
    <dgm:pt modelId="{707E5E0B-295E-4515-8D80-77833C6C6303}" type="sibTrans" cxnId="{B7EFEF05-2C8D-42C3-B623-A25931DE32D2}">
      <dgm:prSet/>
      <dgm:spPr/>
      <dgm:t>
        <a:bodyPr/>
        <a:lstStyle/>
        <a:p>
          <a:endParaRPr lang="en-US"/>
        </a:p>
      </dgm:t>
    </dgm:pt>
    <dgm:pt modelId="{003E97AA-BD90-4611-A759-677B450F733C}">
      <dgm:prSet phldrT="[Text]" custT="1"/>
      <dgm:spPr/>
      <dgm:t>
        <a:bodyPr/>
        <a:lstStyle/>
        <a:p>
          <a:r>
            <a:rPr lang="en-US" sz="2800" dirty="0" smtClean="0"/>
            <a:t>The interests of the client are placed before those of the staff person even if such loyalty is inconvenient or uncomfortable.</a:t>
          </a:r>
          <a:endParaRPr lang="en-US" sz="2800" dirty="0"/>
        </a:p>
      </dgm:t>
    </dgm:pt>
    <dgm:pt modelId="{89DD5806-2DEB-44DD-AF0F-4A7681065E4B}" type="parTrans" cxnId="{45C3BD28-7F6C-4E31-9BB7-0CD944A8FCD8}">
      <dgm:prSet/>
      <dgm:spPr/>
      <dgm:t>
        <a:bodyPr/>
        <a:lstStyle/>
        <a:p>
          <a:endParaRPr lang="en-US"/>
        </a:p>
      </dgm:t>
    </dgm:pt>
    <dgm:pt modelId="{6E6AFD8F-0A54-41E7-933D-F12A1F7ECD5A}" type="sibTrans" cxnId="{45C3BD28-7F6C-4E31-9BB7-0CD944A8FCD8}">
      <dgm:prSet/>
      <dgm:spPr/>
      <dgm:t>
        <a:bodyPr/>
        <a:lstStyle/>
        <a:p>
          <a:endParaRPr lang="en-US"/>
        </a:p>
      </dgm:t>
    </dgm:pt>
    <dgm:pt modelId="{DB02FB92-0410-43CE-8D7B-F6F07B901D33}">
      <dgm:prSet phldrT="[Text]" custT="1"/>
      <dgm:spPr/>
      <dgm:t>
        <a:bodyPr/>
        <a:lstStyle/>
        <a:p>
          <a:r>
            <a:rPr lang="en-US" sz="2800" dirty="0" smtClean="0"/>
            <a:t>Clients need to be able to trust that the words and actions of staff are truthful and reliable.</a:t>
          </a:r>
          <a:endParaRPr lang="en-US" sz="2800" dirty="0"/>
        </a:p>
      </dgm:t>
    </dgm:pt>
    <dgm:pt modelId="{7C1311FE-B14D-4CC1-8507-EC72F48EBB88}" type="parTrans" cxnId="{0B182498-7CFA-436F-A248-288C1BBDDFA1}">
      <dgm:prSet/>
      <dgm:spPr/>
      <dgm:t>
        <a:bodyPr/>
        <a:lstStyle/>
        <a:p>
          <a:endParaRPr lang="en-US"/>
        </a:p>
      </dgm:t>
    </dgm:pt>
    <dgm:pt modelId="{5735F077-3AA0-45CA-99E0-864EB2A308D5}" type="sibTrans" cxnId="{0B182498-7CFA-436F-A248-288C1BBDDFA1}">
      <dgm:prSet/>
      <dgm:spPr/>
      <dgm:t>
        <a:bodyPr/>
        <a:lstStyle/>
        <a:p>
          <a:endParaRPr lang="en-US"/>
        </a:p>
      </dgm:t>
    </dgm:pt>
    <dgm:pt modelId="{A36BEF15-8B32-4419-A3D1-9A25ED473681}" type="pres">
      <dgm:prSet presAssocID="{6FC6AD9D-EF17-449E-8EDB-AB26A032E4FB}" presName="Name0" presStyleCnt="0">
        <dgm:presLayoutVars>
          <dgm:chMax val="7"/>
          <dgm:chPref val="7"/>
          <dgm:dir/>
        </dgm:presLayoutVars>
      </dgm:prSet>
      <dgm:spPr/>
    </dgm:pt>
    <dgm:pt modelId="{52C34AAB-5E4B-400E-9187-63C48E4FFBDF}" type="pres">
      <dgm:prSet presAssocID="{6FC6AD9D-EF17-449E-8EDB-AB26A032E4FB}" presName="Name1" presStyleCnt="0"/>
      <dgm:spPr/>
    </dgm:pt>
    <dgm:pt modelId="{5A5D64C0-A0B4-463D-84CF-B4BBB8C803C6}" type="pres">
      <dgm:prSet presAssocID="{6FC6AD9D-EF17-449E-8EDB-AB26A032E4FB}" presName="cycle" presStyleCnt="0"/>
      <dgm:spPr/>
    </dgm:pt>
    <dgm:pt modelId="{D9663D0F-C740-466F-A09A-71621128F48F}" type="pres">
      <dgm:prSet presAssocID="{6FC6AD9D-EF17-449E-8EDB-AB26A032E4FB}" presName="srcNode" presStyleLbl="node1" presStyleIdx="0" presStyleCnt="3"/>
      <dgm:spPr/>
    </dgm:pt>
    <dgm:pt modelId="{5158B38C-5686-4F22-981A-8BEA59B340EA}" type="pres">
      <dgm:prSet presAssocID="{6FC6AD9D-EF17-449E-8EDB-AB26A032E4FB}" presName="conn" presStyleLbl="parChTrans1D2" presStyleIdx="0" presStyleCnt="1"/>
      <dgm:spPr/>
    </dgm:pt>
    <dgm:pt modelId="{FB7E7F40-E1DA-4750-957A-956547CA2D1D}" type="pres">
      <dgm:prSet presAssocID="{6FC6AD9D-EF17-449E-8EDB-AB26A032E4FB}" presName="extraNode" presStyleLbl="node1" presStyleIdx="0" presStyleCnt="3"/>
      <dgm:spPr/>
    </dgm:pt>
    <dgm:pt modelId="{99C4C6F1-BB75-4057-B38C-4F970828118E}" type="pres">
      <dgm:prSet presAssocID="{6FC6AD9D-EF17-449E-8EDB-AB26A032E4FB}" presName="dstNode" presStyleLbl="node1" presStyleIdx="0" presStyleCnt="3"/>
      <dgm:spPr/>
    </dgm:pt>
    <dgm:pt modelId="{D73CFEFD-CB5B-4845-A8A1-D5AECBD07C3D}" type="pres">
      <dgm:prSet presAssocID="{7E5BA1C6-8CA2-4EFC-AD39-852F6841CAD4}" presName="text_1" presStyleLbl="node1" presStyleIdx="0" presStyleCnt="3">
        <dgm:presLayoutVars>
          <dgm:bulletEnabled val="1"/>
        </dgm:presLayoutVars>
      </dgm:prSet>
      <dgm:spPr/>
      <dgm:t>
        <a:bodyPr/>
        <a:lstStyle/>
        <a:p>
          <a:endParaRPr lang="en-US"/>
        </a:p>
      </dgm:t>
    </dgm:pt>
    <dgm:pt modelId="{8E41FC55-6BB3-467E-9C24-10D04AD693D1}" type="pres">
      <dgm:prSet presAssocID="{7E5BA1C6-8CA2-4EFC-AD39-852F6841CAD4}" presName="accent_1" presStyleCnt="0"/>
      <dgm:spPr/>
    </dgm:pt>
    <dgm:pt modelId="{DC62CC30-6F29-4EDB-8F1A-3008F84588B2}" type="pres">
      <dgm:prSet presAssocID="{7E5BA1C6-8CA2-4EFC-AD39-852F6841CAD4}" presName="accentRepeatNode" presStyleLbl="solidFgAcc1" presStyleIdx="0" presStyleCnt="3" custScaleX="48960" custScaleY="53333"/>
      <dgm:spPr>
        <a:solidFill>
          <a:schemeClr val="bg1"/>
        </a:solidFill>
      </dgm:spPr>
    </dgm:pt>
    <dgm:pt modelId="{03B2A77C-D9F6-4CB8-8CFC-7503F42C969A}" type="pres">
      <dgm:prSet presAssocID="{003E97AA-BD90-4611-A759-677B450F733C}" presName="text_2" presStyleLbl="node1" presStyleIdx="1" presStyleCnt="3" custScaleY="166667">
        <dgm:presLayoutVars>
          <dgm:bulletEnabled val="1"/>
        </dgm:presLayoutVars>
      </dgm:prSet>
      <dgm:spPr/>
      <dgm:t>
        <a:bodyPr/>
        <a:lstStyle/>
        <a:p>
          <a:endParaRPr lang="en-US"/>
        </a:p>
      </dgm:t>
    </dgm:pt>
    <dgm:pt modelId="{DCEAFD24-A52E-47A6-874D-B04AE53F24D1}" type="pres">
      <dgm:prSet presAssocID="{003E97AA-BD90-4611-A759-677B450F733C}" presName="accent_2" presStyleCnt="0"/>
      <dgm:spPr/>
    </dgm:pt>
    <dgm:pt modelId="{EAD1A25F-4FAB-4EB1-A735-E20BF4CEC2FC}" type="pres">
      <dgm:prSet presAssocID="{003E97AA-BD90-4611-A759-677B450F733C}" presName="accentRepeatNode" presStyleLbl="solidFgAcc1" presStyleIdx="1" presStyleCnt="3" custScaleX="48960" custScaleY="53333"/>
      <dgm:spPr/>
    </dgm:pt>
    <dgm:pt modelId="{EDCC71A5-696A-47A8-8507-EE697F4AE74C}" type="pres">
      <dgm:prSet presAssocID="{DB02FB92-0410-43CE-8D7B-F6F07B901D33}" presName="text_3" presStyleLbl="node1" presStyleIdx="2" presStyleCnt="3">
        <dgm:presLayoutVars>
          <dgm:bulletEnabled val="1"/>
        </dgm:presLayoutVars>
      </dgm:prSet>
      <dgm:spPr/>
      <dgm:t>
        <a:bodyPr/>
        <a:lstStyle/>
        <a:p>
          <a:endParaRPr lang="en-US"/>
        </a:p>
      </dgm:t>
    </dgm:pt>
    <dgm:pt modelId="{6FA09333-658A-474C-A1EF-BE6180FB6852}" type="pres">
      <dgm:prSet presAssocID="{DB02FB92-0410-43CE-8D7B-F6F07B901D33}" presName="accent_3" presStyleCnt="0"/>
      <dgm:spPr/>
    </dgm:pt>
    <dgm:pt modelId="{3B50C891-CD6C-419F-8BA8-D1AA2311BFE3}" type="pres">
      <dgm:prSet presAssocID="{DB02FB92-0410-43CE-8D7B-F6F07B901D33}" presName="accentRepeatNode" presStyleLbl="solidFgAcc1" presStyleIdx="2" presStyleCnt="3" custScaleX="48960" custScaleY="53333"/>
      <dgm:spPr/>
    </dgm:pt>
  </dgm:ptLst>
  <dgm:cxnLst>
    <dgm:cxn modelId="{0B182498-7CFA-436F-A248-288C1BBDDFA1}" srcId="{6FC6AD9D-EF17-449E-8EDB-AB26A032E4FB}" destId="{DB02FB92-0410-43CE-8D7B-F6F07B901D33}" srcOrd="2" destOrd="0" parTransId="{7C1311FE-B14D-4CC1-8507-EC72F48EBB88}" sibTransId="{5735F077-3AA0-45CA-99E0-864EB2A308D5}"/>
    <dgm:cxn modelId="{17A956F1-29FA-4FE2-A7B8-BC5C1C0F3B32}" type="presOf" srcId="{DB02FB92-0410-43CE-8D7B-F6F07B901D33}" destId="{EDCC71A5-696A-47A8-8507-EE697F4AE74C}" srcOrd="0" destOrd="0" presId="urn:microsoft.com/office/officeart/2008/layout/VerticalCurvedList"/>
    <dgm:cxn modelId="{E39F920E-E332-4AF5-8CA2-39834377710E}" type="presOf" srcId="{7E5BA1C6-8CA2-4EFC-AD39-852F6841CAD4}" destId="{D73CFEFD-CB5B-4845-A8A1-D5AECBD07C3D}" srcOrd="0" destOrd="0" presId="urn:microsoft.com/office/officeart/2008/layout/VerticalCurvedList"/>
    <dgm:cxn modelId="{B7EFEF05-2C8D-42C3-B623-A25931DE32D2}" srcId="{6FC6AD9D-EF17-449E-8EDB-AB26A032E4FB}" destId="{7E5BA1C6-8CA2-4EFC-AD39-852F6841CAD4}" srcOrd="0" destOrd="0" parTransId="{9B749570-39FF-4282-BC7D-58C04BCD8FC8}" sibTransId="{707E5E0B-295E-4515-8D80-77833C6C6303}"/>
    <dgm:cxn modelId="{1E2573FC-FC08-4318-B185-386F4D0B6888}" type="presOf" srcId="{707E5E0B-295E-4515-8D80-77833C6C6303}" destId="{5158B38C-5686-4F22-981A-8BEA59B340EA}" srcOrd="0" destOrd="0" presId="urn:microsoft.com/office/officeart/2008/layout/VerticalCurvedList"/>
    <dgm:cxn modelId="{1D0AE061-86C5-4CA2-B865-7F03317EBA25}" type="presOf" srcId="{6FC6AD9D-EF17-449E-8EDB-AB26A032E4FB}" destId="{A36BEF15-8B32-4419-A3D1-9A25ED473681}" srcOrd="0" destOrd="0" presId="urn:microsoft.com/office/officeart/2008/layout/VerticalCurvedList"/>
    <dgm:cxn modelId="{45C3BD28-7F6C-4E31-9BB7-0CD944A8FCD8}" srcId="{6FC6AD9D-EF17-449E-8EDB-AB26A032E4FB}" destId="{003E97AA-BD90-4611-A759-677B450F733C}" srcOrd="1" destOrd="0" parTransId="{89DD5806-2DEB-44DD-AF0F-4A7681065E4B}" sibTransId="{6E6AFD8F-0A54-41E7-933D-F12A1F7ECD5A}"/>
    <dgm:cxn modelId="{DCBFCD43-358C-4823-AB81-AD6574CDE8A4}" type="presOf" srcId="{003E97AA-BD90-4611-A759-677B450F733C}" destId="{03B2A77C-D9F6-4CB8-8CFC-7503F42C969A}" srcOrd="0" destOrd="0" presId="urn:microsoft.com/office/officeart/2008/layout/VerticalCurvedList"/>
    <dgm:cxn modelId="{DDF64006-E14C-49C7-BD94-8D287F872453}" type="presParOf" srcId="{A36BEF15-8B32-4419-A3D1-9A25ED473681}" destId="{52C34AAB-5E4B-400E-9187-63C48E4FFBDF}" srcOrd="0" destOrd="0" presId="urn:microsoft.com/office/officeart/2008/layout/VerticalCurvedList"/>
    <dgm:cxn modelId="{973C1A2A-EEF4-4454-881D-DAAFAC4793C7}" type="presParOf" srcId="{52C34AAB-5E4B-400E-9187-63C48E4FFBDF}" destId="{5A5D64C0-A0B4-463D-84CF-B4BBB8C803C6}" srcOrd="0" destOrd="0" presId="urn:microsoft.com/office/officeart/2008/layout/VerticalCurvedList"/>
    <dgm:cxn modelId="{A8089183-6FCD-4BB0-AD96-3E1D2DA8238C}" type="presParOf" srcId="{5A5D64C0-A0B4-463D-84CF-B4BBB8C803C6}" destId="{D9663D0F-C740-466F-A09A-71621128F48F}" srcOrd="0" destOrd="0" presId="urn:microsoft.com/office/officeart/2008/layout/VerticalCurvedList"/>
    <dgm:cxn modelId="{91D558DE-203B-4B92-9E0B-53C5CA27CAFB}" type="presParOf" srcId="{5A5D64C0-A0B4-463D-84CF-B4BBB8C803C6}" destId="{5158B38C-5686-4F22-981A-8BEA59B340EA}" srcOrd="1" destOrd="0" presId="urn:microsoft.com/office/officeart/2008/layout/VerticalCurvedList"/>
    <dgm:cxn modelId="{1FA509BF-0083-4AED-844F-880ACEDAF4FF}" type="presParOf" srcId="{5A5D64C0-A0B4-463D-84CF-B4BBB8C803C6}" destId="{FB7E7F40-E1DA-4750-957A-956547CA2D1D}" srcOrd="2" destOrd="0" presId="urn:microsoft.com/office/officeart/2008/layout/VerticalCurvedList"/>
    <dgm:cxn modelId="{E5D4282E-40D0-4911-AEA8-1651C2EB55B0}" type="presParOf" srcId="{5A5D64C0-A0B4-463D-84CF-B4BBB8C803C6}" destId="{99C4C6F1-BB75-4057-B38C-4F970828118E}" srcOrd="3" destOrd="0" presId="urn:microsoft.com/office/officeart/2008/layout/VerticalCurvedList"/>
    <dgm:cxn modelId="{28DEF6F1-6F8C-429C-8C1C-CDAFDAD85DF3}" type="presParOf" srcId="{52C34AAB-5E4B-400E-9187-63C48E4FFBDF}" destId="{D73CFEFD-CB5B-4845-A8A1-D5AECBD07C3D}" srcOrd="1" destOrd="0" presId="urn:microsoft.com/office/officeart/2008/layout/VerticalCurvedList"/>
    <dgm:cxn modelId="{C8825F70-A901-4F04-8DCC-81F757A0772B}" type="presParOf" srcId="{52C34AAB-5E4B-400E-9187-63C48E4FFBDF}" destId="{8E41FC55-6BB3-467E-9C24-10D04AD693D1}" srcOrd="2" destOrd="0" presId="urn:microsoft.com/office/officeart/2008/layout/VerticalCurvedList"/>
    <dgm:cxn modelId="{50E1F8C7-8E9B-46D8-8AAC-3A378FA900B6}" type="presParOf" srcId="{8E41FC55-6BB3-467E-9C24-10D04AD693D1}" destId="{DC62CC30-6F29-4EDB-8F1A-3008F84588B2}" srcOrd="0" destOrd="0" presId="urn:microsoft.com/office/officeart/2008/layout/VerticalCurvedList"/>
    <dgm:cxn modelId="{1CBDD90D-D764-496B-8CC0-B66F07ADC2F9}" type="presParOf" srcId="{52C34AAB-5E4B-400E-9187-63C48E4FFBDF}" destId="{03B2A77C-D9F6-4CB8-8CFC-7503F42C969A}" srcOrd="3" destOrd="0" presId="urn:microsoft.com/office/officeart/2008/layout/VerticalCurvedList"/>
    <dgm:cxn modelId="{8619A2CD-C38B-4F04-9E7F-76E4B4360DDD}" type="presParOf" srcId="{52C34AAB-5E4B-400E-9187-63C48E4FFBDF}" destId="{DCEAFD24-A52E-47A6-874D-B04AE53F24D1}" srcOrd="4" destOrd="0" presId="urn:microsoft.com/office/officeart/2008/layout/VerticalCurvedList"/>
    <dgm:cxn modelId="{FBE6462C-4558-4075-9649-88789D34D647}" type="presParOf" srcId="{DCEAFD24-A52E-47A6-874D-B04AE53F24D1}" destId="{EAD1A25F-4FAB-4EB1-A735-E20BF4CEC2FC}" srcOrd="0" destOrd="0" presId="urn:microsoft.com/office/officeart/2008/layout/VerticalCurvedList"/>
    <dgm:cxn modelId="{84228112-79C0-4517-B6D9-BD1EC63ADDCD}" type="presParOf" srcId="{52C34AAB-5E4B-400E-9187-63C48E4FFBDF}" destId="{EDCC71A5-696A-47A8-8507-EE697F4AE74C}" srcOrd="5" destOrd="0" presId="urn:microsoft.com/office/officeart/2008/layout/VerticalCurvedList"/>
    <dgm:cxn modelId="{E20009CC-A831-47A8-AE4F-01647B530B4E}" type="presParOf" srcId="{52C34AAB-5E4B-400E-9187-63C48E4FFBDF}" destId="{6FA09333-658A-474C-A1EF-BE6180FB6852}" srcOrd="6" destOrd="0" presId="urn:microsoft.com/office/officeart/2008/layout/VerticalCurvedList"/>
    <dgm:cxn modelId="{56666DE1-7A33-47EC-BD0F-4F7B60E7506B}" type="presParOf" srcId="{6FA09333-658A-474C-A1EF-BE6180FB6852}" destId="{3B50C891-CD6C-419F-8BA8-D1AA2311BFE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1BEB85-C922-43C9-960E-CAB2C49596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13B9D3-0EFD-4CAA-AABF-24DFEB5D3415}">
      <dgm:prSet phldrT="[Text]" custT="1"/>
      <dgm:spPr>
        <a:solidFill>
          <a:schemeClr val="accent1"/>
        </a:solidFill>
      </dgm:spPr>
      <dgm:t>
        <a:bodyPr/>
        <a:lstStyle/>
        <a:p>
          <a:r>
            <a:rPr lang="en-US" sz="2800" b="0" dirty="0" smtClean="0"/>
            <a:t>The principle of truth telling.</a:t>
          </a:r>
          <a:endParaRPr lang="en-US" sz="2800" b="0" dirty="0"/>
        </a:p>
      </dgm:t>
    </dgm:pt>
    <dgm:pt modelId="{9AE07831-18CF-4DA9-8FFC-AB7BF3CAED0C}" type="parTrans" cxnId="{F68EE3BA-DC0C-4D1F-BB7B-7DA44F1697B7}">
      <dgm:prSet/>
      <dgm:spPr/>
      <dgm:t>
        <a:bodyPr/>
        <a:lstStyle/>
        <a:p>
          <a:endParaRPr lang="en-US"/>
        </a:p>
      </dgm:t>
    </dgm:pt>
    <dgm:pt modelId="{11E59DDA-4C35-44B4-96D9-FF7933F37E27}" type="sibTrans" cxnId="{F68EE3BA-DC0C-4D1F-BB7B-7DA44F1697B7}">
      <dgm:prSet/>
      <dgm:spPr/>
      <dgm:t>
        <a:bodyPr/>
        <a:lstStyle/>
        <a:p>
          <a:endParaRPr lang="en-US"/>
        </a:p>
      </dgm:t>
    </dgm:pt>
    <dgm:pt modelId="{299AEDC6-938D-4A01-8263-828DEF6B90AE}">
      <dgm:prSet phldrT="[Text]" custT="1"/>
      <dgm:spPr/>
      <dgm:t>
        <a:bodyPr/>
        <a:lstStyle/>
        <a:p>
          <a:r>
            <a:rPr lang="en-US" sz="2800" dirty="0" smtClean="0"/>
            <a:t>Staff are obligated to deal honestly with clients and others with whom they relate professionally.</a:t>
          </a:r>
          <a:endParaRPr lang="en-US" sz="2800" dirty="0"/>
        </a:p>
      </dgm:t>
    </dgm:pt>
    <dgm:pt modelId="{5577F307-DC6D-4F14-AFD5-942D334315B3}" type="parTrans" cxnId="{4F7BAF7D-BF3A-421C-B72C-C3198A0DD912}">
      <dgm:prSet/>
      <dgm:spPr/>
      <dgm:t>
        <a:bodyPr/>
        <a:lstStyle/>
        <a:p>
          <a:endParaRPr lang="en-US"/>
        </a:p>
      </dgm:t>
    </dgm:pt>
    <dgm:pt modelId="{7D5FD1F8-16DA-460D-9423-F3F5569957A2}" type="sibTrans" cxnId="{4F7BAF7D-BF3A-421C-B72C-C3198A0DD912}">
      <dgm:prSet/>
      <dgm:spPr/>
      <dgm:t>
        <a:bodyPr/>
        <a:lstStyle/>
        <a:p>
          <a:endParaRPr lang="en-US"/>
        </a:p>
      </dgm:t>
    </dgm:pt>
    <dgm:pt modelId="{CBD52681-A726-4F49-AA23-9F35759FFB24}">
      <dgm:prSet phldrT="[Text]" custT="1"/>
      <dgm:spPr/>
      <dgm:t>
        <a:bodyPr/>
        <a:lstStyle/>
        <a:p>
          <a:r>
            <a:rPr lang="en-US" sz="2800" dirty="0" smtClean="0"/>
            <a:t>This applies to a broad range of issues including documentation standards, community relations, regulatory reporting, and compliance. </a:t>
          </a:r>
          <a:endParaRPr lang="en-US" sz="2800" dirty="0"/>
        </a:p>
      </dgm:t>
    </dgm:pt>
    <dgm:pt modelId="{2FD0903B-5980-46D9-BB82-65AF27163C54}" type="parTrans" cxnId="{4F82D50D-32AE-47D5-8B73-8D634318B522}">
      <dgm:prSet/>
      <dgm:spPr/>
      <dgm:t>
        <a:bodyPr/>
        <a:lstStyle/>
        <a:p>
          <a:endParaRPr lang="en-US"/>
        </a:p>
      </dgm:t>
    </dgm:pt>
    <dgm:pt modelId="{9794518B-E28A-47F3-88BE-A645E03AADCA}" type="sibTrans" cxnId="{4F82D50D-32AE-47D5-8B73-8D634318B522}">
      <dgm:prSet/>
      <dgm:spPr/>
      <dgm:t>
        <a:bodyPr/>
        <a:lstStyle/>
        <a:p>
          <a:endParaRPr lang="en-US"/>
        </a:p>
      </dgm:t>
    </dgm:pt>
    <dgm:pt modelId="{1E0A843A-06E3-4E29-8ED5-ADC6B476F835}" type="pres">
      <dgm:prSet presAssocID="{191BEB85-C922-43C9-960E-CAB2C4959638}" presName="Name0" presStyleCnt="0">
        <dgm:presLayoutVars>
          <dgm:chMax val="7"/>
          <dgm:chPref val="7"/>
          <dgm:dir/>
        </dgm:presLayoutVars>
      </dgm:prSet>
      <dgm:spPr/>
    </dgm:pt>
    <dgm:pt modelId="{791CA225-BACD-4E7E-8337-11D9A39B843A}" type="pres">
      <dgm:prSet presAssocID="{191BEB85-C922-43C9-960E-CAB2C4959638}" presName="Name1" presStyleCnt="0"/>
      <dgm:spPr/>
    </dgm:pt>
    <dgm:pt modelId="{85C8E0AF-B8F4-4796-AF08-9DFA99E93A72}" type="pres">
      <dgm:prSet presAssocID="{191BEB85-C922-43C9-960E-CAB2C4959638}" presName="cycle" presStyleCnt="0"/>
      <dgm:spPr/>
    </dgm:pt>
    <dgm:pt modelId="{D6254226-E631-431C-A867-E9843BA70597}" type="pres">
      <dgm:prSet presAssocID="{191BEB85-C922-43C9-960E-CAB2C4959638}" presName="srcNode" presStyleLbl="node1" presStyleIdx="0" presStyleCnt="3"/>
      <dgm:spPr/>
    </dgm:pt>
    <dgm:pt modelId="{303E08B9-AE5B-4080-8BEE-041CE6BD5CD9}" type="pres">
      <dgm:prSet presAssocID="{191BEB85-C922-43C9-960E-CAB2C4959638}" presName="conn" presStyleLbl="parChTrans1D2" presStyleIdx="0" presStyleCnt="1"/>
      <dgm:spPr/>
    </dgm:pt>
    <dgm:pt modelId="{534A5884-9637-4BF4-AF09-248106E2230B}" type="pres">
      <dgm:prSet presAssocID="{191BEB85-C922-43C9-960E-CAB2C4959638}" presName="extraNode" presStyleLbl="node1" presStyleIdx="0" presStyleCnt="3"/>
      <dgm:spPr/>
    </dgm:pt>
    <dgm:pt modelId="{534D495E-E3C6-4A65-936A-7C110BD597A1}" type="pres">
      <dgm:prSet presAssocID="{191BEB85-C922-43C9-960E-CAB2C4959638}" presName="dstNode" presStyleLbl="node1" presStyleIdx="0" presStyleCnt="3"/>
      <dgm:spPr/>
    </dgm:pt>
    <dgm:pt modelId="{1BA9617A-1914-48C6-912E-E11F5C919B60}" type="pres">
      <dgm:prSet presAssocID="{BC13B9D3-0EFD-4CAA-AABF-24DFEB5D3415}" presName="text_1" presStyleLbl="node1" presStyleIdx="0" presStyleCnt="3">
        <dgm:presLayoutVars>
          <dgm:bulletEnabled val="1"/>
        </dgm:presLayoutVars>
      </dgm:prSet>
      <dgm:spPr/>
      <dgm:t>
        <a:bodyPr/>
        <a:lstStyle/>
        <a:p>
          <a:endParaRPr lang="en-US"/>
        </a:p>
      </dgm:t>
    </dgm:pt>
    <dgm:pt modelId="{0004296F-6C12-41AC-83E2-764EE6C89796}" type="pres">
      <dgm:prSet presAssocID="{BC13B9D3-0EFD-4CAA-AABF-24DFEB5D3415}" presName="accent_1" presStyleCnt="0"/>
      <dgm:spPr/>
    </dgm:pt>
    <dgm:pt modelId="{B9363B98-3DA2-4992-B864-59DAC1328E89}" type="pres">
      <dgm:prSet presAssocID="{BC13B9D3-0EFD-4CAA-AABF-24DFEB5D3415}" presName="accentRepeatNode" presStyleLbl="solidFgAcc1" presStyleIdx="0" presStyleCnt="3" custScaleX="51460" custScaleY="47500"/>
      <dgm:spPr>
        <a:solidFill>
          <a:schemeClr val="bg1"/>
        </a:solidFill>
      </dgm:spPr>
    </dgm:pt>
    <dgm:pt modelId="{DC203E02-C5C2-424E-8944-77D6ED90965E}" type="pres">
      <dgm:prSet presAssocID="{299AEDC6-938D-4A01-8263-828DEF6B90AE}" presName="text_2" presStyleLbl="node1" presStyleIdx="1" presStyleCnt="3" custScaleY="140625">
        <dgm:presLayoutVars>
          <dgm:bulletEnabled val="1"/>
        </dgm:presLayoutVars>
      </dgm:prSet>
      <dgm:spPr/>
      <dgm:t>
        <a:bodyPr/>
        <a:lstStyle/>
        <a:p>
          <a:endParaRPr lang="en-US"/>
        </a:p>
      </dgm:t>
    </dgm:pt>
    <dgm:pt modelId="{D826E2BC-86BA-4413-8380-C067776ECC9B}" type="pres">
      <dgm:prSet presAssocID="{299AEDC6-938D-4A01-8263-828DEF6B90AE}" presName="accent_2" presStyleCnt="0"/>
      <dgm:spPr/>
    </dgm:pt>
    <dgm:pt modelId="{AE7428BF-EBE5-4469-81B5-15173C8F13F1}" type="pres">
      <dgm:prSet presAssocID="{299AEDC6-938D-4A01-8263-828DEF6B90AE}" presName="accentRepeatNode" presStyleLbl="solidFgAcc1" presStyleIdx="1" presStyleCnt="3" custScaleX="51460" custScaleY="47500"/>
      <dgm:spPr/>
    </dgm:pt>
    <dgm:pt modelId="{007CE9E2-9D24-419C-AF4B-91C4BC521CA0}" type="pres">
      <dgm:prSet presAssocID="{CBD52681-A726-4F49-AA23-9F35759FFB24}" presName="text_3" presStyleLbl="node1" presStyleIdx="2" presStyleCnt="3" custScaleY="137500">
        <dgm:presLayoutVars>
          <dgm:bulletEnabled val="1"/>
        </dgm:presLayoutVars>
      </dgm:prSet>
      <dgm:spPr/>
      <dgm:t>
        <a:bodyPr/>
        <a:lstStyle/>
        <a:p>
          <a:endParaRPr lang="en-US"/>
        </a:p>
      </dgm:t>
    </dgm:pt>
    <dgm:pt modelId="{81F34DDA-B47A-423E-8607-0D9BE4959CEE}" type="pres">
      <dgm:prSet presAssocID="{CBD52681-A726-4F49-AA23-9F35759FFB24}" presName="accent_3" presStyleCnt="0"/>
      <dgm:spPr/>
    </dgm:pt>
    <dgm:pt modelId="{1DB9F9B6-0382-470D-B598-2FE4BA8A11D0}" type="pres">
      <dgm:prSet presAssocID="{CBD52681-A726-4F49-AA23-9F35759FFB24}" presName="accentRepeatNode" presStyleLbl="solidFgAcc1" presStyleIdx="2" presStyleCnt="3" custScaleX="51460" custScaleY="47500"/>
      <dgm:spPr/>
    </dgm:pt>
  </dgm:ptLst>
  <dgm:cxnLst>
    <dgm:cxn modelId="{F68EE3BA-DC0C-4D1F-BB7B-7DA44F1697B7}" srcId="{191BEB85-C922-43C9-960E-CAB2C4959638}" destId="{BC13B9D3-0EFD-4CAA-AABF-24DFEB5D3415}" srcOrd="0" destOrd="0" parTransId="{9AE07831-18CF-4DA9-8FFC-AB7BF3CAED0C}" sibTransId="{11E59DDA-4C35-44B4-96D9-FF7933F37E27}"/>
    <dgm:cxn modelId="{B87B692F-EC68-4EA6-915F-76A72D16529E}" type="presOf" srcId="{CBD52681-A726-4F49-AA23-9F35759FFB24}" destId="{007CE9E2-9D24-419C-AF4B-91C4BC521CA0}" srcOrd="0" destOrd="0" presId="urn:microsoft.com/office/officeart/2008/layout/VerticalCurvedList"/>
    <dgm:cxn modelId="{4F7BAF7D-BF3A-421C-B72C-C3198A0DD912}" srcId="{191BEB85-C922-43C9-960E-CAB2C4959638}" destId="{299AEDC6-938D-4A01-8263-828DEF6B90AE}" srcOrd="1" destOrd="0" parTransId="{5577F307-DC6D-4F14-AFD5-942D334315B3}" sibTransId="{7D5FD1F8-16DA-460D-9423-F3F5569957A2}"/>
    <dgm:cxn modelId="{9A838FCA-9017-41F7-AC5E-DD11575B5D8B}" type="presOf" srcId="{299AEDC6-938D-4A01-8263-828DEF6B90AE}" destId="{DC203E02-C5C2-424E-8944-77D6ED90965E}" srcOrd="0" destOrd="0" presId="urn:microsoft.com/office/officeart/2008/layout/VerticalCurvedList"/>
    <dgm:cxn modelId="{80BE4EBB-8239-4222-93A4-C64F2C11F98D}" type="presOf" srcId="{191BEB85-C922-43C9-960E-CAB2C4959638}" destId="{1E0A843A-06E3-4E29-8ED5-ADC6B476F835}" srcOrd="0" destOrd="0" presId="urn:microsoft.com/office/officeart/2008/layout/VerticalCurvedList"/>
    <dgm:cxn modelId="{4F82D50D-32AE-47D5-8B73-8D634318B522}" srcId="{191BEB85-C922-43C9-960E-CAB2C4959638}" destId="{CBD52681-A726-4F49-AA23-9F35759FFB24}" srcOrd="2" destOrd="0" parTransId="{2FD0903B-5980-46D9-BB82-65AF27163C54}" sibTransId="{9794518B-E28A-47F3-88BE-A645E03AADCA}"/>
    <dgm:cxn modelId="{68A2789F-B22D-40AB-BBFA-A4BC4F037448}" type="presOf" srcId="{11E59DDA-4C35-44B4-96D9-FF7933F37E27}" destId="{303E08B9-AE5B-4080-8BEE-041CE6BD5CD9}" srcOrd="0" destOrd="0" presId="urn:microsoft.com/office/officeart/2008/layout/VerticalCurvedList"/>
    <dgm:cxn modelId="{D8CC8FCD-6E96-4017-940D-30E046F7DAA5}" type="presOf" srcId="{BC13B9D3-0EFD-4CAA-AABF-24DFEB5D3415}" destId="{1BA9617A-1914-48C6-912E-E11F5C919B60}" srcOrd="0" destOrd="0" presId="urn:microsoft.com/office/officeart/2008/layout/VerticalCurvedList"/>
    <dgm:cxn modelId="{427C49E2-1309-4278-A044-8999FA92F7E2}" type="presParOf" srcId="{1E0A843A-06E3-4E29-8ED5-ADC6B476F835}" destId="{791CA225-BACD-4E7E-8337-11D9A39B843A}" srcOrd="0" destOrd="0" presId="urn:microsoft.com/office/officeart/2008/layout/VerticalCurvedList"/>
    <dgm:cxn modelId="{34C631F0-1C3B-4698-B607-EF5541CE86A8}" type="presParOf" srcId="{791CA225-BACD-4E7E-8337-11D9A39B843A}" destId="{85C8E0AF-B8F4-4796-AF08-9DFA99E93A72}" srcOrd="0" destOrd="0" presId="urn:microsoft.com/office/officeart/2008/layout/VerticalCurvedList"/>
    <dgm:cxn modelId="{7D4DBC3F-5257-43E5-879E-939AE0B38C39}" type="presParOf" srcId="{85C8E0AF-B8F4-4796-AF08-9DFA99E93A72}" destId="{D6254226-E631-431C-A867-E9843BA70597}" srcOrd="0" destOrd="0" presId="urn:microsoft.com/office/officeart/2008/layout/VerticalCurvedList"/>
    <dgm:cxn modelId="{043289CE-389C-416D-83B4-BD3007BD22E5}" type="presParOf" srcId="{85C8E0AF-B8F4-4796-AF08-9DFA99E93A72}" destId="{303E08B9-AE5B-4080-8BEE-041CE6BD5CD9}" srcOrd="1" destOrd="0" presId="urn:microsoft.com/office/officeart/2008/layout/VerticalCurvedList"/>
    <dgm:cxn modelId="{EA145E85-9139-475A-ACE8-8157C4EB7709}" type="presParOf" srcId="{85C8E0AF-B8F4-4796-AF08-9DFA99E93A72}" destId="{534A5884-9637-4BF4-AF09-248106E2230B}" srcOrd="2" destOrd="0" presId="urn:microsoft.com/office/officeart/2008/layout/VerticalCurvedList"/>
    <dgm:cxn modelId="{C7B24E1C-96B5-4603-B046-1DEFE8D9FF6D}" type="presParOf" srcId="{85C8E0AF-B8F4-4796-AF08-9DFA99E93A72}" destId="{534D495E-E3C6-4A65-936A-7C110BD597A1}" srcOrd="3" destOrd="0" presId="urn:microsoft.com/office/officeart/2008/layout/VerticalCurvedList"/>
    <dgm:cxn modelId="{912F663B-21E6-4DE2-A924-7A71C7D7C866}" type="presParOf" srcId="{791CA225-BACD-4E7E-8337-11D9A39B843A}" destId="{1BA9617A-1914-48C6-912E-E11F5C919B60}" srcOrd="1" destOrd="0" presId="urn:microsoft.com/office/officeart/2008/layout/VerticalCurvedList"/>
    <dgm:cxn modelId="{38C912C3-7109-4750-98BC-787BCCAAFCFC}" type="presParOf" srcId="{791CA225-BACD-4E7E-8337-11D9A39B843A}" destId="{0004296F-6C12-41AC-83E2-764EE6C89796}" srcOrd="2" destOrd="0" presId="urn:microsoft.com/office/officeart/2008/layout/VerticalCurvedList"/>
    <dgm:cxn modelId="{95C66E85-1554-44BF-9812-F5D55D3C3600}" type="presParOf" srcId="{0004296F-6C12-41AC-83E2-764EE6C89796}" destId="{B9363B98-3DA2-4992-B864-59DAC1328E89}" srcOrd="0" destOrd="0" presId="urn:microsoft.com/office/officeart/2008/layout/VerticalCurvedList"/>
    <dgm:cxn modelId="{0C4BE55F-A7B8-4413-B3AA-05ED3533B870}" type="presParOf" srcId="{791CA225-BACD-4E7E-8337-11D9A39B843A}" destId="{DC203E02-C5C2-424E-8944-77D6ED90965E}" srcOrd="3" destOrd="0" presId="urn:microsoft.com/office/officeart/2008/layout/VerticalCurvedList"/>
    <dgm:cxn modelId="{6EA65D57-BFC0-49E4-AC3E-5A8915A08832}" type="presParOf" srcId="{791CA225-BACD-4E7E-8337-11D9A39B843A}" destId="{D826E2BC-86BA-4413-8380-C067776ECC9B}" srcOrd="4" destOrd="0" presId="urn:microsoft.com/office/officeart/2008/layout/VerticalCurvedList"/>
    <dgm:cxn modelId="{E23DD627-714F-491C-AD2A-8150E7ABC437}" type="presParOf" srcId="{D826E2BC-86BA-4413-8380-C067776ECC9B}" destId="{AE7428BF-EBE5-4469-81B5-15173C8F13F1}" srcOrd="0" destOrd="0" presId="urn:microsoft.com/office/officeart/2008/layout/VerticalCurvedList"/>
    <dgm:cxn modelId="{7E1F394E-BB91-4C9A-99D6-8CF91B89671B}" type="presParOf" srcId="{791CA225-BACD-4E7E-8337-11D9A39B843A}" destId="{007CE9E2-9D24-419C-AF4B-91C4BC521CA0}" srcOrd="5" destOrd="0" presId="urn:microsoft.com/office/officeart/2008/layout/VerticalCurvedList"/>
    <dgm:cxn modelId="{BD593125-344E-4C98-80BD-5938328BF2C7}" type="presParOf" srcId="{791CA225-BACD-4E7E-8337-11D9A39B843A}" destId="{81F34DDA-B47A-423E-8607-0D9BE4959CEE}" srcOrd="6" destOrd="0" presId="urn:microsoft.com/office/officeart/2008/layout/VerticalCurvedList"/>
    <dgm:cxn modelId="{3E9548F6-E9DF-4C90-87EB-33F2EA75E44B}" type="presParOf" srcId="{81F34DDA-B47A-423E-8607-0D9BE4959CEE}" destId="{1DB9F9B6-0382-470D-B598-2FE4BA8A11D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A44E6B-E521-4B3F-81AF-7824A8DE3F13}" type="doc">
      <dgm:prSet loTypeId="urn:microsoft.com/office/officeart/2005/8/layout/pyramid2" loCatId="pyramid" qsTypeId="urn:microsoft.com/office/officeart/2005/8/quickstyle/simple1" qsCatId="simple" csTypeId="urn:microsoft.com/office/officeart/2005/8/colors/accent1_2" csCatId="accent1" phldr="1"/>
      <dgm:spPr/>
    </dgm:pt>
    <dgm:pt modelId="{57E173C4-2C81-4383-A410-76DCE8B7BA69}">
      <dgm:prSet phldrT="[Text]" custT="1"/>
      <dgm:spPr/>
      <dgm:t>
        <a:bodyPr/>
        <a:lstStyle/>
        <a:p>
          <a:r>
            <a:rPr lang="en-US" sz="2400" b="1" dirty="0" smtClean="0"/>
            <a:t>The unbalance of power between provider and client</a:t>
          </a:r>
          <a:endParaRPr lang="en-US" sz="2400" b="1" dirty="0"/>
        </a:p>
      </dgm:t>
    </dgm:pt>
    <dgm:pt modelId="{2877AC0C-13FE-4C3C-BA61-623E60D528FE}" type="parTrans" cxnId="{A4C96C32-AB87-4E6C-B812-F7224E6C7AA8}">
      <dgm:prSet/>
      <dgm:spPr/>
      <dgm:t>
        <a:bodyPr/>
        <a:lstStyle/>
        <a:p>
          <a:endParaRPr lang="en-US"/>
        </a:p>
      </dgm:t>
    </dgm:pt>
    <dgm:pt modelId="{0F8D0F01-D459-4487-B6E3-C65E541085D2}" type="sibTrans" cxnId="{A4C96C32-AB87-4E6C-B812-F7224E6C7AA8}">
      <dgm:prSet/>
      <dgm:spPr/>
      <dgm:t>
        <a:bodyPr/>
        <a:lstStyle/>
        <a:p>
          <a:endParaRPr lang="en-US"/>
        </a:p>
      </dgm:t>
    </dgm:pt>
    <dgm:pt modelId="{FC4FFACA-3BD6-43E6-9B97-ED9D699F62BE}">
      <dgm:prSet phldrT="[Text]" custT="1"/>
      <dgm:spPr/>
      <dgm:t>
        <a:bodyPr/>
        <a:lstStyle/>
        <a:p>
          <a:r>
            <a:rPr lang="en-US" sz="2400" b="1" dirty="0" smtClean="0"/>
            <a:t>Control over the services provided to the client</a:t>
          </a:r>
          <a:endParaRPr lang="en-US" sz="2400" b="1" dirty="0"/>
        </a:p>
      </dgm:t>
    </dgm:pt>
    <dgm:pt modelId="{7268F876-A59A-49F0-B929-79EB5AF168A8}" type="parTrans" cxnId="{8A662CB9-5F40-4AF1-B2FA-14C21F4F066C}">
      <dgm:prSet/>
      <dgm:spPr/>
      <dgm:t>
        <a:bodyPr/>
        <a:lstStyle/>
        <a:p>
          <a:endParaRPr lang="en-US"/>
        </a:p>
      </dgm:t>
    </dgm:pt>
    <dgm:pt modelId="{C4B1F465-19E6-4C63-9CDA-E882DD8C9A22}" type="sibTrans" cxnId="{8A662CB9-5F40-4AF1-B2FA-14C21F4F066C}">
      <dgm:prSet/>
      <dgm:spPr/>
      <dgm:t>
        <a:bodyPr/>
        <a:lstStyle/>
        <a:p>
          <a:endParaRPr lang="en-US"/>
        </a:p>
      </dgm:t>
    </dgm:pt>
    <dgm:pt modelId="{F5D5DEC3-6247-488F-A31F-442F802E2C7F}">
      <dgm:prSet phldrT="[Text]" custT="1"/>
      <dgm:spPr/>
      <dgm:t>
        <a:bodyPr/>
        <a:lstStyle/>
        <a:p>
          <a:r>
            <a:rPr lang="en-US" sz="2400" b="1" dirty="0" smtClean="0"/>
            <a:t>Access to private knowledge about the client</a:t>
          </a:r>
          <a:endParaRPr lang="en-US" sz="2400" b="1" dirty="0"/>
        </a:p>
      </dgm:t>
    </dgm:pt>
    <dgm:pt modelId="{37403DD8-E2EC-4F92-9CC5-C8E28EA2C2A3}" type="parTrans" cxnId="{F2AB953D-DBA3-4E67-9E77-8CCC9BCA6F44}">
      <dgm:prSet/>
      <dgm:spPr/>
      <dgm:t>
        <a:bodyPr/>
        <a:lstStyle/>
        <a:p>
          <a:endParaRPr lang="en-US"/>
        </a:p>
      </dgm:t>
    </dgm:pt>
    <dgm:pt modelId="{2A007803-E247-44C5-8722-E8535499439C}" type="sibTrans" cxnId="{F2AB953D-DBA3-4E67-9E77-8CCC9BCA6F44}">
      <dgm:prSet/>
      <dgm:spPr/>
      <dgm:t>
        <a:bodyPr/>
        <a:lstStyle/>
        <a:p>
          <a:endParaRPr lang="en-US"/>
        </a:p>
      </dgm:t>
    </dgm:pt>
    <dgm:pt modelId="{AD6AA7CE-7F41-40DB-8DE4-78C34AC1D6B7}" type="pres">
      <dgm:prSet presAssocID="{F3A44E6B-E521-4B3F-81AF-7824A8DE3F13}" presName="compositeShape" presStyleCnt="0">
        <dgm:presLayoutVars>
          <dgm:dir/>
          <dgm:resizeHandles/>
        </dgm:presLayoutVars>
      </dgm:prSet>
      <dgm:spPr/>
    </dgm:pt>
    <dgm:pt modelId="{53901658-72FA-4C23-AC25-AD35D7E62B5A}" type="pres">
      <dgm:prSet presAssocID="{F3A44E6B-E521-4B3F-81AF-7824A8DE3F13}" presName="pyramid" presStyleLbl="node1" presStyleIdx="0" presStyleCnt="1" custScaleX="148421"/>
      <dgm:spPr>
        <a:gradFill flip="none" rotWithShape="0">
          <a:gsLst>
            <a:gs pos="0">
              <a:srgbClr val="B30101">
                <a:shade val="30000"/>
                <a:satMod val="115000"/>
              </a:srgbClr>
            </a:gs>
            <a:gs pos="50000">
              <a:srgbClr val="B30101">
                <a:shade val="67500"/>
                <a:satMod val="115000"/>
              </a:srgbClr>
            </a:gs>
            <a:gs pos="100000">
              <a:srgbClr val="B30101">
                <a:shade val="100000"/>
                <a:satMod val="115000"/>
              </a:srgbClr>
            </a:gs>
          </a:gsLst>
          <a:lin ang="16200000" scaled="1"/>
          <a:tileRect/>
        </a:gradFill>
      </dgm:spPr>
    </dgm:pt>
    <dgm:pt modelId="{60FBBB82-AFFD-4DEE-B5F7-09A95BA4ABA0}" type="pres">
      <dgm:prSet presAssocID="{F3A44E6B-E521-4B3F-81AF-7824A8DE3F13}" presName="theList" presStyleCnt="0"/>
      <dgm:spPr/>
    </dgm:pt>
    <dgm:pt modelId="{DCAA350D-3A06-4D30-A987-134C7D129375}" type="pres">
      <dgm:prSet presAssocID="{57E173C4-2C81-4383-A410-76DCE8B7BA69}" presName="aNode" presStyleLbl="fgAcc1" presStyleIdx="0" presStyleCnt="3" custLinFactNeighborY="-72963">
        <dgm:presLayoutVars>
          <dgm:bulletEnabled val="1"/>
        </dgm:presLayoutVars>
      </dgm:prSet>
      <dgm:spPr/>
      <dgm:t>
        <a:bodyPr/>
        <a:lstStyle/>
        <a:p>
          <a:endParaRPr lang="en-US"/>
        </a:p>
      </dgm:t>
    </dgm:pt>
    <dgm:pt modelId="{59308900-4B3C-45D0-85F6-F313D64C31A3}" type="pres">
      <dgm:prSet presAssocID="{57E173C4-2C81-4383-A410-76DCE8B7BA69}" presName="aSpace" presStyleCnt="0"/>
      <dgm:spPr/>
    </dgm:pt>
    <dgm:pt modelId="{BCBA6DB1-136B-4755-83D4-95F91035E8AC}" type="pres">
      <dgm:prSet presAssocID="{FC4FFACA-3BD6-43E6-9B97-ED9D699F62BE}" presName="aNode" presStyleLbl="fgAcc1" presStyleIdx="1" presStyleCnt="3" custLinFactY="25963" custLinFactNeighborX="1012" custLinFactNeighborY="100000">
        <dgm:presLayoutVars>
          <dgm:bulletEnabled val="1"/>
        </dgm:presLayoutVars>
      </dgm:prSet>
      <dgm:spPr/>
      <dgm:t>
        <a:bodyPr/>
        <a:lstStyle/>
        <a:p>
          <a:endParaRPr lang="en-US"/>
        </a:p>
      </dgm:t>
    </dgm:pt>
    <dgm:pt modelId="{99EA8594-D873-43D7-8A93-58F7FFB94932}" type="pres">
      <dgm:prSet presAssocID="{FC4FFACA-3BD6-43E6-9B97-ED9D699F62BE}" presName="aSpace" presStyleCnt="0"/>
      <dgm:spPr/>
    </dgm:pt>
    <dgm:pt modelId="{5E86D27F-467B-4FFF-95C2-7CCD200D8FDC}" type="pres">
      <dgm:prSet presAssocID="{F5D5DEC3-6247-488F-A31F-442F802E2C7F}" presName="aNode" presStyleLbl="fgAcc1" presStyleIdx="2" presStyleCnt="3" custLinFactY="20185" custLinFactNeighborX="1012" custLinFactNeighborY="100000">
        <dgm:presLayoutVars>
          <dgm:bulletEnabled val="1"/>
        </dgm:presLayoutVars>
      </dgm:prSet>
      <dgm:spPr/>
      <dgm:t>
        <a:bodyPr/>
        <a:lstStyle/>
        <a:p>
          <a:endParaRPr lang="en-US"/>
        </a:p>
      </dgm:t>
    </dgm:pt>
    <dgm:pt modelId="{87C30D45-EBE3-4173-ADC1-AD2D3AB2905D}" type="pres">
      <dgm:prSet presAssocID="{F5D5DEC3-6247-488F-A31F-442F802E2C7F}" presName="aSpace" presStyleCnt="0"/>
      <dgm:spPr/>
    </dgm:pt>
  </dgm:ptLst>
  <dgm:cxnLst>
    <dgm:cxn modelId="{171B09BA-8F78-46F3-B41E-F08D0EC95601}" type="presOf" srcId="{57E173C4-2C81-4383-A410-76DCE8B7BA69}" destId="{DCAA350D-3A06-4D30-A987-134C7D129375}" srcOrd="0" destOrd="0" presId="urn:microsoft.com/office/officeart/2005/8/layout/pyramid2"/>
    <dgm:cxn modelId="{0524C637-AA30-411B-A55B-FEEE9BB1EC6A}" type="presOf" srcId="{F5D5DEC3-6247-488F-A31F-442F802E2C7F}" destId="{5E86D27F-467B-4FFF-95C2-7CCD200D8FDC}" srcOrd="0" destOrd="0" presId="urn:microsoft.com/office/officeart/2005/8/layout/pyramid2"/>
    <dgm:cxn modelId="{027B6AED-E156-453D-8028-2515F0364D68}" type="presOf" srcId="{FC4FFACA-3BD6-43E6-9B97-ED9D699F62BE}" destId="{BCBA6DB1-136B-4755-83D4-95F91035E8AC}" srcOrd="0" destOrd="0" presId="urn:microsoft.com/office/officeart/2005/8/layout/pyramid2"/>
    <dgm:cxn modelId="{A4C96C32-AB87-4E6C-B812-F7224E6C7AA8}" srcId="{F3A44E6B-E521-4B3F-81AF-7824A8DE3F13}" destId="{57E173C4-2C81-4383-A410-76DCE8B7BA69}" srcOrd="0" destOrd="0" parTransId="{2877AC0C-13FE-4C3C-BA61-623E60D528FE}" sibTransId="{0F8D0F01-D459-4487-B6E3-C65E541085D2}"/>
    <dgm:cxn modelId="{CCC60C5E-48E1-48AE-9060-5C97858DCBA3}" type="presOf" srcId="{F3A44E6B-E521-4B3F-81AF-7824A8DE3F13}" destId="{AD6AA7CE-7F41-40DB-8DE4-78C34AC1D6B7}" srcOrd="0" destOrd="0" presId="urn:microsoft.com/office/officeart/2005/8/layout/pyramid2"/>
    <dgm:cxn modelId="{F2AB953D-DBA3-4E67-9E77-8CCC9BCA6F44}" srcId="{F3A44E6B-E521-4B3F-81AF-7824A8DE3F13}" destId="{F5D5DEC3-6247-488F-A31F-442F802E2C7F}" srcOrd="2" destOrd="0" parTransId="{37403DD8-E2EC-4F92-9CC5-C8E28EA2C2A3}" sibTransId="{2A007803-E247-44C5-8722-E8535499439C}"/>
    <dgm:cxn modelId="{8A662CB9-5F40-4AF1-B2FA-14C21F4F066C}" srcId="{F3A44E6B-E521-4B3F-81AF-7824A8DE3F13}" destId="{FC4FFACA-3BD6-43E6-9B97-ED9D699F62BE}" srcOrd="1" destOrd="0" parTransId="{7268F876-A59A-49F0-B929-79EB5AF168A8}" sibTransId="{C4B1F465-19E6-4C63-9CDA-E882DD8C9A22}"/>
    <dgm:cxn modelId="{B54E705E-F4E6-4FDA-8033-B895E9CE5E8E}" type="presParOf" srcId="{AD6AA7CE-7F41-40DB-8DE4-78C34AC1D6B7}" destId="{53901658-72FA-4C23-AC25-AD35D7E62B5A}" srcOrd="0" destOrd="0" presId="urn:microsoft.com/office/officeart/2005/8/layout/pyramid2"/>
    <dgm:cxn modelId="{78A0DE1B-3855-4DE9-A58E-0B9D7832997F}" type="presParOf" srcId="{AD6AA7CE-7F41-40DB-8DE4-78C34AC1D6B7}" destId="{60FBBB82-AFFD-4DEE-B5F7-09A95BA4ABA0}" srcOrd="1" destOrd="0" presId="urn:microsoft.com/office/officeart/2005/8/layout/pyramid2"/>
    <dgm:cxn modelId="{0AC9C5B0-4068-49DF-A166-CAA76A1C179A}" type="presParOf" srcId="{60FBBB82-AFFD-4DEE-B5F7-09A95BA4ABA0}" destId="{DCAA350D-3A06-4D30-A987-134C7D129375}" srcOrd="0" destOrd="0" presId="urn:microsoft.com/office/officeart/2005/8/layout/pyramid2"/>
    <dgm:cxn modelId="{D33DC513-3FCC-4E71-8500-DC944FC1A720}" type="presParOf" srcId="{60FBBB82-AFFD-4DEE-B5F7-09A95BA4ABA0}" destId="{59308900-4B3C-45D0-85F6-F313D64C31A3}" srcOrd="1" destOrd="0" presId="urn:microsoft.com/office/officeart/2005/8/layout/pyramid2"/>
    <dgm:cxn modelId="{883B061F-89E1-4D92-B2A5-F64CEAC16FD3}" type="presParOf" srcId="{60FBBB82-AFFD-4DEE-B5F7-09A95BA4ABA0}" destId="{BCBA6DB1-136B-4755-83D4-95F91035E8AC}" srcOrd="2" destOrd="0" presId="urn:microsoft.com/office/officeart/2005/8/layout/pyramid2"/>
    <dgm:cxn modelId="{A70FD88B-464B-480F-9566-667262BFDF53}" type="presParOf" srcId="{60FBBB82-AFFD-4DEE-B5F7-09A95BA4ABA0}" destId="{99EA8594-D873-43D7-8A93-58F7FFB94932}" srcOrd="3" destOrd="0" presId="urn:microsoft.com/office/officeart/2005/8/layout/pyramid2"/>
    <dgm:cxn modelId="{5C300460-54E0-421A-84A1-F958200CD276}" type="presParOf" srcId="{60FBBB82-AFFD-4DEE-B5F7-09A95BA4ABA0}" destId="{5E86D27F-467B-4FFF-95C2-7CCD200D8FDC}" srcOrd="4" destOrd="0" presId="urn:microsoft.com/office/officeart/2005/8/layout/pyramid2"/>
    <dgm:cxn modelId="{CB1D0E11-1014-4172-87E9-7263B6BC30B1}" type="presParOf" srcId="{60FBBB82-AFFD-4DEE-B5F7-09A95BA4ABA0}" destId="{87C30D45-EBE3-4173-ADC1-AD2D3AB2905D}"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0D9A83-1702-46B8-AAF4-2E902EC31CA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6BE5189-8E99-4978-9FAB-772271D89F00}">
      <dgm:prSet phldrT="[Text]" custT="1"/>
      <dgm:spPr>
        <a:solidFill>
          <a:schemeClr val="accent1">
            <a:lumMod val="60000"/>
            <a:lumOff val="40000"/>
          </a:schemeClr>
        </a:solidFill>
      </dgm:spPr>
      <dgm:t>
        <a:bodyPr/>
        <a:lstStyle/>
        <a:p>
          <a:pPr rtl="0"/>
          <a:r>
            <a:rPr kumimoji="0" lang="en-US" sz="2800" b="1" i="0" u="none" strike="noStrike" cap="none" spc="0" normalizeH="0" baseline="0" noProof="0" dirty="0" smtClean="0">
              <a:ln>
                <a:noFill/>
              </a:ln>
              <a:solidFill>
                <a:schemeClr val="bg1"/>
              </a:solidFill>
              <a:effectLst/>
              <a:uLnTx/>
              <a:uFillTx/>
            </a:rPr>
            <a:t>Set the time, place and stage</a:t>
          </a:r>
          <a:endParaRPr lang="en-US" sz="2800" b="1" dirty="0">
            <a:solidFill>
              <a:schemeClr val="bg1"/>
            </a:solidFill>
          </a:endParaRPr>
        </a:p>
      </dgm:t>
    </dgm:pt>
    <dgm:pt modelId="{8ADA41D5-FEDE-4859-BA1B-D4883AFB6ECB}" type="parTrans" cxnId="{58EF3868-9C2A-47C1-90E4-784BCFB155B3}">
      <dgm:prSet/>
      <dgm:spPr/>
      <dgm:t>
        <a:bodyPr/>
        <a:lstStyle/>
        <a:p>
          <a:endParaRPr lang="en-US"/>
        </a:p>
      </dgm:t>
    </dgm:pt>
    <dgm:pt modelId="{B3F2F9B4-4E6A-4B62-838D-FC08100DDA09}" type="sibTrans" cxnId="{58EF3868-9C2A-47C1-90E4-784BCFB155B3}">
      <dgm:prSet/>
      <dgm:spPr>
        <a:solidFill>
          <a:srgbClr val="C00000">
            <a:alpha val="90000"/>
          </a:srgbClr>
        </a:solidFill>
      </dgm:spPr>
      <dgm:t>
        <a:bodyPr/>
        <a:lstStyle/>
        <a:p>
          <a:endParaRPr lang="en-US" dirty="0"/>
        </a:p>
      </dgm:t>
    </dgm:pt>
    <dgm:pt modelId="{43BBDC26-9568-4B36-A376-DC8122045292}">
      <dgm:prSet phldrT="[Text]" custT="1"/>
      <dgm:spPr>
        <a:solidFill>
          <a:schemeClr val="accent1">
            <a:lumMod val="60000"/>
            <a:lumOff val="40000"/>
          </a:schemeClr>
        </a:solidFill>
      </dgm:spPr>
      <dgm:t>
        <a:bodyPr/>
        <a:lstStyle/>
        <a:p>
          <a:pPr rtl="0"/>
          <a:r>
            <a:rPr lang="en-US" sz="2800" b="1" dirty="0" smtClean="0">
              <a:solidFill>
                <a:schemeClr val="bg1"/>
              </a:solidFill>
            </a:rPr>
            <a:t>Authority to determine the rules of the relationship</a:t>
          </a:r>
          <a:endParaRPr lang="en-US" sz="2800" b="1" dirty="0">
            <a:solidFill>
              <a:schemeClr val="bg1"/>
            </a:solidFill>
          </a:endParaRPr>
        </a:p>
      </dgm:t>
    </dgm:pt>
    <dgm:pt modelId="{8F6C00DD-C1AC-4A30-9907-46D0324D1EEC}" type="parTrans" cxnId="{38E5147A-B382-4632-81B0-642485506056}">
      <dgm:prSet/>
      <dgm:spPr/>
      <dgm:t>
        <a:bodyPr/>
        <a:lstStyle/>
        <a:p>
          <a:endParaRPr lang="en-US"/>
        </a:p>
      </dgm:t>
    </dgm:pt>
    <dgm:pt modelId="{B12DB345-832B-4073-99F0-260492EF28B1}" type="sibTrans" cxnId="{38E5147A-B382-4632-81B0-642485506056}">
      <dgm:prSet/>
      <dgm:spPr>
        <a:solidFill>
          <a:srgbClr val="C00000">
            <a:alpha val="90000"/>
          </a:srgbClr>
        </a:solidFill>
      </dgm:spPr>
      <dgm:t>
        <a:bodyPr/>
        <a:lstStyle/>
        <a:p>
          <a:endParaRPr lang="en-US" dirty="0"/>
        </a:p>
      </dgm:t>
    </dgm:pt>
    <dgm:pt modelId="{56DBBE14-56CA-44E6-B6A1-A90965438D88}">
      <dgm:prSet phldrT="[Text]" custT="1"/>
      <dgm:spPr>
        <a:solidFill>
          <a:schemeClr val="accent1">
            <a:lumMod val="60000"/>
            <a:lumOff val="40000"/>
          </a:schemeClr>
        </a:solidFill>
      </dgm:spPr>
      <dgm:t>
        <a:bodyPr/>
        <a:lstStyle/>
        <a:p>
          <a:pPr rtl="0"/>
          <a:r>
            <a:rPr kumimoji="0" lang="en-US" sz="2800" b="1" i="0" u="none" strike="noStrike" cap="none" spc="0" normalizeH="0" baseline="0" noProof="0" dirty="0" smtClean="0">
              <a:ln>
                <a:noFill/>
              </a:ln>
              <a:solidFill>
                <a:schemeClr val="bg1"/>
              </a:solidFill>
              <a:effectLst/>
              <a:uLnTx/>
              <a:uFillTx/>
            </a:rPr>
            <a:t>Right to ask questions</a:t>
          </a:r>
          <a:endParaRPr lang="en-US" sz="2800" b="1" dirty="0">
            <a:solidFill>
              <a:schemeClr val="bg1"/>
            </a:solidFill>
          </a:endParaRPr>
        </a:p>
      </dgm:t>
    </dgm:pt>
    <dgm:pt modelId="{4AD635F0-5CBC-4DB3-90A2-B105C432D5F6}" type="parTrans" cxnId="{0C598927-B2CA-46F4-8E57-3150424B3933}">
      <dgm:prSet/>
      <dgm:spPr/>
      <dgm:t>
        <a:bodyPr/>
        <a:lstStyle/>
        <a:p>
          <a:endParaRPr lang="en-US"/>
        </a:p>
      </dgm:t>
    </dgm:pt>
    <dgm:pt modelId="{65DE4F28-3E8F-4666-BFFF-E623C57989CF}" type="sibTrans" cxnId="{0C598927-B2CA-46F4-8E57-3150424B3933}">
      <dgm:prSet/>
      <dgm:spPr>
        <a:solidFill>
          <a:srgbClr val="C00000">
            <a:alpha val="90000"/>
          </a:srgbClr>
        </a:solidFill>
      </dgm:spPr>
      <dgm:t>
        <a:bodyPr/>
        <a:lstStyle/>
        <a:p>
          <a:endParaRPr lang="en-US" dirty="0"/>
        </a:p>
      </dgm:t>
    </dgm:pt>
    <dgm:pt modelId="{DA31EB47-EB80-4FBC-9EFC-CD3399C69606}">
      <dgm:prSet phldrT="[Text]" custT="1"/>
      <dgm:spPr>
        <a:solidFill>
          <a:schemeClr val="accent1">
            <a:lumMod val="60000"/>
            <a:lumOff val="40000"/>
          </a:schemeClr>
        </a:solidFill>
      </dgm:spPr>
      <dgm:t>
        <a:bodyPr/>
        <a:lstStyle/>
        <a:p>
          <a:pPr rtl="0"/>
          <a:r>
            <a:rPr lang="en-US" sz="2800" b="1" dirty="0" smtClean="0">
              <a:solidFill>
                <a:schemeClr val="bg1"/>
              </a:solidFill>
            </a:rPr>
            <a:t>Maintain anonymity</a:t>
          </a:r>
          <a:endParaRPr lang="en-US" sz="2800" b="1" dirty="0">
            <a:solidFill>
              <a:schemeClr val="bg1"/>
            </a:solidFill>
          </a:endParaRPr>
        </a:p>
      </dgm:t>
    </dgm:pt>
    <dgm:pt modelId="{B986D34D-D0BA-4FDB-9647-C24CFE73DCB8}" type="parTrans" cxnId="{6A332571-4743-40D3-88AE-598F1568BA32}">
      <dgm:prSet/>
      <dgm:spPr/>
      <dgm:t>
        <a:bodyPr/>
        <a:lstStyle/>
        <a:p>
          <a:endParaRPr lang="en-US"/>
        </a:p>
      </dgm:t>
    </dgm:pt>
    <dgm:pt modelId="{05ECD185-C810-4F14-B772-660E5B9EFDB3}" type="sibTrans" cxnId="{6A332571-4743-40D3-88AE-598F1568BA32}">
      <dgm:prSet/>
      <dgm:spPr>
        <a:solidFill>
          <a:srgbClr val="C00000">
            <a:alpha val="90000"/>
          </a:srgbClr>
        </a:solidFill>
      </dgm:spPr>
      <dgm:t>
        <a:bodyPr/>
        <a:lstStyle/>
        <a:p>
          <a:endParaRPr lang="en-US" dirty="0"/>
        </a:p>
      </dgm:t>
    </dgm:pt>
    <dgm:pt modelId="{24EBCA06-5F9D-42C1-8DB3-1D2D00AAAD93}">
      <dgm:prSet phldrT="[Text]" custT="1"/>
      <dgm:spPr>
        <a:solidFill>
          <a:schemeClr val="accent1">
            <a:lumMod val="60000"/>
            <a:lumOff val="40000"/>
          </a:schemeClr>
        </a:solidFill>
      </dgm:spPr>
      <dgm:t>
        <a:bodyPr/>
        <a:lstStyle/>
        <a:p>
          <a:pPr rtl="0"/>
          <a:r>
            <a:rPr lang="en-US" sz="2800" b="1" dirty="0" smtClean="0">
              <a:solidFill>
                <a:schemeClr val="bg1"/>
              </a:solidFill>
            </a:rPr>
            <a:t>Power to label, name and diagnose</a:t>
          </a:r>
          <a:endParaRPr lang="en-US" sz="2800" b="1" dirty="0">
            <a:solidFill>
              <a:schemeClr val="bg1"/>
            </a:solidFill>
          </a:endParaRPr>
        </a:p>
      </dgm:t>
    </dgm:pt>
    <dgm:pt modelId="{7704D19D-8D66-466C-A6E2-2030BE352EA8}" type="parTrans" cxnId="{901BF708-957B-41B2-99C0-61E0DCE88B4B}">
      <dgm:prSet/>
      <dgm:spPr/>
      <dgm:t>
        <a:bodyPr/>
        <a:lstStyle/>
        <a:p>
          <a:endParaRPr lang="en-US"/>
        </a:p>
      </dgm:t>
    </dgm:pt>
    <dgm:pt modelId="{D66E5F98-EAA9-4926-BDCE-E5DE78C48EF1}" type="sibTrans" cxnId="{901BF708-957B-41B2-99C0-61E0DCE88B4B}">
      <dgm:prSet/>
      <dgm:spPr/>
      <dgm:t>
        <a:bodyPr/>
        <a:lstStyle/>
        <a:p>
          <a:endParaRPr lang="en-US"/>
        </a:p>
      </dgm:t>
    </dgm:pt>
    <dgm:pt modelId="{1DDBD234-2CCA-4779-AC3C-239990B34B07}" type="pres">
      <dgm:prSet presAssocID="{A70D9A83-1702-46B8-AAF4-2E902EC31CA5}" presName="outerComposite" presStyleCnt="0">
        <dgm:presLayoutVars>
          <dgm:chMax val="5"/>
          <dgm:dir/>
          <dgm:resizeHandles val="exact"/>
        </dgm:presLayoutVars>
      </dgm:prSet>
      <dgm:spPr/>
    </dgm:pt>
    <dgm:pt modelId="{87CD079C-DC2F-49CA-B986-4952EF0523AB}" type="pres">
      <dgm:prSet presAssocID="{A70D9A83-1702-46B8-AAF4-2E902EC31CA5}" presName="dummyMaxCanvas" presStyleCnt="0">
        <dgm:presLayoutVars/>
      </dgm:prSet>
      <dgm:spPr/>
    </dgm:pt>
    <dgm:pt modelId="{E38834F2-06C6-400B-BCE8-23C01FDD0002}" type="pres">
      <dgm:prSet presAssocID="{A70D9A83-1702-46B8-AAF4-2E902EC31CA5}" presName="FiveNodes_1" presStyleLbl="node1" presStyleIdx="0" presStyleCnt="5">
        <dgm:presLayoutVars>
          <dgm:bulletEnabled val="1"/>
        </dgm:presLayoutVars>
      </dgm:prSet>
      <dgm:spPr/>
      <dgm:t>
        <a:bodyPr/>
        <a:lstStyle/>
        <a:p>
          <a:endParaRPr lang="en-US"/>
        </a:p>
      </dgm:t>
    </dgm:pt>
    <dgm:pt modelId="{32304FE2-00F2-4646-ACBC-641254FADD56}" type="pres">
      <dgm:prSet presAssocID="{A70D9A83-1702-46B8-AAF4-2E902EC31CA5}" presName="FiveNodes_2" presStyleLbl="node1" presStyleIdx="1" presStyleCnt="5">
        <dgm:presLayoutVars>
          <dgm:bulletEnabled val="1"/>
        </dgm:presLayoutVars>
      </dgm:prSet>
      <dgm:spPr/>
      <dgm:t>
        <a:bodyPr/>
        <a:lstStyle/>
        <a:p>
          <a:endParaRPr lang="en-US"/>
        </a:p>
      </dgm:t>
    </dgm:pt>
    <dgm:pt modelId="{1E84974C-898B-4690-9902-9A077735C24F}" type="pres">
      <dgm:prSet presAssocID="{A70D9A83-1702-46B8-AAF4-2E902EC31CA5}" presName="FiveNodes_3" presStyleLbl="node1" presStyleIdx="2" presStyleCnt="5">
        <dgm:presLayoutVars>
          <dgm:bulletEnabled val="1"/>
        </dgm:presLayoutVars>
      </dgm:prSet>
      <dgm:spPr/>
    </dgm:pt>
    <dgm:pt modelId="{0319FA12-C0DA-499E-BA92-CEC2BB48AE8A}" type="pres">
      <dgm:prSet presAssocID="{A70D9A83-1702-46B8-AAF4-2E902EC31CA5}" presName="FiveNodes_4" presStyleLbl="node1" presStyleIdx="3" presStyleCnt="5">
        <dgm:presLayoutVars>
          <dgm:bulletEnabled val="1"/>
        </dgm:presLayoutVars>
      </dgm:prSet>
      <dgm:spPr/>
    </dgm:pt>
    <dgm:pt modelId="{8B186C9A-7DE2-454F-B4DE-6C4DAB85EC0F}" type="pres">
      <dgm:prSet presAssocID="{A70D9A83-1702-46B8-AAF4-2E902EC31CA5}" presName="FiveNodes_5" presStyleLbl="node1" presStyleIdx="4" presStyleCnt="5">
        <dgm:presLayoutVars>
          <dgm:bulletEnabled val="1"/>
        </dgm:presLayoutVars>
      </dgm:prSet>
      <dgm:spPr/>
      <dgm:t>
        <a:bodyPr/>
        <a:lstStyle/>
        <a:p>
          <a:endParaRPr lang="en-US"/>
        </a:p>
      </dgm:t>
    </dgm:pt>
    <dgm:pt modelId="{9C8FA0E2-27FA-437E-A6D8-1DC36E9322CB}" type="pres">
      <dgm:prSet presAssocID="{A70D9A83-1702-46B8-AAF4-2E902EC31CA5}" presName="FiveConn_1-2" presStyleLbl="fgAccFollowNode1" presStyleIdx="0" presStyleCnt="4">
        <dgm:presLayoutVars>
          <dgm:bulletEnabled val="1"/>
        </dgm:presLayoutVars>
      </dgm:prSet>
      <dgm:spPr/>
    </dgm:pt>
    <dgm:pt modelId="{BEB5A23C-AA95-405D-909C-A4D33DEAACD8}" type="pres">
      <dgm:prSet presAssocID="{A70D9A83-1702-46B8-AAF4-2E902EC31CA5}" presName="FiveConn_2-3" presStyleLbl="fgAccFollowNode1" presStyleIdx="1" presStyleCnt="4">
        <dgm:presLayoutVars>
          <dgm:bulletEnabled val="1"/>
        </dgm:presLayoutVars>
      </dgm:prSet>
      <dgm:spPr/>
    </dgm:pt>
    <dgm:pt modelId="{15CAF2FC-A9FB-48E5-B546-67C74E20BA4C}" type="pres">
      <dgm:prSet presAssocID="{A70D9A83-1702-46B8-AAF4-2E902EC31CA5}" presName="FiveConn_3-4" presStyleLbl="fgAccFollowNode1" presStyleIdx="2" presStyleCnt="4">
        <dgm:presLayoutVars>
          <dgm:bulletEnabled val="1"/>
        </dgm:presLayoutVars>
      </dgm:prSet>
      <dgm:spPr/>
    </dgm:pt>
    <dgm:pt modelId="{4AE2D432-CC62-4AF3-BA45-ECEFDA8E2CDF}" type="pres">
      <dgm:prSet presAssocID="{A70D9A83-1702-46B8-AAF4-2E902EC31CA5}" presName="FiveConn_4-5" presStyleLbl="fgAccFollowNode1" presStyleIdx="3" presStyleCnt="4">
        <dgm:presLayoutVars>
          <dgm:bulletEnabled val="1"/>
        </dgm:presLayoutVars>
      </dgm:prSet>
      <dgm:spPr/>
    </dgm:pt>
    <dgm:pt modelId="{824F4F37-22C2-4F51-8A20-90CE995E282B}" type="pres">
      <dgm:prSet presAssocID="{A70D9A83-1702-46B8-AAF4-2E902EC31CA5}" presName="FiveNodes_1_text" presStyleLbl="node1" presStyleIdx="4" presStyleCnt="5">
        <dgm:presLayoutVars>
          <dgm:bulletEnabled val="1"/>
        </dgm:presLayoutVars>
      </dgm:prSet>
      <dgm:spPr/>
      <dgm:t>
        <a:bodyPr/>
        <a:lstStyle/>
        <a:p>
          <a:endParaRPr lang="en-US"/>
        </a:p>
      </dgm:t>
    </dgm:pt>
    <dgm:pt modelId="{4D2C8F5F-802A-4EBE-B0DB-C69307247534}" type="pres">
      <dgm:prSet presAssocID="{A70D9A83-1702-46B8-AAF4-2E902EC31CA5}" presName="FiveNodes_2_text" presStyleLbl="node1" presStyleIdx="4" presStyleCnt="5">
        <dgm:presLayoutVars>
          <dgm:bulletEnabled val="1"/>
        </dgm:presLayoutVars>
      </dgm:prSet>
      <dgm:spPr/>
      <dgm:t>
        <a:bodyPr/>
        <a:lstStyle/>
        <a:p>
          <a:endParaRPr lang="en-US"/>
        </a:p>
      </dgm:t>
    </dgm:pt>
    <dgm:pt modelId="{200325B8-66B8-42A8-8E2E-401025CA4B2D}" type="pres">
      <dgm:prSet presAssocID="{A70D9A83-1702-46B8-AAF4-2E902EC31CA5}" presName="FiveNodes_3_text" presStyleLbl="node1" presStyleIdx="4" presStyleCnt="5">
        <dgm:presLayoutVars>
          <dgm:bulletEnabled val="1"/>
        </dgm:presLayoutVars>
      </dgm:prSet>
      <dgm:spPr/>
    </dgm:pt>
    <dgm:pt modelId="{F9C7AF20-30D1-407A-8925-AF34B9270B8A}" type="pres">
      <dgm:prSet presAssocID="{A70D9A83-1702-46B8-AAF4-2E902EC31CA5}" presName="FiveNodes_4_text" presStyleLbl="node1" presStyleIdx="4" presStyleCnt="5">
        <dgm:presLayoutVars>
          <dgm:bulletEnabled val="1"/>
        </dgm:presLayoutVars>
      </dgm:prSet>
      <dgm:spPr/>
    </dgm:pt>
    <dgm:pt modelId="{86D1F962-8504-42D2-8561-AE70FB19F134}" type="pres">
      <dgm:prSet presAssocID="{A70D9A83-1702-46B8-AAF4-2E902EC31CA5}" presName="FiveNodes_5_text" presStyleLbl="node1" presStyleIdx="4" presStyleCnt="5">
        <dgm:presLayoutVars>
          <dgm:bulletEnabled val="1"/>
        </dgm:presLayoutVars>
      </dgm:prSet>
      <dgm:spPr/>
      <dgm:t>
        <a:bodyPr/>
        <a:lstStyle/>
        <a:p>
          <a:endParaRPr lang="en-US"/>
        </a:p>
      </dgm:t>
    </dgm:pt>
  </dgm:ptLst>
  <dgm:cxnLst>
    <dgm:cxn modelId="{901BF708-957B-41B2-99C0-61E0DCE88B4B}" srcId="{A70D9A83-1702-46B8-AAF4-2E902EC31CA5}" destId="{24EBCA06-5F9D-42C1-8DB3-1D2D00AAAD93}" srcOrd="4" destOrd="0" parTransId="{7704D19D-8D66-466C-A6E2-2030BE352EA8}" sibTransId="{D66E5F98-EAA9-4926-BDCE-E5DE78C48EF1}"/>
    <dgm:cxn modelId="{1914E6A6-454F-4D5E-84AF-BFA77EDCCB19}" type="presOf" srcId="{B12DB345-832B-4073-99F0-260492EF28B1}" destId="{BEB5A23C-AA95-405D-909C-A4D33DEAACD8}" srcOrd="0" destOrd="0" presId="urn:microsoft.com/office/officeart/2005/8/layout/vProcess5"/>
    <dgm:cxn modelId="{199991B0-85A1-435D-A50D-94280F40DFA5}" type="presOf" srcId="{43BBDC26-9568-4B36-A376-DC8122045292}" destId="{4D2C8F5F-802A-4EBE-B0DB-C69307247534}" srcOrd="1" destOrd="0" presId="urn:microsoft.com/office/officeart/2005/8/layout/vProcess5"/>
    <dgm:cxn modelId="{ED152982-ACA8-4CE6-BE5E-03B61C041732}" type="presOf" srcId="{C6BE5189-8E99-4978-9FAB-772271D89F00}" destId="{824F4F37-22C2-4F51-8A20-90CE995E282B}" srcOrd="1" destOrd="0" presId="urn:microsoft.com/office/officeart/2005/8/layout/vProcess5"/>
    <dgm:cxn modelId="{66D00041-0903-402F-9372-D2A63492B483}" type="presOf" srcId="{C6BE5189-8E99-4978-9FAB-772271D89F00}" destId="{E38834F2-06C6-400B-BCE8-23C01FDD0002}" srcOrd="0" destOrd="0" presId="urn:microsoft.com/office/officeart/2005/8/layout/vProcess5"/>
    <dgm:cxn modelId="{07B52C05-8155-41ED-AC0D-91D21E5F01FA}" type="presOf" srcId="{DA31EB47-EB80-4FBC-9EFC-CD3399C69606}" destId="{F9C7AF20-30D1-407A-8925-AF34B9270B8A}" srcOrd="1" destOrd="0" presId="urn:microsoft.com/office/officeart/2005/8/layout/vProcess5"/>
    <dgm:cxn modelId="{2D44D59A-DD11-459F-A2B4-37B7F1703552}" type="presOf" srcId="{A70D9A83-1702-46B8-AAF4-2E902EC31CA5}" destId="{1DDBD234-2CCA-4779-AC3C-239990B34B07}" srcOrd="0" destOrd="0" presId="urn:microsoft.com/office/officeart/2005/8/layout/vProcess5"/>
    <dgm:cxn modelId="{9EFADD97-7841-47A2-935A-AD8E00327804}" type="presOf" srcId="{43BBDC26-9568-4B36-A376-DC8122045292}" destId="{32304FE2-00F2-4646-ACBC-641254FADD56}" srcOrd="0" destOrd="0" presId="urn:microsoft.com/office/officeart/2005/8/layout/vProcess5"/>
    <dgm:cxn modelId="{58EF3868-9C2A-47C1-90E4-784BCFB155B3}" srcId="{A70D9A83-1702-46B8-AAF4-2E902EC31CA5}" destId="{C6BE5189-8E99-4978-9FAB-772271D89F00}" srcOrd="0" destOrd="0" parTransId="{8ADA41D5-FEDE-4859-BA1B-D4883AFB6ECB}" sibTransId="{B3F2F9B4-4E6A-4B62-838D-FC08100DDA09}"/>
    <dgm:cxn modelId="{601E58AB-DB5B-4567-AA10-189FF2C18AA0}" type="presOf" srcId="{B3F2F9B4-4E6A-4B62-838D-FC08100DDA09}" destId="{9C8FA0E2-27FA-437E-A6D8-1DC36E9322CB}" srcOrd="0" destOrd="0" presId="urn:microsoft.com/office/officeart/2005/8/layout/vProcess5"/>
    <dgm:cxn modelId="{A105315B-9204-49C1-BD10-0FA614F2B6BC}" type="presOf" srcId="{65DE4F28-3E8F-4666-BFFF-E623C57989CF}" destId="{15CAF2FC-A9FB-48E5-B546-67C74E20BA4C}" srcOrd="0" destOrd="0" presId="urn:microsoft.com/office/officeart/2005/8/layout/vProcess5"/>
    <dgm:cxn modelId="{C0D32739-2FE7-4BFE-9330-70301F7E0806}" type="presOf" srcId="{05ECD185-C810-4F14-B772-660E5B9EFDB3}" destId="{4AE2D432-CC62-4AF3-BA45-ECEFDA8E2CDF}" srcOrd="0" destOrd="0" presId="urn:microsoft.com/office/officeart/2005/8/layout/vProcess5"/>
    <dgm:cxn modelId="{38E5147A-B382-4632-81B0-642485506056}" srcId="{A70D9A83-1702-46B8-AAF4-2E902EC31CA5}" destId="{43BBDC26-9568-4B36-A376-DC8122045292}" srcOrd="1" destOrd="0" parTransId="{8F6C00DD-C1AC-4A30-9907-46D0324D1EEC}" sibTransId="{B12DB345-832B-4073-99F0-260492EF28B1}"/>
    <dgm:cxn modelId="{0C598927-B2CA-46F4-8E57-3150424B3933}" srcId="{A70D9A83-1702-46B8-AAF4-2E902EC31CA5}" destId="{56DBBE14-56CA-44E6-B6A1-A90965438D88}" srcOrd="2" destOrd="0" parTransId="{4AD635F0-5CBC-4DB3-90A2-B105C432D5F6}" sibTransId="{65DE4F28-3E8F-4666-BFFF-E623C57989CF}"/>
    <dgm:cxn modelId="{AADB4C4C-B29C-4998-8B1D-5F6524B04421}" type="presOf" srcId="{DA31EB47-EB80-4FBC-9EFC-CD3399C69606}" destId="{0319FA12-C0DA-499E-BA92-CEC2BB48AE8A}" srcOrd="0" destOrd="0" presId="urn:microsoft.com/office/officeart/2005/8/layout/vProcess5"/>
    <dgm:cxn modelId="{70CEDEE5-C82E-419F-940F-F0BCCD5A95F1}" type="presOf" srcId="{56DBBE14-56CA-44E6-B6A1-A90965438D88}" destId="{200325B8-66B8-42A8-8E2E-401025CA4B2D}" srcOrd="1" destOrd="0" presId="urn:microsoft.com/office/officeart/2005/8/layout/vProcess5"/>
    <dgm:cxn modelId="{69A82022-959E-48A3-8672-EB49E040B45C}" type="presOf" srcId="{24EBCA06-5F9D-42C1-8DB3-1D2D00AAAD93}" destId="{86D1F962-8504-42D2-8561-AE70FB19F134}" srcOrd="1" destOrd="0" presId="urn:microsoft.com/office/officeart/2005/8/layout/vProcess5"/>
    <dgm:cxn modelId="{DED0FB7A-A074-42F9-85D4-D0B926177499}" type="presOf" srcId="{56DBBE14-56CA-44E6-B6A1-A90965438D88}" destId="{1E84974C-898B-4690-9902-9A077735C24F}" srcOrd="0" destOrd="0" presId="urn:microsoft.com/office/officeart/2005/8/layout/vProcess5"/>
    <dgm:cxn modelId="{61D9A440-7DBE-4A57-B278-CFD85F5A5F10}" type="presOf" srcId="{24EBCA06-5F9D-42C1-8DB3-1D2D00AAAD93}" destId="{8B186C9A-7DE2-454F-B4DE-6C4DAB85EC0F}" srcOrd="0" destOrd="0" presId="urn:microsoft.com/office/officeart/2005/8/layout/vProcess5"/>
    <dgm:cxn modelId="{6A332571-4743-40D3-88AE-598F1568BA32}" srcId="{A70D9A83-1702-46B8-AAF4-2E902EC31CA5}" destId="{DA31EB47-EB80-4FBC-9EFC-CD3399C69606}" srcOrd="3" destOrd="0" parTransId="{B986D34D-D0BA-4FDB-9647-C24CFE73DCB8}" sibTransId="{05ECD185-C810-4F14-B772-660E5B9EFDB3}"/>
    <dgm:cxn modelId="{9B9C13B6-5639-45A2-86BB-F2CA8D158702}" type="presParOf" srcId="{1DDBD234-2CCA-4779-AC3C-239990B34B07}" destId="{87CD079C-DC2F-49CA-B986-4952EF0523AB}" srcOrd="0" destOrd="0" presId="urn:microsoft.com/office/officeart/2005/8/layout/vProcess5"/>
    <dgm:cxn modelId="{C65D202A-F0E4-42E9-9414-507AFAC74C78}" type="presParOf" srcId="{1DDBD234-2CCA-4779-AC3C-239990B34B07}" destId="{E38834F2-06C6-400B-BCE8-23C01FDD0002}" srcOrd="1" destOrd="0" presId="urn:microsoft.com/office/officeart/2005/8/layout/vProcess5"/>
    <dgm:cxn modelId="{D1543199-8B9B-4E8D-A735-EA8186941FB2}" type="presParOf" srcId="{1DDBD234-2CCA-4779-AC3C-239990B34B07}" destId="{32304FE2-00F2-4646-ACBC-641254FADD56}" srcOrd="2" destOrd="0" presId="urn:microsoft.com/office/officeart/2005/8/layout/vProcess5"/>
    <dgm:cxn modelId="{A29F930B-4867-4472-84E5-C992E81E56A2}" type="presParOf" srcId="{1DDBD234-2CCA-4779-AC3C-239990B34B07}" destId="{1E84974C-898B-4690-9902-9A077735C24F}" srcOrd="3" destOrd="0" presId="urn:microsoft.com/office/officeart/2005/8/layout/vProcess5"/>
    <dgm:cxn modelId="{FB850F6F-F7B2-441E-AB60-1D8A2E69E3E4}" type="presParOf" srcId="{1DDBD234-2CCA-4779-AC3C-239990B34B07}" destId="{0319FA12-C0DA-499E-BA92-CEC2BB48AE8A}" srcOrd="4" destOrd="0" presId="urn:microsoft.com/office/officeart/2005/8/layout/vProcess5"/>
    <dgm:cxn modelId="{C68F5F1A-B26A-48AF-8D28-5865C80EE95D}" type="presParOf" srcId="{1DDBD234-2CCA-4779-AC3C-239990B34B07}" destId="{8B186C9A-7DE2-454F-B4DE-6C4DAB85EC0F}" srcOrd="5" destOrd="0" presId="urn:microsoft.com/office/officeart/2005/8/layout/vProcess5"/>
    <dgm:cxn modelId="{DBDD669D-C1C2-4257-B1CA-49D62A41A3F3}" type="presParOf" srcId="{1DDBD234-2CCA-4779-AC3C-239990B34B07}" destId="{9C8FA0E2-27FA-437E-A6D8-1DC36E9322CB}" srcOrd="6" destOrd="0" presId="urn:microsoft.com/office/officeart/2005/8/layout/vProcess5"/>
    <dgm:cxn modelId="{9E694B77-DFB4-46D5-806D-29CA2DB79DB6}" type="presParOf" srcId="{1DDBD234-2CCA-4779-AC3C-239990B34B07}" destId="{BEB5A23C-AA95-405D-909C-A4D33DEAACD8}" srcOrd="7" destOrd="0" presId="urn:microsoft.com/office/officeart/2005/8/layout/vProcess5"/>
    <dgm:cxn modelId="{32E94EE2-CFEA-4C2F-9C79-D0C5AAC96D87}" type="presParOf" srcId="{1DDBD234-2CCA-4779-AC3C-239990B34B07}" destId="{15CAF2FC-A9FB-48E5-B546-67C74E20BA4C}" srcOrd="8" destOrd="0" presId="urn:microsoft.com/office/officeart/2005/8/layout/vProcess5"/>
    <dgm:cxn modelId="{510F5BC7-3EB6-42BF-99A7-1614B06AD1FA}" type="presParOf" srcId="{1DDBD234-2CCA-4779-AC3C-239990B34B07}" destId="{4AE2D432-CC62-4AF3-BA45-ECEFDA8E2CDF}" srcOrd="9" destOrd="0" presId="urn:microsoft.com/office/officeart/2005/8/layout/vProcess5"/>
    <dgm:cxn modelId="{9BC8A738-3C6F-40D2-9C11-8395CBCDC4E6}" type="presParOf" srcId="{1DDBD234-2CCA-4779-AC3C-239990B34B07}" destId="{824F4F37-22C2-4F51-8A20-90CE995E282B}" srcOrd="10" destOrd="0" presId="urn:microsoft.com/office/officeart/2005/8/layout/vProcess5"/>
    <dgm:cxn modelId="{74C95E74-8250-441E-B555-3A9A758268E0}" type="presParOf" srcId="{1DDBD234-2CCA-4779-AC3C-239990B34B07}" destId="{4D2C8F5F-802A-4EBE-B0DB-C69307247534}" srcOrd="11" destOrd="0" presId="urn:microsoft.com/office/officeart/2005/8/layout/vProcess5"/>
    <dgm:cxn modelId="{E385E4A4-FF2B-40B7-9020-6E3AC95CAC9E}" type="presParOf" srcId="{1DDBD234-2CCA-4779-AC3C-239990B34B07}" destId="{200325B8-66B8-42A8-8E2E-401025CA4B2D}" srcOrd="12" destOrd="0" presId="urn:microsoft.com/office/officeart/2005/8/layout/vProcess5"/>
    <dgm:cxn modelId="{722D3CD2-7FFB-4214-B2C0-D31705D49844}" type="presParOf" srcId="{1DDBD234-2CCA-4779-AC3C-239990B34B07}" destId="{F9C7AF20-30D1-407A-8925-AF34B9270B8A}" srcOrd="13" destOrd="0" presId="urn:microsoft.com/office/officeart/2005/8/layout/vProcess5"/>
    <dgm:cxn modelId="{0A413536-CD4C-4CFF-AD90-79176D51C235}" type="presParOf" srcId="{1DDBD234-2CCA-4779-AC3C-239990B34B07}" destId="{86D1F962-8504-42D2-8561-AE70FB19F134}"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FDD1C1-D68A-401A-875A-9D314A3776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46DB291-CDC1-4099-94FC-85A66CDE8B36}">
      <dgm:prSet phldrT="[Text]" custT="1"/>
      <dgm:spPr/>
      <dgm:t>
        <a:bodyPr/>
        <a:lstStyle/>
        <a:p>
          <a:r>
            <a:rPr lang="en-US" sz="2800" b="1" dirty="0" smtClean="0"/>
            <a:t>Receive routine Clinical Supervision</a:t>
          </a:r>
          <a:endParaRPr lang="en-US" sz="2800" b="1" dirty="0"/>
        </a:p>
      </dgm:t>
    </dgm:pt>
    <dgm:pt modelId="{812D8D23-1DA7-461B-A092-3FD6F0B70BB8}" type="parTrans" cxnId="{3FD06AA5-12E5-4D30-8E60-0C79D73C408A}">
      <dgm:prSet/>
      <dgm:spPr/>
      <dgm:t>
        <a:bodyPr/>
        <a:lstStyle/>
        <a:p>
          <a:endParaRPr lang="en-US"/>
        </a:p>
      </dgm:t>
    </dgm:pt>
    <dgm:pt modelId="{386C136D-33E9-4F0E-A90F-AFCB1BDF255C}" type="sibTrans" cxnId="{3FD06AA5-12E5-4D30-8E60-0C79D73C408A}">
      <dgm:prSet/>
      <dgm:spPr/>
      <dgm:t>
        <a:bodyPr/>
        <a:lstStyle/>
        <a:p>
          <a:endParaRPr lang="en-US"/>
        </a:p>
      </dgm:t>
    </dgm:pt>
    <dgm:pt modelId="{56069B9F-22B7-4909-8BD7-539510B25F36}">
      <dgm:prSet phldrT="[Text]" custT="1"/>
      <dgm:spPr/>
      <dgm:t>
        <a:bodyPr/>
        <a:lstStyle/>
        <a:p>
          <a:r>
            <a:rPr lang="en-US" sz="2800" b="1" dirty="0" smtClean="0"/>
            <a:t>Respect Chain of Command</a:t>
          </a:r>
          <a:endParaRPr lang="en-US" sz="2800" b="1" dirty="0"/>
        </a:p>
      </dgm:t>
    </dgm:pt>
    <dgm:pt modelId="{277ED3DD-37C1-417A-AC64-6D0968335244}" type="parTrans" cxnId="{E974827C-BA35-446A-9B61-0F59A11FFFE6}">
      <dgm:prSet/>
      <dgm:spPr/>
      <dgm:t>
        <a:bodyPr/>
        <a:lstStyle/>
        <a:p>
          <a:endParaRPr lang="en-US"/>
        </a:p>
      </dgm:t>
    </dgm:pt>
    <dgm:pt modelId="{384FEAC9-70BA-4DE0-B8F2-CF584A9ADD32}" type="sibTrans" cxnId="{E974827C-BA35-446A-9B61-0F59A11FFFE6}">
      <dgm:prSet/>
      <dgm:spPr/>
      <dgm:t>
        <a:bodyPr/>
        <a:lstStyle/>
        <a:p>
          <a:endParaRPr lang="en-US"/>
        </a:p>
      </dgm:t>
    </dgm:pt>
    <dgm:pt modelId="{AADA4AFE-FF38-48CC-AB85-07D73B22A84E}">
      <dgm:prSet phldrT="[Text]" custT="1"/>
      <dgm:spPr/>
      <dgm:t>
        <a:bodyPr/>
        <a:lstStyle/>
        <a:p>
          <a:r>
            <a:rPr lang="en-US" sz="2800" b="1" dirty="0" smtClean="0"/>
            <a:t>Educate Yourself</a:t>
          </a:r>
          <a:endParaRPr lang="en-US" sz="2800" b="1" dirty="0"/>
        </a:p>
      </dgm:t>
    </dgm:pt>
    <dgm:pt modelId="{9C656837-53DB-4A37-95DB-083243D9CDB1}" type="parTrans" cxnId="{426355FF-CE67-4CAE-ABE4-E0CC458FE224}">
      <dgm:prSet/>
      <dgm:spPr/>
      <dgm:t>
        <a:bodyPr/>
        <a:lstStyle/>
        <a:p>
          <a:endParaRPr lang="en-US"/>
        </a:p>
      </dgm:t>
    </dgm:pt>
    <dgm:pt modelId="{06CCEFCF-2D00-481A-9830-88D71003B207}" type="sibTrans" cxnId="{426355FF-CE67-4CAE-ABE4-E0CC458FE224}">
      <dgm:prSet/>
      <dgm:spPr/>
      <dgm:t>
        <a:bodyPr/>
        <a:lstStyle/>
        <a:p>
          <a:endParaRPr lang="en-US"/>
        </a:p>
      </dgm:t>
    </dgm:pt>
    <dgm:pt modelId="{2F5A0B43-B688-4916-9B78-A557CB2FA117}">
      <dgm:prSet custT="1"/>
      <dgm:spPr/>
      <dgm:t>
        <a:bodyPr/>
        <a:lstStyle/>
        <a:p>
          <a:r>
            <a:rPr lang="en-US" sz="2000" b="1" dirty="0" smtClean="0"/>
            <a:t>Be familiar with your code of ethics / agency rules and follow them</a:t>
          </a:r>
          <a:endParaRPr lang="en-US" sz="2000" b="1" dirty="0"/>
        </a:p>
      </dgm:t>
    </dgm:pt>
    <dgm:pt modelId="{6FC79108-31C9-47F6-A52C-1F746F437EBA}" type="parTrans" cxnId="{CF513EF1-48FA-4AF7-8262-E064A0D4DB6F}">
      <dgm:prSet/>
      <dgm:spPr/>
      <dgm:t>
        <a:bodyPr/>
        <a:lstStyle/>
        <a:p>
          <a:endParaRPr lang="en-US"/>
        </a:p>
      </dgm:t>
    </dgm:pt>
    <dgm:pt modelId="{22F102C4-82CE-4ADC-9671-08509EA2894F}" type="sibTrans" cxnId="{CF513EF1-48FA-4AF7-8262-E064A0D4DB6F}">
      <dgm:prSet/>
      <dgm:spPr/>
      <dgm:t>
        <a:bodyPr/>
        <a:lstStyle/>
        <a:p>
          <a:endParaRPr lang="en-US"/>
        </a:p>
      </dgm:t>
    </dgm:pt>
    <dgm:pt modelId="{B584E357-0186-488C-A2F2-FEE31E8BF2A2}">
      <dgm:prSet custT="1"/>
      <dgm:spPr/>
      <dgm:t>
        <a:bodyPr/>
        <a:lstStyle/>
        <a:p>
          <a:r>
            <a:rPr lang="en-US" sz="2000" b="1" dirty="0" smtClean="0">
              <a:solidFill>
                <a:schemeClr val="tx1">
                  <a:lumMod val="85000"/>
                  <a:lumOff val="15000"/>
                </a:schemeClr>
              </a:solidFill>
              <a:ea typeface="Calibri"/>
              <a:cs typeface="Times New Roman"/>
            </a:rPr>
            <a:t>Use supervisors as a source of information</a:t>
          </a:r>
          <a:endParaRPr lang="en-US" sz="2000" b="1" dirty="0"/>
        </a:p>
      </dgm:t>
    </dgm:pt>
    <dgm:pt modelId="{099F0DDB-609D-4037-9614-035C5DCE4DE2}" type="parTrans" cxnId="{3C0B71F2-AF26-46AA-84AB-707098CBE966}">
      <dgm:prSet/>
      <dgm:spPr/>
      <dgm:t>
        <a:bodyPr/>
        <a:lstStyle/>
        <a:p>
          <a:endParaRPr lang="en-US"/>
        </a:p>
      </dgm:t>
    </dgm:pt>
    <dgm:pt modelId="{18A7F3C3-6799-4753-9923-A4E7D0EFC0FE}" type="sibTrans" cxnId="{3C0B71F2-AF26-46AA-84AB-707098CBE966}">
      <dgm:prSet/>
      <dgm:spPr/>
      <dgm:t>
        <a:bodyPr/>
        <a:lstStyle/>
        <a:p>
          <a:endParaRPr lang="en-US"/>
        </a:p>
      </dgm:t>
    </dgm:pt>
    <dgm:pt modelId="{C1F4C964-08DD-4766-9711-4B3D47F0992A}">
      <dgm:prSet custT="1"/>
      <dgm:spPr/>
      <dgm:t>
        <a:bodyPr/>
        <a:lstStyle/>
        <a:p>
          <a:r>
            <a:rPr lang="en-US" sz="2000" b="1" dirty="0" smtClean="0">
              <a:solidFill>
                <a:schemeClr val="tx1">
                  <a:lumMod val="85000"/>
                  <a:lumOff val="15000"/>
                </a:schemeClr>
              </a:solidFill>
              <a:ea typeface="Calibri"/>
              <a:cs typeface="Times New Roman"/>
            </a:rPr>
            <a:t>Keep them informed of problems and/or questions</a:t>
          </a:r>
          <a:endParaRPr lang="en-US" sz="2000" b="1" dirty="0"/>
        </a:p>
      </dgm:t>
    </dgm:pt>
    <dgm:pt modelId="{FE7A021E-C723-4373-8571-1096C08C6CEE}" type="parTrans" cxnId="{01C5F9B7-EA37-4625-B3DB-0D1E6F765A56}">
      <dgm:prSet/>
      <dgm:spPr/>
      <dgm:t>
        <a:bodyPr/>
        <a:lstStyle/>
        <a:p>
          <a:endParaRPr lang="en-US"/>
        </a:p>
      </dgm:t>
    </dgm:pt>
    <dgm:pt modelId="{E2E9C5B4-0757-42C1-8171-EE97BDCE2F42}" type="sibTrans" cxnId="{01C5F9B7-EA37-4625-B3DB-0D1E6F765A56}">
      <dgm:prSet/>
      <dgm:spPr/>
      <dgm:t>
        <a:bodyPr/>
        <a:lstStyle/>
        <a:p>
          <a:endParaRPr lang="en-US"/>
        </a:p>
      </dgm:t>
    </dgm:pt>
    <dgm:pt modelId="{751CC22F-E3D3-4CAF-9A12-3B09A2DA63DC}">
      <dgm:prSet phldrT="[Text]" custT="1"/>
      <dgm:spPr/>
      <dgm:t>
        <a:bodyPr/>
        <a:lstStyle/>
        <a:p>
          <a:r>
            <a:rPr lang="en-US" sz="2800" b="1" dirty="0" smtClean="0"/>
            <a:t>Document – Document - Document</a:t>
          </a:r>
          <a:endParaRPr lang="en-US" sz="2800" b="1" dirty="0"/>
        </a:p>
      </dgm:t>
    </dgm:pt>
    <dgm:pt modelId="{E30675B4-558F-4655-8621-D46C66E0E8CF}" type="parTrans" cxnId="{4315152B-ED83-478E-93C8-3670D6F878B7}">
      <dgm:prSet/>
      <dgm:spPr/>
      <dgm:t>
        <a:bodyPr/>
        <a:lstStyle/>
        <a:p>
          <a:endParaRPr lang="en-US"/>
        </a:p>
      </dgm:t>
    </dgm:pt>
    <dgm:pt modelId="{D44A83BF-7EEE-45C7-B588-7F0437A7E254}" type="sibTrans" cxnId="{4315152B-ED83-478E-93C8-3670D6F878B7}">
      <dgm:prSet/>
      <dgm:spPr/>
      <dgm:t>
        <a:bodyPr/>
        <a:lstStyle/>
        <a:p>
          <a:endParaRPr lang="en-US"/>
        </a:p>
      </dgm:t>
    </dgm:pt>
    <dgm:pt modelId="{858FD4DE-A443-4D32-B3C9-9D00BE1C40FD}">
      <dgm:prSet custT="1"/>
      <dgm:spPr/>
      <dgm:t>
        <a:bodyPr/>
        <a:lstStyle/>
        <a:p>
          <a:r>
            <a:rPr lang="en-US" sz="2000" b="1" dirty="0" smtClean="0">
              <a:solidFill>
                <a:schemeClr val="tx1">
                  <a:lumMod val="85000"/>
                  <a:lumOff val="15000"/>
                </a:schemeClr>
              </a:solidFill>
              <a:ea typeface="Calibri"/>
              <a:cs typeface="Times New Roman"/>
            </a:rPr>
            <a:t>Participate in trainings, continuing education, re-certification &amp; re-licensing mandates, supervised experience, recent research and literature</a:t>
          </a:r>
          <a:endParaRPr lang="en-US" sz="2000" b="1" dirty="0"/>
        </a:p>
      </dgm:t>
    </dgm:pt>
    <dgm:pt modelId="{CE75D40C-1CAC-45BC-9C29-BE503BB4F71B}" type="parTrans" cxnId="{85647711-2EB2-4C40-93A4-A775A4627EEA}">
      <dgm:prSet/>
      <dgm:spPr/>
      <dgm:t>
        <a:bodyPr/>
        <a:lstStyle/>
        <a:p>
          <a:endParaRPr lang="en-US"/>
        </a:p>
      </dgm:t>
    </dgm:pt>
    <dgm:pt modelId="{423F52E0-30E7-4332-ADAE-8F29D2769DF8}" type="sibTrans" cxnId="{85647711-2EB2-4C40-93A4-A775A4627EEA}">
      <dgm:prSet/>
      <dgm:spPr/>
      <dgm:t>
        <a:bodyPr/>
        <a:lstStyle/>
        <a:p>
          <a:endParaRPr lang="en-US"/>
        </a:p>
      </dgm:t>
    </dgm:pt>
    <dgm:pt modelId="{B95EC793-25B2-44AF-ACE1-E884E697F05A}">
      <dgm:prSet custT="1"/>
      <dgm:spPr/>
      <dgm:t>
        <a:bodyPr/>
        <a:lstStyle/>
        <a:p>
          <a:r>
            <a:rPr lang="en-US" sz="2000" b="1" dirty="0" smtClean="0">
              <a:solidFill>
                <a:schemeClr val="tx1">
                  <a:lumMod val="85000"/>
                  <a:lumOff val="15000"/>
                </a:schemeClr>
              </a:solidFill>
              <a:ea typeface="Calibri"/>
              <a:cs typeface="Times New Roman"/>
            </a:rPr>
            <a:t>If it’s not in writing, it never happened</a:t>
          </a:r>
          <a:endParaRPr lang="en-US" sz="2000" b="1" dirty="0" smtClean="0">
            <a:solidFill>
              <a:schemeClr val="tx1">
                <a:lumMod val="85000"/>
                <a:lumOff val="15000"/>
              </a:schemeClr>
            </a:solidFill>
            <a:ea typeface="Calibri"/>
            <a:cs typeface="Times New Roman"/>
          </a:endParaRPr>
        </a:p>
      </dgm:t>
    </dgm:pt>
    <dgm:pt modelId="{F6306B5A-F9D3-40DB-8264-465888C5B48B}" type="parTrans" cxnId="{4EA5015E-5E0B-4B68-AD65-F87F31C08A81}">
      <dgm:prSet/>
      <dgm:spPr/>
      <dgm:t>
        <a:bodyPr/>
        <a:lstStyle/>
        <a:p>
          <a:endParaRPr lang="en-US"/>
        </a:p>
      </dgm:t>
    </dgm:pt>
    <dgm:pt modelId="{4E352EA4-42F2-41DB-8A89-67A7E7CE5009}" type="sibTrans" cxnId="{4EA5015E-5E0B-4B68-AD65-F87F31C08A81}">
      <dgm:prSet/>
      <dgm:spPr/>
      <dgm:t>
        <a:bodyPr/>
        <a:lstStyle/>
        <a:p>
          <a:endParaRPr lang="en-US"/>
        </a:p>
      </dgm:t>
    </dgm:pt>
    <dgm:pt modelId="{F3AD4A3D-3A4B-42EB-9251-881E04BC779B}" type="pres">
      <dgm:prSet presAssocID="{DEFDD1C1-D68A-401A-875A-9D314A377611}" presName="linear" presStyleCnt="0">
        <dgm:presLayoutVars>
          <dgm:dir/>
          <dgm:animLvl val="lvl"/>
          <dgm:resizeHandles val="exact"/>
        </dgm:presLayoutVars>
      </dgm:prSet>
      <dgm:spPr/>
    </dgm:pt>
    <dgm:pt modelId="{527725BD-3073-47E2-AC88-90FBED66904A}" type="pres">
      <dgm:prSet presAssocID="{A46DB291-CDC1-4099-94FC-85A66CDE8B36}" presName="parentLin" presStyleCnt="0"/>
      <dgm:spPr/>
    </dgm:pt>
    <dgm:pt modelId="{E1D327A0-D187-4401-ADEA-C53C11164F46}" type="pres">
      <dgm:prSet presAssocID="{A46DB291-CDC1-4099-94FC-85A66CDE8B36}" presName="parentLeftMargin" presStyleLbl="node1" presStyleIdx="0" presStyleCnt="4"/>
      <dgm:spPr/>
    </dgm:pt>
    <dgm:pt modelId="{2119022C-A0DA-4042-AE9D-BAF5C667A2E2}" type="pres">
      <dgm:prSet presAssocID="{A46DB291-CDC1-4099-94FC-85A66CDE8B36}" presName="parentText" presStyleLbl="node1" presStyleIdx="0" presStyleCnt="4">
        <dgm:presLayoutVars>
          <dgm:chMax val="0"/>
          <dgm:bulletEnabled val="1"/>
        </dgm:presLayoutVars>
      </dgm:prSet>
      <dgm:spPr/>
      <dgm:t>
        <a:bodyPr/>
        <a:lstStyle/>
        <a:p>
          <a:endParaRPr lang="en-US"/>
        </a:p>
      </dgm:t>
    </dgm:pt>
    <dgm:pt modelId="{68B7FE1A-5933-469C-8064-C7F0A3B53FE6}" type="pres">
      <dgm:prSet presAssocID="{A46DB291-CDC1-4099-94FC-85A66CDE8B36}" presName="negativeSpace" presStyleCnt="0"/>
      <dgm:spPr/>
    </dgm:pt>
    <dgm:pt modelId="{50C7E8DD-2AF8-488F-A357-A62F676C8F3C}" type="pres">
      <dgm:prSet presAssocID="{A46DB291-CDC1-4099-94FC-85A66CDE8B36}" presName="childText" presStyleLbl="conFgAcc1" presStyleIdx="0" presStyleCnt="4">
        <dgm:presLayoutVars>
          <dgm:bulletEnabled val="1"/>
        </dgm:presLayoutVars>
      </dgm:prSet>
      <dgm:spPr/>
      <dgm:t>
        <a:bodyPr/>
        <a:lstStyle/>
        <a:p>
          <a:endParaRPr lang="en-US"/>
        </a:p>
      </dgm:t>
    </dgm:pt>
    <dgm:pt modelId="{AD04B817-5A23-43F3-813E-3BCF5DE5BBF3}" type="pres">
      <dgm:prSet presAssocID="{386C136D-33E9-4F0E-A90F-AFCB1BDF255C}" presName="spaceBetweenRectangles" presStyleCnt="0"/>
      <dgm:spPr/>
    </dgm:pt>
    <dgm:pt modelId="{8603D512-F4AE-46A1-9CFA-B5EDDA042937}" type="pres">
      <dgm:prSet presAssocID="{56069B9F-22B7-4909-8BD7-539510B25F36}" presName="parentLin" presStyleCnt="0"/>
      <dgm:spPr/>
    </dgm:pt>
    <dgm:pt modelId="{F235A9DE-862D-439E-AC3B-745392B49214}" type="pres">
      <dgm:prSet presAssocID="{56069B9F-22B7-4909-8BD7-539510B25F36}" presName="parentLeftMargin" presStyleLbl="node1" presStyleIdx="0" presStyleCnt="4"/>
      <dgm:spPr/>
    </dgm:pt>
    <dgm:pt modelId="{6DDA026D-3DE5-480B-ACA5-E92A07B0DBB3}" type="pres">
      <dgm:prSet presAssocID="{56069B9F-22B7-4909-8BD7-539510B25F36}" presName="parentText" presStyleLbl="node1" presStyleIdx="1" presStyleCnt="4">
        <dgm:presLayoutVars>
          <dgm:chMax val="0"/>
          <dgm:bulletEnabled val="1"/>
        </dgm:presLayoutVars>
      </dgm:prSet>
      <dgm:spPr/>
      <dgm:t>
        <a:bodyPr/>
        <a:lstStyle/>
        <a:p>
          <a:endParaRPr lang="en-US"/>
        </a:p>
      </dgm:t>
    </dgm:pt>
    <dgm:pt modelId="{51E7F400-1B38-43C3-9212-7D847D63709F}" type="pres">
      <dgm:prSet presAssocID="{56069B9F-22B7-4909-8BD7-539510B25F36}" presName="negativeSpace" presStyleCnt="0"/>
      <dgm:spPr/>
    </dgm:pt>
    <dgm:pt modelId="{93FC534C-F8E5-4E38-9287-91B727739F3C}" type="pres">
      <dgm:prSet presAssocID="{56069B9F-22B7-4909-8BD7-539510B25F36}" presName="childText" presStyleLbl="conFgAcc1" presStyleIdx="1" presStyleCnt="4">
        <dgm:presLayoutVars>
          <dgm:bulletEnabled val="1"/>
        </dgm:presLayoutVars>
      </dgm:prSet>
      <dgm:spPr/>
      <dgm:t>
        <a:bodyPr/>
        <a:lstStyle/>
        <a:p>
          <a:endParaRPr lang="en-US"/>
        </a:p>
      </dgm:t>
    </dgm:pt>
    <dgm:pt modelId="{8A968AF5-C258-47EB-BC32-C861CDEDE003}" type="pres">
      <dgm:prSet presAssocID="{384FEAC9-70BA-4DE0-B8F2-CF584A9ADD32}" presName="spaceBetweenRectangles" presStyleCnt="0"/>
      <dgm:spPr/>
    </dgm:pt>
    <dgm:pt modelId="{554BF9EF-870F-42CB-BF90-65AEC663308A}" type="pres">
      <dgm:prSet presAssocID="{AADA4AFE-FF38-48CC-AB85-07D73B22A84E}" presName="parentLin" presStyleCnt="0"/>
      <dgm:spPr/>
    </dgm:pt>
    <dgm:pt modelId="{5801BA62-ED52-4734-AABF-CE1968262B1A}" type="pres">
      <dgm:prSet presAssocID="{AADA4AFE-FF38-48CC-AB85-07D73B22A84E}" presName="parentLeftMargin" presStyleLbl="node1" presStyleIdx="1" presStyleCnt="4"/>
      <dgm:spPr/>
    </dgm:pt>
    <dgm:pt modelId="{EAD2800E-1340-4195-9A81-8EAB5639A6F7}" type="pres">
      <dgm:prSet presAssocID="{AADA4AFE-FF38-48CC-AB85-07D73B22A84E}" presName="parentText" presStyleLbl="node1" presStyleIdx="2" presStyleCnt="4">
        <dgm:presLayoutVars>
          <dgm:chMax val="0"/>
          <dgm:bulletEnabled val="1"/>
        </dgm:presLayoutVars>
      </dgm:prSet>
      <dgm:spPr/>
    </dgm:pt>
    <dgm:pt modelId="{3A096F67-8097-47CB-A818-665432EDE0E3}" type="pres">
      <dgm:prSet presAssocID="{AADA4AFE-FF38-48CC-AB85-07D73B22A84E}" presName="negativeSpace" presStyleCnt="0"/>
      <dgm:spPr/>
    </dgm:pt>
    <dgm:pt modelId="{FE7C086B-045E-4FE8-8C70-E6D06C9D1A0E}" type="pres">
      <dgm:prSet presAssocID="{AADA4AFE-FF38-48CC-AB85-07D73B22A84E}" presName="childText" presStyleLbl="conFgAcc1" presStyleIdx="2" presStyleCnt="4">
        <dgm:presLayoutVars>
          <dgm:bulletEnabled val="1"/>
        </dgm:presLayoutVars>
      </dgm:prSet>
      <dgm:spPr/>
      <dgm:t>
        <a:bodyPr/>
        <a:lstStyle/>
        <a:p>
          <a:endParaRPr lang="en-US"/>
        </a:p>
      </dgm:t>
    </dgm:pt>
    <dgm:pt modelId="{64F66451-451E-456E-956B-F7F07A18D20F}" type="pres">
      <dgm:prSet presAssocID="{06CCEFCF-2D00-481A-9830-88D71003B207}" presName="spaceBetweenRectangles" presStyleCnt="0"/>
      <dgm:spPr/>
    </dgm:pt>
    <dgm:pt modelId="{8A62E10B-38BA-49CA-9E07-13F8E9FDB0D2}" type="pres">
      <dgm:prSet presAssocID="{751CC22F-E3D3-4CAF-9A12-3B09A2DA63DC}" presName="parentLin" presStyleCnt="0"/>
      <dgm:spPr/>
    </dgm:pt>
    <dgm:pt modelId="{41BB3941-75DC-44EF-805B-153CBDE73092}" type="pres">
      <dgm:prSet presAssocID="{751CC22F-E3D3-4CAF-9A12-3B09A2DA63DC}" presName="parentLeftMargin" presStyleLbl="node1" presStyleIdx="2" presStyleCnt="4"/>
      <dgm:spPr/>
    </dgm:pt>
    <dgm:pt modelId="{2879C49E-4217-4FE9-90BC-90F47A2C0C70}" type="pres">
      <dgm:prSet presAssocID="{751CC22F-E3D3-4CAF-9A12-3B09A2DA63DC}" presName="parentText" presStyleLbl="node1" presStyleIdx="3" presStyleCnt="4">
        <dgm:presLayoutVars>
          <dgm:chMax val="0"/>
          <dgm:bulletEnabled val="1"/>
        </dgm:presLayoutVars>
      </dgm:prSet>
      <dgm:spPr/>
    </dgm:pt>
    <dgm:pt modelId="{2B9CBE9E-E278-43EB-926E-46A8E5F0730C}" type="pres">
      <dgm:prSet presAssocID="{751CC22F-E3D3-4CAF-9A12-3B09A2DA63DC}" presName="negativeSpace" presStyleCnt="0"/>
      <dgm:spPr/>
    </dgm:pt>
    <dgm:pt modelId="{B5EB766F-02B0-4A26-9487-E22809E36809}" type="pres">
      <dgm:prSet presAssocID="{751CC22F-E3D3-4CAF-9A12-3B09A2DA63DC}" presName="childText" presStyleLbl="conFgAcc1" presStyleIdx="3" presStyleCnt="4">
        <dgm:presLayoutVars>
          <dgm:bulletEnabled val="1"/>
        </dgm:presLayoutVars>
      </dgm:prSet>
      <dgm:spPr/>
      <dgm:t>
        <a:bodyPr/>
        <a:lstStyle/>
        <a:p>
          <a:endParaRPr lang="en-US"/>
        </a:p>
      </dgm:t>
    </dgm:pt>
  </dgm:ptLst>
  <dgm:cxnLst>
    <dgm:cxn modelId="{426355FF-CE67-4CAE-ABE4-E0CC458FE224}" srcId="{DEFDD1C1-D68A-401A-875A-9D314A377611}" destId="{AADA4AFE-FF38-48CC-AB85-07D73B22A84E}" srcOrd="2" destOrd="0" parTransId="{9C656837-53DB-4A37-95DB-083243D9CDB1}" sibTransId="{06CCEFCF-2D00-481A-9830-88D71003B207}"/>
    <dgm:cxn modelId="{85647711-2EB2-4C40-93A4-A775A4627EEA}" srcId="{AADA4AFE-FF38-48CC-AB85-07D73B22A84E}" destId="{858FD4DE-A443-4D32-B3C9-9D00BE1C40FD}" srcOrd="0" destOrd="0" parTransId="{CE75D40C-1CAC-45BC-9C29-BE503BB4F71B}" sibTransId="{423F52E0-30E7-4332-ADAE-8F29D2769DF8}"/>
    <dgm:cxn modelId="{3FB14F67-3773-4C7D-B6FF-EF9214EC96B6}" type="presOf" srcId="{2F5A0B43-B688-4916-9B78-A557CB2FA117}" destId="{50C7E8DD-2AF8-488F-A357-A62F676C8F3C}" srcOrd="0" destOrd="0" presId="urn:microsoft.com/office/officeart/2005/8/layout/list1"/>
    <dgm:cxn modelId="{A7DD35F3-5578-464B-ABD9-79D7E5806523}" type="presOf" srcId="{56069B9F-22B7-4909-8BD7-539510B25F36}" destId="{6DDA026D-3DE5-480B-ACA5-E92A07B0DBB3}" srcOrd="1" destOrd="0" presId="urn:microsoft.com/office/officeart/2005/8/layout/list1"/>
    <dgm:cxn modelId="{A496638F-C54D-4311-82E4-05BF19D13481}" type="presOf" srcId="{B95EC793-25B2-44AF-ACE1-E884E697F05A}" destId="{B5EB766F-02B0-4A26-9487-E22809E36809}" srcOrd="0" destOrd="0" presId="urn:microsoft.com/office/officeart/2005/8/layout/list1"/>
    <dgm:cxn modelId="{0C1FCC73-DC88-4B6D-B66E-5DA11ADE2342}" type="presOf" srcId="{A46DB291-CDC1-4099-94FC-85A66CDE8B36}" destId="{2119022C-A0DA-4042-AE9D-BAF5C667A2E2}" srcOrd="1" destOrd="0" presId="urn:microsoft.com/office/officeart/2005/8/layout/list1"/>
    <dgm:cxn modelId="{3C0B71F2-AF26-46AA-84AB-707098CBE966}" srcId="{56069B9F-22B7-4909-8BD7-539510B25F36}" destId="{B584E357-0186-488C-A2F2-FEE31E8BF2A2}" srcOrd="0" destOrd="0" parTransId="{099F0DDB-609D-4037-9614-035C5DCE4DE2}" sibTransId="{18A7F3C3-6799-4753-9923-A4E7D0EFC0FE}"/>
    <dgm:cxn modelId="{F404F8BF-A606-496F-9C0E-53FADF768E56}" type="presOf" srcId="{751CC22F-E3D3-4CAF-9A12-3B09A2DA63DC}" destId="{2879C49E-4217-4FE9-90BC-90F47A2C0C70}" srcOrd="1" destOrd="0" presId="urn:microsoft.com/office/officeart/2005/8/layout/list1"/>
    <dgm:cxn modelId="{0E652322-C065-41EA-90E1-D6B80181A244}" type="presOf" srcId="{AADA4AFE-FF38-48CC-AB85-07D73B22A84E}" destId="{EAD2800E-1340-4195-9A81-8EAB5639A6F7}" srcOrd="1" destOrd="0" presId="urn:microsoft.com/office/officeart/2005/8/layout/list1"/>
    <dgm:cxn modelId="{CF513EF1-48FA-4AF7-8262-E064A0D4DB6F}" srcId="{A46DB291-CDC1-4099-94FC-85A66CDE8B36}" destId="{2F5A0B43-B688-4916-9B78-A557CB2FA117}" srcOrd="0" destOrd="0" parTransId="{6FC79108-31C9-47F6-A52C-1F746F437EBA}" sibTransId="{22F102C4-82CE-4ADC-9671-08509EA2894F}"/>
    <dgm:cxn modelId="{4D2D7802-4B15-4EC0-8A25-ED1428722E6B}" type="presOf" srcId="{C1F4C964-08DD-4766-9711-4B3D47F0992A}" destId="{93FC534C-F8E5-4E38-9287-91B727739F3C}" srcOrd="0" destOrd="1" presId="urn:microsoft.com/office/officeart/2005/8/layout/list1"/>
    <dgm:cxn modelId="{01C5F9B7-EA37-4625-B3DB-0D1E6F765A56}" srcId="{56069B9F-22B7-4909-8BD7-539510B25F36}" destId="{C1F4C964-08DD-4766-9711-4B3D47F0992A}" srcOrd="1" destOrd="0" parTransId="{FE7A021E-C723-4373-8571-1096C08C6CEE}" sibTransId="{E2E9C5B4-0757-42C1-8171-EE97BDCE2F42}"/>
    <dgm:cxn modelId="{12C61A34-983A-436D-90FB-77B00D84A941}" type="presOf" srcId="{56069B9F-22B7-4909-8BD7-539510B25F36}" destId="{F235A9DE-862D-439E-AC3B-745392B49214}" srcOrd="0" destOrd="0" presId="urn:microsoft.com/office/officeart/2005/8/layout/list1"/>
    <dgm:cxn modelId="{4EA5015E-5E0B-4B68-AD65-F87F31C08A81}" srcId="{751CC22F-E3D3-4CAF-9A12-3B09A2DA63DC}" destId="{B95EC793-25B2-44AF-ACE1-E884E697F05A}" srcOrd="0" destOrd="0" parTransId="{F6306B5A-F9D3-40DB-8264-465888C5B48B}" sibTransId="{4E352EA4-42F2-41DB-8A89-67A7E7CE5009}"/>
    <dgm:cxn modelId="{6D195ADB-19C7-47DB-89C2-16C32C7FD2E9}" type="presOf" srcId="{858FD4DE-A443-4D32-B3C9-9D00BE1C40FD}" destId="{FE7C086B-045E-4FE8-8C70-E6D06C9D1A0E}" srcOrd="0" destOrd="0" presId="urn:microsoft.com/office/officeart/2005/8/layout/list1"/>
    <dgm:cxn modelId="{E974827C-BA35-446A-9B61-0F59A11FFFE6}" srcId="{DEFDD1C1-D68A-401A-875A-9D314A377611}" destId="{56069B9F-22B7-4909-8BD7-539510B25F36}" srcOrd="1" destOrd="0" parTransId="{277ED3DD-37C1-417A-AC64-6D0968335244}" sibTransId="{384FEAC9-70BA-4DE0-B8F2-CF584A9ADD32}"/>
    <dgm:cxn modelId="{3FD06AA5-12E5-4D30-8E60-0C79D73C408A}" srcId="{DEFDD1C1-D68A-401A-875A-9D314A377611}" destId="{A46DB291-CDC1-4099-94FC-85A66CDE8B36}" srcOrd="0" destOrd="0" parTransId="{812D8D23-1DA7-461B-A092-3FD6F0B70BB8}" sibTransId="{386C136D-33E9-4F0E-A90F-AFCB1BDF255C}"/>
    <dgm:cxn modelId="{FFECDDBD-8B72-40A3-895A-E5DC52EC9B05}" type="presOf" srcId="{AADA4AFE-FF38-48CC-AB85-07D73B22A84E}" destId="{5801BA62-ED52-4734-AABF-CE1968262B1A}" srcOrd="0" destOrd="0" presId="urn:microsoft.com/office/officeart/2005/8/layout/list1"/>
    <dgm:cxn modelId="{8DB787E1-49CD-40A3-9766-E5218B24D8E4}" type="presOf" srcId="{751CC22F-E3D3-4CAF-9A12-3B09A2DA63DC}" destId="{41BB3941-75DC-44EF-805B-153CBDE73092}" srcOrd="0" destOrd="0" presId="urn:microsoft.com/office/officeart/2005/8/layout/list1"/>
    <dgm:cxn modelId="{04F9E8B8-41ED-48A4-8B90-E6ACEBA49BA6}" type="presOf" srcId="{A46DB291-CDC1-4099-94FC-85A66CDE8B36}" destId="{E1D327A0-D187-4401-ADEA-C53C11164F46}" srcOrd="0" destOrd="0" presId="urn:microsoft.com/office/officeart/2005/8/layout/list1"/>
    <dgm:cxn modelId="{4C7D554B-1824-4887-8F2F-EBC7A65453BC}" type="presOf" srcId="{B584E357-0186-488C-A2F2-FEE31E8BF2A2}" destId="{93FC534C-F8E5-4E38-9287-91B727739F3C}" srcOrd="0" destOrd="0" presId="urn:microsoft.com/office/officeart/2005/8/layout/list1"/>
    <dgm:cxn modelId="{EAEC9C15-A8D0-4F30-824B-65635D40353E}" type="presOf" srcId="{DEFDD1C1-D68A-401A-875A-9D314A377611}" destId="{F3AD4A3D-3A4B-42EB-9251-881E04BC779B}" srcOrd="0" destOrd="0" presId="urn:microsoft.com/office/officeart/2005/8/layout/list1"/>
    <dgm:cxn modelId="{4315152B-ED83-478E-93C8-3670D6F878B7}" srcId="{DEFDD1C1-D68A-401A-875A-9D314A377611}" destId="{751CC22F-E3D3-4CAF-9A12-3B09A2DA63DC}" srcOrd="3" destOrd="0" parTransId="{E30675B4-558F-4655-8621-D46C66E0E8CF}" sibTransId="{D44A83BF-7EEE-45C7-B588-7F0437A7E254}"/>
    <dgm:cxn modelId="{6EF7BCB1-8561-42F6-A298-5720852B6D06}" type="presParOf" srcId="{F3AD4A3D-3A4B-42EB-9251-881E04BC779B}" destId="{527725BD-3073-47E2-AC88-90FBED66904A}" srcOrd="0" destOrd="0" presId="urn:microsoft.com/office/officeart/2005/8/layout/list1"/>
    <dgm:cxn modelId="{BF61E9DF-0347-4584-872D-4DCAF435A467}" type="presParOf" srcId="{527725BD-3073-47E2-AC88-90FBED66904A}" destId="{E1D327A0-D187-4401-ADEA-C53C11164F46}" srcOrd="0" destOrd="0" presId="urn:microsoft.com/office/officeart/2005/8/layout/list1"/>
    <dgm:cxn modelId="{AE8B34BF-0C03-40AA-909F-58BA5B834451}" type="presParOf" srcId="{527725BD-3073-47E2-AC88-90FBED66904A}" destId="{2119022C-A0DA-4042-AE9D-BAF5C667A2E2}" srcOrd="1" destOrd="0" presId="urn:microsoft.com/office/officeart/2005/8/layout/list1"/>
    <dgm:cxn modelId="{DFB8CD4F-1A7A-413D-9EB2-254CF327B7DA}" type="presParOf" srcId="{F3AD4A3D-3A4B-42EB-9251-881E04BC779B}" destId="{68B7FE1A-5933-469C-8064-C7F0A3B53FE6}" srcOrd="1" destOrd="0" presId="urn:microsoft.com/office/officeart/2005/8/layout/list1"/>
    <dgm:cxn modelId="{4F964657-D2EC-476B-B4DA-37BD90C158EA}" type="presParOf" srcId="{F3AD4A3D-3A4B-42EB-9251-881E04BC779B}" destId="{50C7E8DD-2AF8-488F-A357-A62F676C8F3C}" srcOrd="2" destOrd="0" presId="urn:microsoft.com/office/officeart/2005/8/layout/list1"/>
    <dgm:cxn modelId="{9BF9D723-9D6B-4F81-9676-573E6F6CD05D}" type="presParOf" srcId="{F3AD4A3D-3A4B-42EB-9251-881E04BC779B}" destId="{AD04B817-5A23-43F3-813E-3BCF5DE5BBF3}" srcOrd="3" destOrd="0" presId="urn:microsoft.com/office/officeart/2005/8/layout/list1"/>
    <dgm:cxn modelId="{284FCBD9-39D2-4674-BFE1-7E0DBFE91A9F}" type="presParOf" srcId="{F3AD4A3D-3A4B-42EB-9251-881E04BC779B}" destId="{8603D512-F4AE-46A1-9CFA-B5EDDA042937}" srcOrd="4" destOrd="0" presId="urn:microsoft.com/office/officeart/2005/8/layout/list1"/>
    <dgm:cxn modelId="{3B3DC106-D3D9-4044-AAC3-9F7FE08BFEC1}" type="presParOf" srcId="{8603D512-F4AE-46A1-9CFA-B5EDDA042937}" destId="{F235A9DE-862D-439E-AC3B-745392B49214}" srcOrd="0" destOrd="0" presId="urn:microsoft.com/office/officeart/2005/8/layout/list1"/>
    <dgm:cxn modelId="{9443CBE0-4973-42E0-A8F4-E0BE24CFAE4A}" type="presParOf" srcId="{8603D512-F4AE-46A1-9CFA-B5EDDA042937}" destId="{6DDA026D-3DE5-480B-ACA5-E92A07B0DBB3}" srcOrd="1" destOrd="0" presId="urn:microsoft.com/office/officeart/2005/8/layout/list1"/>
    <dgm:cxn modelId="{16E72922-2B2D-4F2F-90A9-3AA5AA5D05AF}" type="presParOf" srcId="{F3AD4A3D-3A4B-42EB-9251-881E04BC779B}" destId="{51E7F400-1B38-43C3-9212-7D847D63709F}" srcOrd="5" destOrd="0" presId="urn:microsoft.com/office/officeart/2005/8/layout/list1"/>
    <dgm:cxn modelId="{CA08291C-1320-416E-90EC-B00C6BB8274B}" type="presParOf" srcId="{F3AD4A3D-3A4B-42EB-9251-881E04BC779B}" destId="{93FC534C-F8E5-4E38-9287-91B727739F3C}" srcOrd="6" destOrd="0" presId="urn:microsoft.com/office/officeart/2005/8/layout/list1"/>
    <dgm:cxn modelId="{BEC68DF0-7C87-4176-82DC-61858F02F833}" type="presParOf" srcId="{F3AD4A3D-3A4B-42EB-9251-881E04BC779B}" destId="{8A968AF5-C258-47EB-BC32-C861CDEDE003}" srcOrd="7" destOrd="0" presId="urn:microsoft.com/office/officeart/2005/8/layout/list1"/>
    <dgm:cxn modelId="{29313212-759E-498F-98DC-E4257426BC1F}" type="presParOf" srcId="{F3AD4A3D-3A4B-42EB-9251-881E04BC779B}" destId="{554BF9EF-870F-42CB-BF90-65AEC663308A}" srcOrd="8" destOrd="0" presId="urn:microsoft.com/office/officeart/2005/8/layout/list1"/>
    <dgm:cxn modelId="{F3675C0D-5A5C-4B1B-A8DE-421F29E73D7E}" type="presParOf" srcId="{554BF9EF-870F-42CB-BF90-65AEC663308A}" destId="{5801BA62-ED52-4734-AABF-CE1968262B1A}" srcOrd="0" destOrd="0" presId="urn:microsoft.com/office/officeart/2005/8/layout/list1"/>
    <dgm:cxn modelId="{4F5A900B-D9F4-47E7-A8C6-70C16C935667}" type="presParOf" srcId="{554BF9EF-870F-42CB-BF90-65AEC663308A}" destId="{EAD2800E-1340-4195-9A81-8EAB5639A6F7}" srcOrd="1" destOrd="0" presId="urn:microsoft.com/office/officeart/2005/8/layout/list1"/>
    <dgm:cxn modelId="{1FF5FF4D-DD66-4FC4-B6CE-7AF0ACB7FE57}" type="presParOf" srcId="{F3AD4A3D-3A4B-42EB-9251-881E04BC779B}" destId="{3A096F67-8097-47CB-A818-665432EDE0E3}" srcOrd="9" destOrd="0" presId="urn:microsoft.com/office/officeart/2005/8/layout/list1"/>
    <dgm:cxn modelId="{34C29A0D-4800-4E60-8D59-F4AD635E94FB}" type="presParOf" srcId="{F3AD4A3D-3A4B-42EB-9251-881E04BC779B}" destId="{FE7C086B-045E-4FE8-8C70-E6D06C9D1A0E}" srcOrd="10" destOrd="0" presId="urn:microsoft.com/office/officeart/2005/8/layout/list1"/>
    <dgm:cxn modelId="{28501949-FE65-432E-B157-F667D9E53090}" type="presParOf" srcId="{F3AD4A3D-3A4B-42EB-9251-881E04BC779B}" destId="{64F66451-451E-456E-956B-F7F07A18D20F}" srcOrd="11" destOrd="0" presId="urn:microsoft.com/office/officeart/2005/8/layout/list1"/>
    <dgm:cxn modelId="{430927E6-9705-4513-97F6-027CDD79EDB4}" type="presParOf" srcId="{F3AD4A3D-3A4B-42EB-9251-881E04BC779B}" destId="{8A62E10B-38BA-49CA-9E07-13F8E9FDB0D2}" srcOrd="12" destOrd="0" presId="urn:microsoft.com/office/officeart/2005/8/layout/list1"/>
    <dgm:cxn modelId="{6163DE62-F31D-48E4-B40F-D9333816FDAA}" type="presParOf" srcId="{8A62E10B-38BA-49CA-9E07-13F8E9FDB0D2}" destId="{41BB3941-75DC-44EF-805B-153CBDE73092}" srcOrd="0" destOrd="0" presId="urn:microsoft.com/office/officeart/2005/8/layout/list1"/>
    <dgm:cxn modelId="{8450FB69-5F32-4D94-9C32-7E174366C9AC}" type="presParOf" srcId="{8A62E10B-38BA-49CA-9E07-13F8E9FDB0D2}" destId="{2879C49E-4217-4FE9-90BC-90F47A2C0C70}" srcOrd="1" destOrd="0" presId="urn:microsoft.com/office/officeart/2005/8/layout/list1"/>
    <dgm:cxn modelId="{84FD2D90-F083-403C-89E5-4D1C4638B67E}" type="presParOf" srcId="{F3AD4A3D-3A4B-42EB-9251-881E04BC779B}" destId="{2B9CBE9E-E278-43EB-926E-46A8E5F0730C}" srcOrd="13" destOrd="0" presId="urn:microsoft.com/office/officeart/2005/8/layout/list1"/>
    <dgm:cxn modelId="{5DE24C2F-0B83-44AC-BE6B-272FC4767748}" type="presParOf" srcId="{F3AD4A3D-3A4B-42EB-9251-881E04BC779B}" destId="{B5EB766F-02B0-4A26-9487-E22809E3680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7D580-E0FF-40E8-8455-FE54CAC3248A}">
      <dsp:nvSpPr>
        <dsp:cNvPr id="0" name=""/>
        <dsp:cNvSpPr/>
      </dsp:nvSpPr>
      <dsp:spPr>
        <a:xfrm>
          <a:off x="-5255287" y="-804890"/>
          <a:ext cx="6257979" cy="6257979"/>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2A2F6-AF4B-41DC-9936-146B52E525F9}">
      <dsp:nvSpPr>
        <dsp:cNvPr id="0" name=""/>
        <dsp:cNvSpPr/>
      </dsp:nvSpPr>
      <dsp:spPr>
        <a:xfrm>
          <a:off x="644901" y="464819"/>
          <a:ext cx="7977484" cy="92963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The responsibility to do good and to contribute to the welfare of the client.</a:t>
          </a:r>
          <a:endParaRPr lang="en-US" sz="2800" b="0" kern="1200" dirty="0"/>
        </a:p>
      </dsp:txBody>
      <dsp:txXfrm>
        <a:off x="644901" y="464819"/>
        <a:ext cx="7977484" cy="929639"/>
      </dsp:txXfrm>
    </dsp:sp>
    <dsp:sp modelId="{389C7C9D-45FB-4375-AA14-12F1E323000D}">
      <dsp:nvSpPr>
        <dsp:cNvPr id="0" name=""/>
        <dsp:cNvSpPr/>
      </dsp:nvSpPr>
      <dsp:spPr>
        <a:xfrm>
          <a:off x="299470" y="609599"/>
          <a:ext cx="690861" cy="640080"/>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69CC4-9A7A-42A6-B0E1-FAAA30FDB56D}">
      <dsp:nvSpPr>
        <dsp:cNvPr id="0" name=""/>
        <dsp:cNvSpPr/>
      </dsp:nvSpPr>
      <dsp:spPr>
        <a:xfrm>
          <a:off x="982825" y="1676396"/>
          <a:ext cx="7639560" cy="1295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Treatment staff are expected to do the best for the client and if unable to assist, to offer alternatives as appropriate.</a:t>
          </a:r>
          <a:r>
            <a:rPr lang="en-US" sz="2200" kern="1200" dirty="0" smtClean="0"/>
            <a:t>  </a:t>
          </a:r>
          <a:endParaRPr lang="en-US" sz="2200" kern="1200" dirty="0"/>
        </a:p>
      </dsp:txBody>
      <dsp:txXfrm>
        <a:off x="982825" y="1676396"/>
        <a:ext cx="7639560" cy="1295406"/>
      </dsp:txXfrm>
    </dsp:sp>
    <dsp:sp modelId="{6FAEAA30-58A7-403C-A068-AC6C86D5371E}">
      <dsp:nvSpPr>
        <dsp:cNvPr id="0" name=""/>
        <dsp:cNvSpPr/>
      </dsp:nvSpPr>
      <dsp:spPr>
        <a:xfrm>
          <a:off x="637394" y="2004059"/>
          <a:ext cx="690861" cy="6400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FE37-F435-4080-9A16-17C00D929F9C}">
      <dsp:nvSpPr>
        <dsp:cNvPr id="0" name=""/>
        <dsp:cNvSpPr/>
      </dsp:nvSpPr>
      <dsp:spPr>
        <a:xfrm>
          <a:off x="644901" y="3253739"/>
          <a:ext cx="7977484" cy="9296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Staff engage in professional activities that provide general benefit to the public.</a:t>
          </a:r>
          <a:endParaRPr lang="en-US" sz="2800" kern="1200" dirty="0"/>
        </a:p>
      </dsp:txBody>
      <dsp:txXfrm>
        <a:off x="644901" y="3253739"/>
        <a:ext cx="7977484" cy="929639"/>
      </dsp:txXfrm>
    </dsp:sp>
    <dsp:sp modelId="{BCB997F0-E449-4B9E-BC10-AED3121A0DBE}">
      <dsp:nvSpPr>
        <dsp:cNvPr id="0" name=""/>
        <dsp:cNvSpPr/>
      </dsp:nvSpPr>
      <dsp:spPr>
        <a:xfrm>
          <a:off x="299470" y="3398519"/>
          <a:ext cx="690861" cy="6400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C330-7C24-4451-8D45-A17BF5D82908}">
      <dsp:nvSpPr>
        <dsp:cNvPr id="0" name=""/>
        <dsp:cNvSpPr/>
      </dsp:nvSpPr>
      <dsp:spPr>
        <a:xfrm>
          <a:off x="-5513922" y="-844209"/>
          <a:ext cx="6565219" cy="6565219"/>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4B3EB-BEE1-4330-A202-36C69B1D7891}">
      <dsp:nvSpPr>
        <dsp:cNvPr id="0" name=""/>
        <dsp:cNvSpPr/>
      </dsp:nvSpPr>
      <dsp:spPr>
        <a:xfrm>
          <a:off x="676175" y="487680"/>
          <a:ext cx="7866400" cy="9753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Do no harm.</a:t>
          </a:r>
          <a:endParaRPr lang="en-US" sz="2800" b="0" kern="1200" dirty="0"/>
        </a:p>
      </dsp:txBody>
      <dsp:txXfrm>
        <a:off x="676175" y="487680"/>
        <a:ext cx="7866400" cy="975360"/>
      </dsp:txXfrm>
    </dsp:sp>
    <dsp:sp modelId="{D76E01B2-F125-4B34-92E2-2F961378A38E}">
      <dsp:nvSpPr>
        <dsp:cNvPr id="0" name=""/>
        <dsp:cNvSpPr/>
      </dsp:nvSpPr>
      <dsp:spPr>
        <a:xfrm>
          <a:off x="362475" y="685800"/>
          <a:ext cx="627400" cy="579120"/>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31BD7-4619-471C-8E4C-D41C1028686F}">
      <dsp:nvSpPr>
        <dsp:cNvPr id="0" name=""/>
        <dsp:cNvSpPr/>
      </dsp:nvSpPr>
      <dsp:spPr>
        <a:xfrm>
          <a:off x="989854" y="1600200"/>
          <a:ext cx="7511856" cy="1371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Treatment staff have a responsibility to avoid using interventions that could or have the potential to harm clients.</a:t>
          </a:r>
          <a:endParaRPr lang="en-US" sz="2800" kern="1200" dirty="0"/>
        </a:p>
      </dsp:txBody>
      <dsp:txXfrm>
        <a:off x="989854" y="1600200"/>
        <a:ext cx="7511856" cy="1371600"/>
      </dsp:txXfrm>
    </dsp:sp>
    <dsp:sp modelId="{9625F507-FBFC-4454-BAC0-29EDB444F5EB}">
      <dsp:nvSpPr>
        <dsp:cNvPr id="0" name=""/>
        <dsp:cNvSpPr/>
      </dsp:nvSpPr>
      <dsp:spPr>
        <a:xfrm>
          <a:off x="717018" y="2148840"/>
          <a:ext cx="627400" cy="5791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B763CE-6472-4816-AFD6-A1903523CF45}">
      <dsp:nvSpPr>
        <dsp:cNvPr id="0" name=""/>
        <dsp:cNvSpPr/>
      </dsp:nvSpPr>
      <dsp:spPr>
        <a:xfrm>
          <a:off x="676175" y="3124200"/>
          <a:ext cx="7866400" cy="1554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Staff are expected to complete a thorough assessment of the client’s needs and apply appropriately determined and explained interventions.</a:t>
          </a:r>
          <a:endParaRPr lang="en-US" sz="2800" kern="1200" dirty="0"/>
        </a:p>
      </dsp:txBody>
      <dsp:txXfrm>
        <a:off x="676175" y="3124200"/>
        <a:ext cx="7866400" cy="1554480"/>
      </dsp:txXfrm>
    </dsp:sp>
    <dsp:sp modelId="{F183633A-4E34-4538-BC3B-CA410282861B}">
      <dsp:nvSpPr>
        <dsp:cNvPr id="0" name=""/>
        <dsp:cNvSpPr/>
      </dsp:nvSpPr>
      <dsp:spPr>
        <a:xfrm>
          <a:off x="362475" y="3611880"/>
          <a:ext cx="627400" cy="5791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A0806-BD4F-47FC-A9C7-86A18C0D6907}">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4E5431-D787-4FF2-AEB5-3EAEDDB79432}">
      <dsp:nvSpPr>
        <dsp:cNvPr id="0" name=""/>
        <dsp:cNvSpPr/>
      </dsp:nvSpPr>
      <dsp:spPr>
        <a:xfrm>
          <a:off x="665751" y="480060"/>
          <a:ext cx="7649428" cy="96012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The freedom of clients to choose their own direction.</a:t>
          </a:r>
          <a:endParaRPr lang="en-US" sz="2800" b="0" kern="1200" dirty="0"/>
        </a:p>
      </dsp:txBody>
      <dsp:txXfrm>
        <a:off x="665751" y="480060"/>
        <a:ext cx="7649428" cy="960120"/>
      </dsp:txXfrm>
    </dsp:sp>
    <dsp:sp modelId="{846D4665-0B49-46E9-AA3E-BB8B94AAB796}">
      <dsp:nvSpPr>
        <dsp:cNvPr id="0" name=""/>
        <dsp:cNvSpPr/>
      </dsp:nvSpPr>
      <dsp:spPr>
        <a:xfrm>
          <a:off x="341476" y="685801"/>
          <a:ext cx="648549" cy="548636"/>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9EDCE-F7E4-4F50-963C-0C632F123003}">
      <dsp:nvSpPr>
        <dsp:cNvPr id="0" name=""/>
        <dsp:cNvSpPr/>
      </dsp:nvSpPr>
      <dsp:spPr>
        <a:xfrm>
          <a:off x="1014754" y="1676398"/>
          <a:ext cx="7300424" cy="14478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The role of treatment staff is to acknowledge client autonomy and to respect this right.</a:t>
          </a:r>
          <a:endParaRPr lang="en-US" sz="2800" kern="1200" dirty="0"/>
        </a:p>
      </dsp:txBody>
      <dsp:txXfrm>
        <a:off x="1014754" y="1676398"/>
        <a:ext cx="7300424" cy="1447803"/>
      </dsp:txXfrm>
    </dsp:sp>
    <dsp:sp modelId="{93332EC0-F057-48B3-8A68-00D632C8AB0A}">
      <dsp:nvSpPr>
        <dsp:cNvPr id="0" name=""/>
        <dsp:cNvSpPr/>
      </dsp:nvSpPr>
      <dsp:spPr>
        <a:xfrm>
          <a:off x="690480" y="2125981"/>
          <a:ext cx="648549" cy="5486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0680B-47FD-4804-A249-ED5F0539AE07}">
      <dsp:nvSpPr>
        <dsp:cNvPr id="0" name=""/>
        <dsp:cNvSpPr/>
      </dsp:nvSpPr>
      <dsp:spPr>
        <a:xfrm>
          <a:off x="665751" y="3185159"/>
          <a:ext cx="7649428" cy="13106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Clients are to be aware of the choice taken and the effect / consequences it has on others and themselves.</a:t>
          </a:r>
          <a:endParaRPr lang="en-US" sz="2800" kern="1200" dirty="0"/>
        </a:p>
      </dsp:txBody>
      <dsp:txXfrm>
        <a:off x="665751" y="3185159"/>
        <a:ext cx="7649428" cy="1310640"/>
      </dsp:txXfrm>
    </dsp:sp>
    <dsp:sp modelId="{4A23E642-8D97-4838-93E3-FF6A0508E074}">
      <dsp:nvSpPr>
        <dsp:cNvPr id="0" name=""/>
        <dsp:cNvSpPr/>
      </dsp:nvSpPr>
      <dsp:spPr>
        <a:xfrm>
          <a:off x="341476" y="3566161"/>
          <a:ext cx="648549" cy="5486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242AE-5633-4EBA-A0C1-330D024FC569}">
      <dsp:nvSpPr>
        <dsp:cNvPr id="0" name=""/>
        <dsp:cNvSpPr/>
      </dsp:nvSpPr>
      <dsp:spPr>
        <a:xfrm>
          <a:off x="-5255288" y="-804890"/>
          <a:ext cx="6257980" cy="6257980"/>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18F89-3B21-46E4-A8FF-3735A0AEDFD5}">
      <dsp:nvSpPr>
        <dsp:cNvPr id="0" name=""/>
        <dsp:cNvSpPr/>
      </dsp:nvSpPr>
      <dsp:spPr>
        <a:xfrm>
          <a:off x="644901" y="434341"/>
          <a:ext cx="7748884" cy="99059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To act in a fair and just manner.</a:t>
          </a:r>
          <a:endParaRPr lang="en-US" sz="2800" b="0" kern="1200" dirty="0"/>
        </a:p>
      </dsp:txBody>
      <dsp:txXfrm>
        <a:off x="644901" y="434341"/>
        <a:ext cx="7748884" cy="990596"/>
      </dsp:txXfrm>
    </dsp:sp>
    <dsp:sp modelId="{2260F16A-8082-414F-AC6F-9C0E43977940}">
      <dsp:nvSpPr>
        <dsp:cNvPr id="0" name=""/>
        <dsp:cNvSpPr/>
      </dsp:nvSpPr>
      <dsp:spPr>
        <a:xfrm>
          <a:off x="299470" y="609599"/>
          <a:ext cx="690861" cy="640080"/>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83B98-A64D-4427-BE0D-311AEDB5FAE7}">
      <dsp:nvSpPr>
        <dsp:cNvPr id="0" name=""/>
        <dsp:cNvSpPr/>
      </dsp:nvSpPr>
      <dsp:spPr>
        <a:xfrm>
          <a:off x="982826" y="1752603"/>
          <a:ext cx="7410960" cy="12953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It is expected that staff will act in a non-discriminatory manner to individuals and groups</a:t>
          </a:r>
          <a:r>
            <a:rPr lang="en-US" sz="2600" kern="1200" dirty="0" smtClean="0"/>
            <a:t>.</a:t>
          </a:r>
          <a:endParaRPr lang="en-US" sz="2600" kern="1200" dirty="0"/>
        </a:p>
      </dsp:txBody>
      <dsp:txXfrm>
        <a:off x="982826" y="1752603"/>
        <a:ext cx="7410960" cy="1295397"/>
      </dsp:txXfrm>
    </dsp:sp>
    <dsp:sp modelId="{BD209BBB-35C9-401F-B4FA-1B0DCF85646B}">
      <dsp:nvSpPr>
        <dsp:cNvPr id="0" name=""/>
        <dsp:cNvSpPr/>
      </dsp:nvSpPr>
      <dsp:spPr>
        <a:xfrm>
          <a:off x="637395" y="2004059"/>
          <a:ext cx="690861" cy="6400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1411D-0E94-4671-89D7-D9F3DFC100CF}">
      <dsp:nvSpPr>
        <dsp:cNvPr id="0" name=""/>
        <dsp:cNvSpPr/>
      </dsp:nvSpPr>
      <dsp:spPr>
        <a:xfrm>
          <a:off x="644901" y="3223261"/>
          <a:ext cx="7748884" cy="9905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It does not mean treating all individuals the same – rather it relates to equity.</a:t>
          </a:r>
          <a:endParaRPr lang="en-US" sz="2800" kern="1200" dirty="0"/>
        </a:p>
      </dsp:txBody>
      <dsp:txXfrm>
        <a:off x="644901" y="3223261"/>
        <a:ext cx="7748884" cy="990596"/>
      </dsp:txXfrm>
    </dsp:sp>
    <dsp:sp modelId="{2330ADA6-1B5A-4F62-A4FF-C2010EA24683}">
      <dsp:nvSpPr>
        <dsp:cNvPr id="0" name=""/>
        <dsp:cNvSpPr/>
      </dsp:nvSpPr>
      <dsp:spPr>
        <a:xfrm>
          <a:off x="299470" y="3398519"/>
          <a:ext cx="690861" cy="6400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8B38C-5686-4F22-981A-8BEA59B340EA}">
      <dsp:nvSpPr>
        <dsp:cNvPr id="0" name=""/>
        <dsp:cNvSpPr/>
      </dsp:nvSpPr>
      <dsp:spPr>
        <a:xfrm>
          <a:off x="-5169077" y="-791784"/>
          <a:ext cx="6155568" cy="6155568"/>
        </a:xfrm>
        <a:prstGeom prst="blockArc">
          <a:avLst>
            <a:gd name="adj1" fmla="val 18900000"/>
            <a:gd name="adj2" fmla="val 2700000"/>
            <a:gd name="adj3" fmla="val 3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3CFEFD-CB5B-4845-A8A1-D5AECBD07C3D}">
      <dsp:nvSpPr>
        <dsp:cNvPr id="0" name=""/>
        <dsp:cNvSpPr/>
      </dsp:nvSpPr>
      <dsp:spPr>
        <a:xfrm>
          <a:off x="634477" y="457200"/>
          <a:ext cx="7836712" cy="9144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Refers to the trust relationship between staff and client.</a:t>
          </a:r>
          <a:endParaRPr lang="en-US" sz="2800" b="0" kern="1200" dirty="0"/>
        </a:p>
      </dsp:txBody>
      <dsp:txXfrm>
        <a:off x="634477" y="457200"/>
        <a:ext cx="7836712" cy="914400"/>
      </dsp:txXfrm>
    </dsp:sp>
    <dsp:sp modelId="{DC62CC30-6F29-4EDB-8F1A-3008F84588B2}">
      <dsp:nvSpPr>
        <dsp:cNvPr id="0" name=""/>
        <dsp:cNvSpPr/>
      </dsp:nvSpPr>
      <dsp:spPr>
        <a:xfrm>
          <a:off x="354670" y="609601"/>
          <a:ext cx="559612" cy="609596"/>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2A77C-D9F6-4CB8-8CFC-7503F42C969A}">
      <dsp:nvSpPr>
        <dsp:cNvPr id="0" name=""/>
        <dsp:cNvSpPr/>
      </dsp:nvSpPr>
      <dsp:spPr>
        <a:xfrm>
          <a:off x="966861" y="1523998"/>
          <a:ext cx="7504328" cy="1524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The interests of the client are placed before those of the staff person even if such loyalty is inconvenient or uncomfortable.</a:t>
          </a:r>
          <a:endParaRPr lang="en-US" sz="2800" kern="1200" dirty="0"/>
        </a:p>
      </dsp:txBody>
      <dsp:txXfrm>
        <a:off x="966861" y="1523998"/>
        <a:ext cx="7504328" cy="1524003"/>
      </dsp:txXfrm>
    </dsp:sp>
    <dsp:sp modelId="{EAD1A25F-4FAB-4EB1-A735-E20BF4CEC2FC}">
      <dsp:nvSpPr>
        <dsp:cNvPr id="0" name=""/>
        <dsp:cNvSpPr/>
      </dsp:nvSpPr>
      <dsp:spPr>
        <a:xfrm>
          <a:off x="687055" y="1981201"/>
          <a:ext cx="559612" cy="6095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C71A5-696A-47A8-8507-EE697F4AE74C}">
      <dsp:nvSpPr>
        <dsp:cNvPr id="0" name=""/>
        <dsp:cNvSpPr/>
      </dsp:nvSpPr>
      <dsp:spPr>
        <a:xfrm>
          <a:off x="634477" y="3200400"/>
          <a:ext cx="7836712" cy="914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Clients need to be able to trust that the words and actions of staff are truthful and reliable.</a:t>
          </a:r>
          <a:endParaRPr lang="en-US" sz="2800" kern="1200" dirty="0"/>
        </a:p>
      </dsp:txBody>
      <dsp:txXfrm>
        <a:off x="634477" y="3200400"/>
        <a:ext cx="7836712" cy="914400"/>
      </dsp:txXfrm>
    </dsp:sp>
    <dsp:sp modelId="{3B50C891-CD6C-419F-8BA8-D1AA2311BFE3}">
      <dsp:nvSpPr>
        <dsp:cNvPr id="0" name=""/>
        <dsp:cNvSpPr/>
      </dsp:nvSpPr>
      <dsp:spPr>
        <a:xfrm>
          <a:off x="354670" y="3352801"/>
          <a:ext cx="559612" cy="6095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E08B9-AE5B-4080-8BEE-041CE6BD5CD9}">
      <dsp:nvSpPr>
        <dsp:cNvPr id="0" name=""/>
        <dsp:cNvSpPr/>
      </dsp:nvSpPr>
      <dsp:spPr>
        <a:xfrm>
          <a:off x="-5513922" y="-844209"/>
          <a:ext cx="6565219" cy="6565219"/>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A9617A-1914-48C6-912E-E11F5C919B60}">
      <dsp:nvSpPr>
        <dsp:cNvPr id="0" name=""/>
        <dsp:cNvSpPr/>
      </dsp:nvSpPr>
      <dsp:spPr>
        <a:xfrm>
          <a:off x="676175" y="487680"/>
          <a:ext cx="7866400" cy="97536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The principle of truth telling.</a:t>
          </a:r>
          <a:endParaRPr lang="en-US" sz="2800" b="0" kern="1200" dirty="0"/>
        </a:p>
      </dsp:txBody>
      <dsp:txXfrm>
        <a:off x="676175" y="487680"/>
        <a:ext cx="7866400" cy="975360"/>
      </dsp:txXfrm>
    </dsp:sp>
    <dsp:sp modelId="{B9363B98-3DA2-4992-B864-59DAC1328E89}">
      <dsp:nvSpPr>
        <dsp:cNvPr id="0" name=""/>
        <dsp:cNvSpPr/>
      </dsp:nvSpPr>
      <dsp:spPr>
        <a:xfrm>
          <a:off x="362475" y="685800"/>
          <a:ext cx="627400" cy="579120"/>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03E02-C5C2-424E-8944-77D6ED90965E}">
      <dsp:nvSpPr>
        <dsp:cNvPr id="0" name=""/>
        <dsp:cNvSpPr/>
      </dsp:nvSpPr>
      <dsp:spPr>
        <a:xfrm>
          <a:off x="1030719" y="1752600"/>
          <a:ext cx="7511856" cy="1371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Staff are obligated to deal honestly with clients and others with whom they relate professionally.</a:t>
          </a:r>
          <a:endParaRPr lang="en-US" sz="2800" kern="1200" dirty="0"/>
        </a:p>
      </dsp:txBody>
      <dsp:txXfrm>
        <a:off x="1030719" y="1752600"/>
        <a:ext cx="7511856" cy="1371600"/>
      </dsp:txXfrm>
    </dsp:sp>
    <dsp:sp modelId="{AE7428BF-EBE5-4469-81B5-15173C8F13F1}">
      <dsp:nvSpPr>
        <dsp:cNvPr id="0" name=""/>
        <dsp:cNvSpPr/>
      </dsp:nvSpPr>
      <dsp:spPr>
        <a:xfrm>
          <a:off x="717018" y="2148840"/>
          <a:ext cx="627400" cy="5791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7CE9E2-9D24-419C-AF4B-91C4BC521CA0}">
      <dsp:nvSpPr>
        <dsp:cNvPr id="0" name=""/>
        <dsp:cNvSpPr/>
      </dsp:nvSpPr>
      <dsp:spPr>
        <a:xfrm>
          <a:off x="676175" y="3230880"/>
          <a:ext cx="7866400" cy="13411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This applies to a broad range of issues including documentation standards, community relations, regulatory reporting, and compliance. </a:t>
          </a:r>
          <a:endParaRPr lang="en-US" sz="2800" kern="1200" dirty="0"/>
        </a:p>
      </dsp:txBody>
      <dsp:txXfrm>
        <a:off x="676175" y="3230880"/>
        <a:ext cx="7866400" cy="1341119"/>
      </dsp:txXfrm>
    </dsp:sp>
    <dsp:sp modelId="{1DB9F9B6-0382-470D-B598-2FE4BA8A11D0}">
      <dsp:nvSpPr>
        <dsp:cNvPr id="0" name=""/>
        <dsp:cNvSpPr/>
      </dsp:nvSpPr>
      <dsp:spPr>
        <a:xfrm>
          <a:off x="362475" y="3611880"/>
          <a:ext cx="627400" cy="5791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01658-72FA-4C23-AC25-AD35D7E62B5A}">
      <dsp:nvSpPr>
        <dsp:cNvPr id="0" name=""/>
        <dsp:cNvSpPr/>
      </dsp:nvSpPr>
      <dsp:spPr>
        <a:xfrm>
          <a:off x="277730" y="0"/>
          <a:ext cx="7445539" cy="5016500"/>
        </a:xfrm>
        <a:prstGeom prst="triangle">
          <a:avLst/>
        </a:prstGeom>
        <a:gradFill flip="none" rotWithShape="0">
          <a:gsLst>
            <a:gs pos="0">
              <a:srgbClr val="B30101">
                <a:shade val="30000"/>
                <a:satMod val="115000"/>
              </a:srgbClr>
            </a:gs>
            <a:gs pos="50000">
              <a:srgbClr val="B30101">
                <a:shade val="67500"/>
                <a:satMod val="115000"/>
              </a:srgbClr>
            </a:gs>
            <a:gs pos="100000">
              <a:srgbClr val="B30101">
                <a:shade val="100000"/>
                <a:satMod val="115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AA350D-3A06-4D30-A987-134C7D129375}">
      <dsp:nvSpPr>
        <dsp:cNvPr id="0" name=""/>
        <dsp:cNvSpPr/>
      </dsp:nvSpPr>
      <dsp:spPr>
        <a:xfrm>
          <a:off x="4000500" y="396039"/>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The unbalance of power between provider and client</a:t>
          </a:r>
          <a:endParaRPr lang="en-US" sz="2400" b="1" kern="1200" dirty="0"/>
        </a:p>
      </dsp:txBody>
      <dsp:txXfrm>
        <a:off x="4058469" y="454008"/>
        <a:ext cx="3144787" cy="1071561"/>
      </dsp:txXfrm>
    </dsp:sp>
    <dsp:sp modelId="{BCBA6DB1-136B-4755-83D4-95F91035E8AC}">
      <dsp:nvSpPr>
        <dsp:cNvPr id="0" name=""/>
        <dsp:cNvSpPr/>
      </dsp:nvSpPr>
      <dsp:spPr>
        <a:xfrm>
          <a:off x="4033498" y="2297029"/>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Control over the services provided to the client</a:t>
          </a:r>
          <a:endParaRPr lang="en-US" sz="2400" b="1" kern="1200" dirty="0"/>
        </a:p>
      </dsp:txBody>
      <dsp:txXfrm>
        <a:off x="4091467" y="2354998"/>
        <a:ext cx="3144787" cy="1071561"/>
      </dsp:txXfrm>
    </dsp:sp>
    <dsp:sp modelId="{5E86D27F-467B-4FFF-95C2-7CCD200D8FDC}">
      <dsp:nvSpPr>
        <dsp:cNvPr id="0" name=""/>
        <dsp:cNvSpPr/>
      </dsp:nvSpPr>
      <dsp:spPr>
        <a:xfrm>
          <a:off x="4033498" y="3564352"/>
          <a:ext cx="3260725" cy="11874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Access to private knowledge about the client</a:t>
          </a:r>
          <a:endParaRPr lang="en-US" sz="2400" b="1" kern="1200" dirty="0"/>
        </a:p>
      </dsp:txBody>
      <dsp:txXfrm>
        <a:off x="4091467" y="3622321"/>
        <a:ext cx="3144787" cy="1071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34F2-06C6-400B-BCE8-23C01FDD0002}">
      <dsp:nvSpPr>
        <dsp:cNvPr id="0" name=""/>
        <dsp:cNvSpPr/>
      </dsp:nvSpPr>
      <dsp:spPr>
        <a:xfrm>
          <a:off x="0" y="0"/>
          <a:ext cx="6219444" cy="8866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0" lang="en-US" sz="2800" b="1" i="0" u="none" strike="noStrike" kern="1200" cap="none" spc="0" normalizeH="0" baseline="0" noProof="0" dirty="0" smtClean="0">
              <a:ln>
                <a:noFill/>
              </a:ln>
              <a:solidFill>
                <a:schemeClr val="bg1"/>
              </a:solidFill>
              <a:effectLst/>
              <a:uLnTx/>
              <a:uFillTx/>
            </a:rPr>
            <a:t>Set the time, place and stage</a:t>
          </a:r>
          <a:endParaRPr lang="en-US" sz="2800" b="1" kern="1200" dirty="0">
            <a:solidFill>
              <a:schemeClr val="bg1"/>
            </a:solidFill>
          </a:endParaRPr>
        </a:p>
      </dsp:txBody>
      <dsp:txXfrm>
        <a:off x="25969" y="25969"/>
        <a:ext cx="5158935" cy="834716"/>
      </dsp:txXfrm>
    </dsp:sp>
    <dsp:sp modelId="{32304FE2-00F2-4646-ACBC-641254FADD56}">
      <dsp:nvSpPr>
        <dsp:cNvPr id="0" name=""/>
        <dsp:cNvSpPr/>
      </dsp:nvSpPr>
      <dsp:spPr>
        <a:xfrm>
          <a:off x="464439" y="1009801"/>
          <a:ext cx="6219444" cy="8866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bg1"/>
              </a:solidFill>
            </a:rPr>
            <a:t>Authority to determine the rules of the relationship</a:t>
          </a:r>
          <a:endParaRPr lang="en-US" sz="2800" b="1" kern="1200" dirty="0">
            <a:solidFill>
              <a:schemeClr val="bg1"/>
            </a:solidFill>
          </a:endParaRPr>
        </a:p>
      </dsp:txBody>
      <dsp:txXfrm>
        <a:off x="490408" y="1035770"/>
        <a:ext cx="5126741" cy="834716"/>
      </dsp:txXfrm>
    </dsp:sp>
    <dsp:sp modelId="{1E84974C-898B-4690-9902-9A077735C24F}">
      <dsp:nvSpPr>
        <dsp:cNvPr id="0" name=""/>
        <dsp:cNvSpPr/>
      </dsp:nvSpPr>
      <dsp:spPr>
        <a:xfrm>
          <a:off x="928878" y="2019603"/>
          <a:ext cx="6219444" cy="8866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0" lang="en-US" sz="2800" b="1" i="0" u="none" strike="noStrike" kern="1200" cap="none" spc="0" normalizeH="0" baseline="0" noProof="0" dirty="0" smtClean="0">
              <a:ln>
                <a:noFill/>
              </a:ln>
              <a:solidFill>
                <a:schemeClr val="bg1"/>
              </a:solidFill>
              <a:effectLst/>
              <a:uLnTx/>
              <a:uFillTx/>
            </a:rPr>
            <a:t>Right to ask questions</a:t>
          </a:r>
          <a:endParaRPr lang="en-US" sz="2800" b="1" kern="1200" dirty="0">
            <a:solidFill>
              <a:schemeClr val="bg1"/>
            </a:solidFill>
          </a:endParaRPr>
        </a:p>
      </dsp:txBody>
      <dsp:txXfrm>
        <a:off x="954847" y="2045572"/>
        <a:ext cx="5126741" cy="834716"/>
      </dsp:txXfrm>
    </dsp:sp>
    <dsp:sp modelId="{0319FA12-C0DA-499E-BA92-CEC2BB48AE8A}">
      <dsp:nvSpPr>
        <dsp:cNvPr id="0" name=""/>
        <dsp:cNvSpPr/>
      </dsp:nvSpPr>
      <dsp:spPr>
        <a:xfrm>
          <a:off x="1393316" y="3029404"/>
          <a:ext cx="6219444" cy="8866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bg1"/>
              </a:solidFill>
            </a:rPr>
            <a:t>Maintain anonymity</a:t>
          </a:r>
          <a:endParaRPr lang="en-US" sz="2800" b="1" kern="1200" dirty="0">
            <a:solidFill>
              <a:schemeClr val="bg1"/>
            </a:solidFill>
          </a:endParaRPr>
        </a:p>
      </dsp:txBody>
      <dsp:txXfrm>
        <a:off x="1419285" y="3055373"/>
        <a:ext cx="5126741" cy="834716"/>
      </dsp:txXfrm>
    </dsp:sp>
    <dsp:sp modelId="{8B186C9A-7DE2-454F-B4DE-6C4DAB85EC0F}">
      <dsp:nvSpPr>
        <dsp:cNvPr id="0" name=""/>
        <dsp:cNvSpPr/>
      </dsp:nvSpPr>
      <dsp:spPr>
        <a:xfrm>
          <a:off x="1857756" y="4039206"/>
          <a:ext cx="6219444" cy="8866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bg1"/>
              </a:solidFill>
            </a:rPr>
            <a:t>Power to label, name and diagnose</a:t>
          </a:r>
          <a:endParaRPr lang="en-US" sz="2800" b="1" kern="1200" dirty="0">
            <a:solidFill>
              <a:schemeClr val="bg1"/>
            </a:solidFill>
          </a:endParaRPr>
        </a:p>
      </dsp:txBody>
      <dsp:txXfrm>
        <a:off x="1883725" y="4065175"/>
        <a:ext cx="5126741" cy="834716"/>
      </dsp:txXfrm>
    </dsp:sp>
    <dsp:sp modelId="{9C8FA0E2-27FA-437E-A6D8-1DC36E9322CB}">
      <dsp:nvSpPr>
        <dsp:cNvPr id="0" name=""/>
        <dsp:cNvSpPr/>
      </dsp:nvSpPr>
      <dsp:spPr>
        <a:xfrm>
          <a:off x="5643118" y="647750"/>
          <a:ext cx="576325" cy="576325"/>
        </a:xfrm>
        <a:prstGeom prst="downArrow">
          <a:avLst>
            <a:gd name="adj1" fmla="val 55000"/>
            <a:gd name="adj2" fmla="val 45000"/>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772791" y="647750"/>
        <a:ext cx="316979" cy="433685"/>
      </dsp:txXfrm>
    </dsp:sp>
    <dsp:sp modelId="{BEB5A23C-AA95-405D-909C-A4D33DEAACD8}">
      <dsp:nvSpPr>
        <dsp:cNvPr id="0" name=""/>
        <dsp:cNvSpPr/>
      </dsp:nvSpPr>
      <dsp:spPr>
        <a:xfrm>
          <a:off x="6107557" y="1657552"/>
          <a:ext cx="576325" cy="576325"/>
        </a:xfrm>
        <a:prstGeom prst="downArrow">
          <a:avLst>
            <a:gd name="adj1" fmla="val 55000"/>
            <a:gd name="adj2" fmla="val 45000"/>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237230" y="1657552"/>
        <a:ext cx="316979" cy="433685"/>
      </dsp:txXfrm>
    </dsp:sp>
    <dsp:sp modelId="{15CAF2FC-A9FB-48E5-B546-67C74E20BA4C}">
      <dsp:nvSpPr>
        <dsp:cNvPr id="0" name=""/>
        <dsp:cNvSpPr/>
      </dsp:nvSpPr>
      <dsp:spPr>
        <a:xfrm>
          <a:off x="6571996" y="2652576"/>
          <a:ext cx="576325" cy="576325"/>
        </a:xfrm>
        <a:prstGeom prst="downArrow">
          <a:avLst>
            <a:gd name="adj1" fmla="val 55000"/>
            <a:gd name="adj2" fmla="val 45000"/>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701669" y="2652576"/>
        <a:ext cx="316979" cy="433685"/>
      </dsp:txXfrm>
    </dsp:sp>
    <dsp:sp modelId="{4AE2D432-CC62-4AF3-BA45-ECEFDA8E2CDF}">
      <dsp:nvSpPr>
        <dsp:cNvPr id="0" name=""/>
        <dsp:cNvSpPr/>
      </dsp:nvSpPr>
      <dsp:spPr>
        <a:xfrm>
          <a:off x="7036435" y="3672229"/>
          <a:ext cx="576325" cy="576325"/>
        </a:xfrm>
        <a:prstGeom prst="downArrow">
          <a:avLst>
            <a:gd name="adj1" fmla="val 55000"/>
            <a:gd name="adj2" fmla="val 45000"/>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166108" y="3672229"/>
        <a:ext cx="316979" cy="4336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7E8DD-2AF8-488F-A357-A62F676C8F3C}">
      <dsp:nvSpPr>
        <dsp:cNvPr id="0" name=""/>
        <dsp:cNvSpPr/>
      </dsp:nvSpPr>
      <dsp:spPr>
        <a:xfrm>
          <a:off x="0" y="222059"/>
          <a:ext cx="8839200" cy="7276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Be familiar with your code of ethics / agency rules and follow them</a:t>
          </a:r>
          <a:endParaRPr lang="en-US" sz="2000" b="1" kern="1200" dirty="0"/>
        </a:p>
      </dsp:txBody>
      <dsp:txXfrm>
        <a:off x="0" y="222059"/>
        <a:ext cx="8839200" cy="727649"/>
      </dsp:txXfrm>
    </dsp:sp>
    <dsp:sp modelId="{2119022C-A0DA-4042-AE9D-BAF5C667A2E2}">
      <dsp:nvSpPr>
        <dsp:cNvPr id="0" name=""/>
        <dsp:cNvSpPr/>
      </dsp:nvSpPr>
      <dsp:spPr>
        <a:xfrm>
          <a:off x="441960" y="15419"/>
          <a:ext cx="61874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b="1" kern="1200" dirty="0" smtClean="0"/>
            <a:t>Receive routine Clinical Supervision</a:t>
          </a:r>
          <a:endParaRPr lang="en-US" sz="2800" b="1" kern="1200" dirty="0"/>
        </a:p>
      </dsp:txBody>
      <dsp:txXfrm>
        <a:off x="462135" y="35594"/>
        <a:ext cx="6147090" cy="372930"/>
      </dsp:txXfrm>
    </dsp:sp>
    <dsp:sp modelId="{93FC534C-F8E5-4E38-9287-91B727739F3C}">
      <dsp:nvSpPr>
        <dsp:cNvPr id="0" name=""/>
        <dsp:cNvSpPr/>
      </dsp:nvSpPr>
      <dsp:spPr>
        <a:xfrm>
          <a:off x="0" y="1231949"/>
          <a:ext cx="8839200"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lumMod val="85000"/>
                  <a:lumOff val="15000"/>
                </a:schemeClr>
              </a:solidFill>
              <a:ea typeface="Calibri"/>
              <a:cs typeface="Times New Roman"/>
            </a:rPr>
            <a:t>Use supervisors as a source of information</a:t>
          </a:r>
          <a:endParaRPr lang="en-US" sz="2000" b="1" kern="1200" dirty="0"/>
        </a:p>
        <a:p>
          <a:pPr marL="228600" lvl="1" indent="-228600" algn="l" defTabSz="889000">
            <a:lnSpc>
              <a:spcPct val="90000"/>
            </a:lnSpc>
            <a:spcBef>
              <a:spcPct val="0"/>
            </a:spcBef>
            <a:spcAft>
              <a:spcPct val="15000"/>
            </a:spcAft>
            <a:buChar char="••"/>
          </a:pPr>
          <a:r>
            <a:rPr lang="en-US" sz="2000" b="1" kern="1200" dirty="0" smtClean="0">
              <a:solidFill>
                <a:schemeClr val="tx1">
                  <a:lumMod val="85000"/>
                  <a:lumOff val="15000"/>
                </a:schemeClr>
              </a:solidFill>
              <a:ea typeface="Calibri"/>
              <a:cs typeface="Times New Roman"/>
            </a:rPr>
            <a:t>Keep them informed of problems and/or questions</a:t>
          </a:r>
          <a:endParaRPr lang="en-US" sz="2000" b="1" kern="1200" dirty="0"/>
        </a:p>
      </dsp:txBody>
      <dsp:txXfrm>
        <a:off x="0" y="1231949"/>
        <a:ext cx="8839200" cy="1058400"/>
      </dsp:txXfrm>
    </dsp:sp>
    <dsp:sp modelId="{6DDA026D-3DE5-480B-ACA5-E92A07B0DBB3}">
      <dsp:nvSpPr>
        <dsp:cNvPr id="0" name=""/>
        <dsp:cNvSpPr/>
      </dsp:nvSpPr>
      <dsp:spPr>
        <a:xfrm>
          <a:off x="441960" y="1025310"/>
          <a:ext cx="61874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b="1" kern="1200" dirty="0" smtClean="0"/>
            <a:t>Respect Chain of Command</a:t>
          </a:r>
          <a:endParaRPr lang="en-US" sz="2800" b="1" kern="1200" dirty="0"/>
        </a:p>
      </dsp:txBody>
      <dsp:txXfrm>
        <a:off x="462135" y="1045485"/>
        <a:ext cx="6147090" cy="372930"/>
      </dsp:txXfrm>
    </dsp:sp>
    <dsp:sp modelId="{FE7C086B-045E-4FE8-8C70-E6D06C9D1A0E}">
      <dsp:nvSpPr>
        <dsp:cNvPr id="0" name=""/>
        <dsp:cNvSpPr/>
      </dsp:nvSpPr>
      <dsp:spPr>
        <a:xfrm>
          <a:off x="0" y="2572589"/>
          <a:ext cx="8839200" cy="1278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lumMod val="85000"/>
                  <a:lumOff val="15000"/>
                </a:schemeClr>
              </a:solidFill>
              <a:ea typeface="Calibri"/>
              <a:cs typeface="Times New Roman"/>
            </a:rPr>
            <a:t>Participate in trainings, continuing education, re-certification &amp; re-licensing mandates, supervised experience, recent research and literature</a:t>
          </a:r>
          <a:endParaRPr lang="en-US" sz="2000" b="1" kern="1200" dirty="0"/>
        </a:p>
      </dsp:txBody>
      <dsp:txXfrm>
        <a:off x="0" y="2572589"/>
        <a:ext cx="8839200" cy="1278900"/>
      </dsp:txXfrm>
    </dsp:sp>
    <dsp:sp modelId="{EAD2800E-1340-4195-9A81-8EAB5639A6F7}">
      <dsp:nvSpPr>
        <dsp:cNvPr id="0" name=""/>
        <dsp:cNvSpPr/>
      </dsp:nvSpPr>
      <dsp:spPr>
        <a:xfrm>
          <a:off x="441960" y="2365949"/>
          <a:ext cx="61874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b="1" kern="1200" dirty="0" smtClean="0"/>
            <a:t>Educate Yourself</a:t>
          </a:r>
          <a:endParaRPr lang="en-US" sz="2800" b="1" kern="1200" dirty="0"/>
        </a:p>
      </dsp:txBody>
      <dsp:txXfrm>
        <a:off x="462135" y="2386124"/>
        <a:ext cx="6147090" cy="372930"/>
      </dsp:txXfrm>
    </dsp:sp>
    <dsp:sp modelId="{B5EB766F-02B0-4A26-9487-E22809E36809}">
      <dsp:nvSpPr>
        <dsp:cNvPr id="0" name=""/>
        <dsp:cNvSpPr/>
      </dsp:nvSpPr>
      <dsp:spPr>
        <a:xfrm>
          <a:off x="0" y="4133730"/>
          <a:ext cx="8839200" cy="7276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291592" rIns="686020"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lumMod val="85000"/>
                  <a:lumOff val="15000"/>
                </a:schemeClr>
              </a:solidFill>
              <a:ea typeface="Calibri"/>
              <a:cs typeface="Times New Roman"/>
            </a:rPr>
            <a:t>If it’s not in writing, it never happened</a:t>
          </a:r>
          <a:endParaRPr lang="en-US" sz="2000" b="1" kern="1200" dirty="0" smtClean="0">
            <a:solidFill>
              <a:schemeClr val="tx1">
                <a:lumMod val="85000"/>
                <a:lumOff val="15000"/>
              </a:schemeClr>
            </a:solidFill>
            <a:ea typeface="Calibri"/>
            <a:cs typeface="Times New Roman"/>
          </a:endParaRPr>
        </a:p>
      </dsp:txBody>
      <dsp:txXfrm>
        <a:off x="0" y="4133730"/>
        <a:ext cx="8839200" cy="727649"/>
      </dsp:txXfrm>
    </dsp:sp>
    <dsp:sp modelId="{2879C49E-4217-4FE9-90BC-90F47A2C0C70}">
      <dsp:nvSpPr>
        <dsp:cNvPr id="0" name=""/>
        <dsp:cNvSpPr/>
      </dsp:nvSpPr>
      <dsp:spPr>
        <a:xfrm>
          <a:off x="441960" y="3927090"/>
          <a:ext cx="618744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1244600">
            <a:lnSpc>
              <a:spcPct val="90000"/>
            </a:lnSpc>
            <a:spcBef>
              <a:spcPct val="0"/>
            </a:spcBef>
            <a:spcAft>
              <a:spcPct val="35000"/>
            </a:spcAft>
          </a:pPr>
          <a:r>
            <a:rPr lang="en-US" sz="2800" b="1" kern="1200" dirty="0" smtClean="0"/>
            <a:t>Document – Document - Document</a:t>
          </a:r>
          <a:endParaRPr lang="en-US" sz="2800" b="1" kern="1200" dirty="0"/>
        </a:p>
      </dsp:txBody>
      <dsp:txXfrm>
        <a:off x="462135" y="3947265"/>
        <a:ext cx="6147090" cy="3729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12/30/2013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dirty="0"/>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13</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15</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17</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19</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27</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33</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34</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35</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8</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9</a:t>
            </a:fld>
            <a:endParaRPr lang="en-US" dirty="0"/>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924800" cy="2689225"/>
          </a:xfrm>
        </p:spPr>
        <p:txBody>
          <a:bodyPr>
            <a:normAutofit/>
          </a:bodyPr>
          <a:lstStyle/>
          <a:p>
            <a:pPr algn="r"/>
            <a:r>
              <a:rPr lang="en-US" sz="3600" b="1" i="1" dirty="0" smtClean="0">
                <a:solidFill>
                  <a:srgbClr val="006892"/>
                </a:solidFill>
                <a:latin typeface="+mn-lt"/>
                <a:cs typeface="Arial" pitchFamily="34" charset="0"/>
              </a:rPr>
              <a:t>Ethical Issues in Offender Treatment:  </a:t>
            </a:r>
            <a:br>
              <a:rPr lang="en-US" sz="3600" b="1" i="1" dirty="0" smtClean="0">
                <a:solidFill>
                  <a:srgbClr val="006892"/>
                </a:solidFill>
                <a:latin typeface="+mn-lt"/>
                <a:cs typeface="Arial" pitchFamily="34" charset="0"/>
              </a:rPr>
            </a:br>
            <a:r>
              <a:rPr lang="en-US" sz="3600" b="1" i="1" dirty="0" smtClean="0">
                <a:solidFill>
                  <a:srgbClr val="006892"/>
                </a:solidFill>
                <a:latin typeface="+mn-lt"/>
                <a:cs typeface="Arial" pitchFamily="34" charset="0"/>
              </a:rPr>
              <a:t>Professional </a:t>
            </a:r>
            <a:r>
              <a:rPr lang="en-US" sz="3600" b="1" i="1" dirty="0" smtClean="0">
                <a:solidFill>
                  <a:srgbClr val="006892"/>
                </a:solidFill>
                <a:latin typeface="+mn-lt"/>
                <a:cs typeface="Arial" pitchFamily="34" charset="0"/>
              </a:rPr>
              <a:t>Competence</a:t>
            </a:r>
            <a:r>
              <a:rPr lang="en-US" sz="3600" b="1" i="1" dirty="0" smtClean="0">
                <a:solidFill>
                  <a:srgbClr val="006892"/>
                </a:solidFill>
                <a:latin typeface="Arial" pitchFamily="34" charset="0"/>
                <a:cs typeface="Arial" pitchFamily="34" charset="0"/>
              </a:rPr>
              <a:t/>
            </a:r>
            <a:br>
              <a:rPr lang="en-US" sz="3600" b="1" i="1" dirty="0" smtClean="0">
                <a:solidFill>
                  <a:srgbClr val="006892"/>
                </a:solidFill>
                <a:latin typeface="Arial" pitchFamily="34" charset="0"/>
                <a:cs typeface="Arial" pitchFamily="34" charset="0"/>
              </a:rPr>
            </a:br>
            <a:r>
              <a:rPr lang="en-US" sz="2000" b="1" i="1" dirty="0">
                <a:solidFill>
                  <a:srgbClr val="006892"/>
                </a:solidFill>
                <a:latin typeface="Arial" pitchFamily="34" charset="0"/>
                <a:cs typeface="Arial" pitchFamily="34" charset="0"/>
              </a:rPr>
              <a:t/>
            </a:r>
            <a:br>
              <a:rPr lang="en-US" sz="2000" b="1" i="1" dirty="0">
                <a:solidFill>
                  <a:srgbClr val="006892"/>
                </a:solidFill>
                <a:latin typeface="Arial" pitchFamily="34" charset="0"/>
                <a:cs typeface="Arial" pitchFamily="34" charset="0"/>
              </a:rPr>
            </a:br>
            <a:endParaRPr lang="en-US" sz="3600"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pic>
        <p:nvPicPr>
          <p:cNvPr id="7" name="Picture 11" descr="Churchill-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65938"/>
            <a:ext cx="1353457" cy="1824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4228907"/>
            <a:ext cx="3276600" cy="646331"/>
          </a:xfrm>
          <a:prstGeom prst="rect">
            <a:avLst/>
          </a:prstGeom>
          <a:noFill/>
        </p:spPr>
        <p:txBody>
          <a:bodyPr wrap="square" rtlCol="0">
            <a:spAutoFit/>
          </a:bodyPr>
          <a:lstStyle/>
          <a:p>
            <a:pPr algn="r"/>
            <a:r>
              <a:rPr lang="en-US" b="1" i="1" dirty="0" smtClean="0">
                <a:solidFill>
                  <a:schemeClr val="tx2"/>
                </a:solidFill>
              </a:rPr>
              <a:t>Roberta C. Churchill M.A., LMHC</a:t>
            </a:r>
          </a:p>
          <a:p>
            <a:pPr algn="r"/>
            <a:r>
              <a:rPr lang="en-US" b="1" i="1" dirty="0" smtClean="0">
                <a:solidFill>
                  <a:schemeClr val="tx2"/>
                </a:solidFill>
              </a:rPr>
              <a:t>ACJS, Inc.</a:t>
            </a:r>
            <a:endParaRPr lang="en-US" b="1" i="1" dirty="0">
              <a:solidFill>
                <a:schemeClr val="tx2"/>
              </a:solidFill>
            </a:endParaRPr>
          </a:p>
        </p:txBody>
      </p:sp>
    </p:spTree>
    <p:extLst>
      <p:ext uri="{BB962C8B-B14F-4D97-AF65-F5344CB8AC3E}">
        <p14:creationId xmlns:p14="http://schemas.microsoft.com/office/powerpoint/2010/main" val="364884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Veracity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915534838"/>
              </p:ext>
            </p:extLst>
          </p:nvPr>
        </p:nvGraphicFramePr>
        <p:xfrm>
          <a:off x="304800" y="1295400"/>
          <a:ext cx="8610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PROFESSIONAL COMPETENCE</a:t>
            </a:r>
            <a:endParaRPr lang="en-US" b="0" dirty="0" smtClean="0">
              <a:solidFill>
                <a:schemeClr val="bg1"/>
              </a:solidFill>
              <a:effectLst/>
              <a:latin typeface="Lucida Sans Unicode" pitchFamily="34" charset="0"/>
              <a:cs typeface="Arial" charset="0"/>
            </a:endParaRP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11</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p>
        </p:txBody>
      </p:sp>
      <p:sp>
        <p:nvSpPr>
          <p:cNvPr id="9" name="Subtitle 2"/>
          <p:cNvSpPr>
            <a:spLocks/>
          </p:cNvSpPr>
          <p:nvPr/>
        </p:nvSpPr>
        <p:spPr bwMode="auto">
          <a:xfrm>
            <a:off x="17526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1600" dirty="0" smtClean="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smtClean="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endParaRPr lang="en-US" sz="1600" dirty="0" smtClean="0">
              <a:solidFill>
                <a:schemeClr val="bg1"/>
              </a:solidFill>
              <a:latin typeface="Lucida Sans Unicode" pitchFamily="34" charset="0"/>
            </a:endParaRPr>
          </a:p>
          <a:p>
            <a:pPr algn="r" eaLnBrk="0" hangingPunct="0">
              <a:spcBef>
                <a:spcPts val="400"/>
              </a:spcBef>
              <a:buClr>
                <a:schemeClr val="accent1"/>
              </a:buClr>
              <a:buSzPct val="68000"/>
              <a:buFont typeface="Wingdings 3" pitchFamily="18" charset="2"/>
              <a:buNone/>
            </a:pPr>
            <a:r>
              <a:rPr lang="en-US" sz="1600" dirty="0" smtClean="0">
                <a:solidFill>
                  <a:schemeClr val="bg1"/>
                </a:solidFill>
                <a:latin typeface="Lucida Sans Unicode" pitchFamily="34" charset="0"/>
              </a:rPr>
              <a:t>Taken from 2005 ACA </a:t>
            </a:r>
            <a:r>
              <a:rPr lang="en-US" sz="1600" i="1" dirty="0" smtClean="0">
                <a:solidFill>
                  <a:schemeClr val="bg1"/>
                </a:solidFill>
                <a:latin typeface="Lucida Sans Unicode" pitchFamily="34" charset="0"/>
              </a:rPr>
              <a:t>Code of Ethics</a:t>
            </a:r>
            <a:endParaRPr lang="en-US" sz="1600" i="1" dirty="0">
              <a:solidFill>
                <a:schemeClr val="bg1"/>
              </a:solidFill>
              <a:latin typeface="Lucida Sans Unicode" pitchFamily="34" charset="0"/>
            </a:endParaRPr>
          </a:p>
        </p:txBody>
      </p:sp>
    </p:spTree>
    <p:extLst>
      <p:ext uri="{BB962C8B-B14F-4D97-AF65-F5344CB8AC3E}">
        <p14:creationId xmlns:p14="http://schemas.microsoft.com/office/powerpoint/2010/main" val="3747971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Case 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A correctional case worker with her B.A. in Criminal Justice consistently diagnoses her clients with ADHD, Bi-Polar Disorder, and other mental health diagnoses on progress notes, reviews and treatment plans.</a:t>
            </a:r>
            <a:endParaRPr lang="en-US" sz="2400"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a:t>You’re a Job Developer within a RSAT funded program and find yourself more and more in a counseling relationship with one of your clients.  </a:t>
            </a: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844596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Boundaries of Competence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533400" y="2205038"/>
            <a:ext cx="37338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Provide only those services for which you are qualified</a:t>
            </a:r>
          </a:p>
          <a:p>
            <a:pPr marL="457200" indent="-457200" algn="l">
              <a:spcAft>
                <a:spcPts val="600"/>
              </a:spcAft>
              <a:buClr>
                <a:srgbClr val="CC9900"/>
              </a:buClr>
              <a:buSzPct val="85000"/>
              <a:buFont typeface="Wingdings" panose="05000000000000000000" pitchFamily="2" charset="2"/>
              <a:buChar char="Ø"/>
            </a:pPr>
            <a:r>
              <a:rPr lang="en-US" sz="2800" dirty="0" smtClean="0"/>
              <a:t>Represent accurately your professional qualifications</a:t>
            </a:r>
            <a:endParaRPr lang="en-US" sz="28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7" y="1985962"/>
            <a:ext cx="4576763" cy="334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495300" y="1295400"/>
            <a:ext cx="8153400" cy="46482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You’ve been offered a re-entry position within a RSAT program for male inmates however you’ve only ever worked at an afterschool program for elementar</a:t>
            </a:r>
            <a:r>
              <a:rPr lang="en-US" sz="2400" dirty="0" smtClean="0"/>
              <a:t>y school children in a music program.  </a:t>
            </a:r>
            <a:endParaRPr lang="en-US" sz="2400"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There’s an opening for a RSAT Treatment Director:  you have a choice between a 20 year DOC worker with a BA in Liberal Arts who has no other certification – but is being “pushed” for the position – OR the current RSAT Asst. Director who has a MA in Social Work and is a Licensed Social Worker with three years experience. </a:t>
            </a:r>
            <a:endParaRPr lang="en-US" sz="2400" dirty="0" smtClean="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074636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Qualified for Employment</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609600" y="1447800"/>
            <a:ext cx="8077200" cy="2743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Only accept employment for which you are qualified</a:t>
            </a:r>
          </a:p>
          <a:p>
            <a:pPr marL="457200" indent="-457200" algn="l">
              <a:spcAft>
                <a:spcPts val="600"/>
              </a:spcAft>
              <a:buClr>
                <a:srgbClr val="CC9900"/>
              </a:buClr>
              <a:buSzPct val="85000"/>
              <a:buFont typeface="Wingdings" panose="05000000000000000000" pitchFamily="2" charset="2"/>
              <a:buChar char="Ø"/>
            </a:pPr>
            <a:r>
              <a:rPr lang="en-US" sz="2800" dirty="0" smtClean="0"/>
              <a:t>Hire for professional treatment positions only those who are qualified</a:t>
            </a:r>
            <a:endParaRPr lang="en-US" sz="2800" dirty="0"/>
          </a:p>
        </p:txBody>
      </p:sp>
      <p:pic>
        <p:nvPicPr>
          <p:cNvPr id="4098" name="Picture 2" descr="https://encrypted-tbn3.gstatic.com/images?q=tbn:ANd9GcSBeB4Twxc277bLeaT_vTJka6l0l2FU0a93pVIXNRIs-r4nTsk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018" y="3786187"/>
            <a:ext cx="2747963" cy="238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A Probation Officer who is part of the treatment team just went to a </a:t>
            </a:r>
            <a:r>
              <a:rPr lang="en-US" sz="2400" dirty="0"/>
              <a:t>EMDR (Eye Movement Desensitization and Reprocessing) </a:t>
            </a:r>
            <a:r>
              <a:rPr lang="en-US" sz="2400" dirty="0" smtClean="0"/>
              <a:t>training last week.  He believes that this is an effective way to treat trauma and is now meeting with his probationers to practice this new treatment on them.  </a:t>
            </a:r>
            <a:endParaRPr lang="en-US" sz="2400" dirty="0" smtClean="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85939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New Specialty Areas of Practice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5029200" y="1600200"/>
            <a:ext cx="41148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Practice in new specialty areas only after appropriate education, training, supervision and experience</a:t>
            </a:r>
            <a:endParaRPr lang="en-US" sz="2800" dirty="0"/>
          </a:p>
        </p:txBody>
      </p:sp>
      <p:pic>
        <p:nvPicPr>
          <p:cNvPr id="5122" name="Picture 2" descr="http://www.chinadaily.com.cn/attachement/jpg/site1/20131212/a41f726b05111413518a0f.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58619" y="2209800"/>
            <a:ext cx="461818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After five years of RSAT funding, there has been no efforts made to track recidivism.</a:t>
            </a:r>
          </a:p>
          <a:p>
            <a:pPr>
              <a:spcBef>
                <a:spcPts val="0"/>
              </a:spcBef>
              <a:spcAft>
                <a:spcPts val="1200"/>
              </a:spcAft>
              <a:buClr>
                <a:srgbClr val="CC9900"/>
              </a:buClr>
              <a:buSzPct val="75000"/>
              <a:buFont typeface="Wingdings" pitchFamily="2" charset="2"/>
              <a:buChar char="Ø"/>
            </a:pPr>
            <a:r>
              <a:rPr lang="en-US" sz="2400" dirty="0" smtClean="0"/>
              <a:t>Since you began working in the RSAT Program as a counselor over two years ago, your Program Director has never observed you facilitating a class, asked for your lesson plans, or reviewed your case management work. </a:t>
            </a:r>
            <a:endParaRPr lang="en-US" sz="2400" dirty="0" smtClean="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63098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encrypted-tbn0.gstatic.com/images?q=tbn:ANd9GcQMbEt3rEke8dBrukfSlF5u0cwNw_JOPs7l0wIF_QqsQJ4Q9T9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218873"/>
            <a:ext cx="9144000" cy="5125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Monitor Effectiveness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609600" y="1600200"/>
            <a:ext cx="8077200" cy="2895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Make continued efforts to monitor and improve efficacy and outcomes</a:t>
            </a:r>
            <a:endParaRPr lang="en-US" sz="2800" dirty="0"/>
          </a:p>
        </p:txBody>
      </p:sp>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smtClean="0">
                <a:solidFill>
                  <a:srgbClr val="006892"/>
                </a:solidFill>
                <a:latin typeface="+mn-lt"/>
                <a:cs typeface="Arial" pitchFamily="34" charset="0"/>
              </a:rPr>
              <a:t>Course Objectives</a:t>
            </a:r>
            <a:endParaRPr lang="en-US" b="1" dirty="0">
              <a:solidFill>
                <a:srgbClr val="006892"/>
              </a:solidFill>
              <a:latin typeface="+mn-lt"/>
              <a:cs typeface="Arial" pitchFamily="34" charset="0"/>
            </a:endParaRPr>
          </a:p>
        </p:txBody>
      </p:sp>
      <p:sp>
        <p:nvSpPr>
          <p:cNvPr id="3" name="Content Placeholder 2"/>
          <p:cNvSpPr>
            <a:spLocks noGrp="1"/>
          </p:cNvSpPr>
          <p:nvPr>
            <p:ph idx="1"/>
          </p:nvPr>
        </p:nvSpPr>
        <p:spPr>
          <a:xfrm>
            <a:off x="228600" y="1600200"/>
            <a:ext cx="8686800" cy="3733800"/>
          </a:xfrm>
        </p:spPr>
        <p:txBody>
          <a:bodyPr>
            <a:noAutofit/>
          </a:bodyPr>
          <a:lstStyle/>
          <a:p>
            <a:pPr>
              <a:buFont typeface="Arial" charset="0"/>
              <a:buNone/>
            </a:pPr>
            <a:r>
              <a:rPr lang="en-US" sz="2800" b="1" dirty="0">
                <a:solidFill>
                  <a:schemeClr val="accent1"/>
                </a:solidFill>
                <a:cs typeface="Calibri" pitchFamily="34" charset="0"/>
              </a:rPr>
              <a:t>Upon completion of this presentation, participants will be able to :</a:t>
            </a:r>
          </a:p>
          <a:p>
            <a:pPr>
              <a:buFont typeface="Arial" charset="0"/>
              <a:buNone/>
            </a:pPr>
            <a:endParaRPr lang="en-US" sz="1000" b="1" dirty="0">
              <a:solidFill>
                <a:sysClr val="windowText" lastClr="000000"/>
              </a:solidFill>
              <a:cs typeface="Calibri" pitchFamily="34" charset="0"/>
            </a:endParaRPr>
          </a:p>
          <a:p>
            <a:pPr>
              <a:spcBef>
                <a:spcPts val="0"/>
              </a:spcBef>
              <a:spcAft>
                <a:spcPts val="600"/>
              </a:spcAft>
              <a:buClr>
                <a:srgbClr val="CC9900"/>
              </a:buClr>
              <a:buSzPct val="75000"/>
              <a:buFont typeface="Wingdings" pitchFamily="2" charset="2"/>
              <a:buChar char="Ø"/>
            </a:pPr>
            <a:r>
              <a:rPr lang="en-US" sz="2800" dirty="0">
                <a:solidFill>
                  <a:sysClr val="windowText" lastClr="000000"/>
                </a:solidFill>
                <a:cs typeface="Calibri" pitchFamily="34" charset="0"/>
              </a:rPr>
              <a:t>Define the concept of “power differential</a:t>
            </a:r>
            <a:r>
              <a:rPr lang="en-US" sz="2800" dirty="0" smtClean="0">
                <a:solidFill>
                  <a:sysClr val="windowText" lastClr="000000"/>
                </a:solidFill>
                <a:cs typeface="Calibri" pitchFamily="34" charset="0"/>
              </a:rPr>
              <a:t>”</a:t>
            </a:r>
            <a:endParaRPr lang="en-US" sz="2800" dirty="0">
              <a:solidFill>
                <a:sysClr val="windowText" lastClr="000000"/>
              </a:solidFill>
              <a:cs typeface="Calibri" pitchFamily="34" charset="0"/>
            </a:endParaRPr>
          </a:p>
          <a:p>
            <a:pPr>
              <a:spcBef>
                <a:spcPts val="0"/>
              </a:spcBef>
              <a:spcAft>
                <a:spcPts val="600"/>
              </a:spcAft>
              <a:buClr>
                <a:srgbClr val="CC9900"/>
              </a:buClr>
              <a:buSzPct val="75000"/>
              <a:buFont typeface="Wingdings" pitchFamily="2" charset="2"/>
              <a:buChar char="Ø"/>
            </a:pPr>
            <a:r>
              <a:rPr lang="en-US" sz="2800" dirty="0" smtClean="0">
                <a:solidFill>
                  <a:sysClr val="windowText" lastClr="000000"/>
                </a:solidFill>
                <a:cs typeface="Calibri" pitchFamily="34" charset="0"/>
              </a:rPr>
              <a:t>Describe the six ethical principles for treatment professionals</a:t>
            </a:r>
            <a:endParaRPr lang="en-US" sz="2800" dirty="0">
              <a:solidFill>
                <a:sysClr val="windowText" lastClr="000000"/>
              </a:solidFill>
              <a:cs typeface="Calibri" pitchFamily="34" charset="0"/>
            </a:endParaRPr>
          </a:p>
          <a:p>
            <a:pPr>
              <a:spcBef>
                <a:spcPts val="0"/>
              </a:spcBef>
              <a:spcAft>
                <a:spcPts val="600"/>
              </a:spcAft>
              <a:buClr>
                <a:srgbClr val="CC9900"/>
              </a:buClr>
              <a:buSzPct val="75000"/>
              <a:buFont typeface="Wingdings" pitchFamily="2" charset="2"/>
              <a:buChar char="Ø"/>
            </a:pPr>
            <a:r>
              <a:rPr lang="en-US" sz="2800" dirty="0" smtClean="0">
                <a:solidFill>
                  <a:sysClr val="windowText" lastClr="000000"/>
                </a:solidFill>
                <a:cs typeface="Calibri" pitchFamily="34" charset="0"/>
              </a:rPr>
              <a:t>List at least three areas of Professional Competence</a:t>
            </a:r>
            <a:endParaRPr lang="en-US" sz="2800" dirty="0">
              <a:solidFill>
                <a:sysClr val="windowText" lastClr="000000"/>
              </a:solidFill>
              <a:cs typeface="Calibri" pitchFamily="34" charset="0"/>
            </a:endParaRPr>
          </a:p>
          <a:p>
            <a:pPr>
              <a:spcBef>
                <a:spcPts val="0"/>
              </a:spcBef>
              <a:spcAft>
                <a:spcPts val="600"/>
              </a:spcAft>
              <a:buClr>
                <a:srgbClr val="CC9900"/>
              </a:buClr>
              <a:buSzPct val="75000"/>
              <a:buFont typeface="Wingdings" pitchFamily="2" charset="2"/>
              <a:buChar char="Ø"/>
            </a:pPr>
            <a:r>
              <a:rPr lang="en-US" sz="2800" dirty="0">
                <a:solidFill>
                  <a:sysClr val="windowText" lastClr="000000"/>
                </a:solidFill>
                <a:cs typeface="Calibri" pitchFamily="34" charset="0"/>
              </a:rPr>
              <a:t>Develop a plan of action if </a:t>
            </a:r>
            <a:r>
              <a:rPr lang="en-US" sz="2800" dirty="0" smtClean="0">
                <a:solidFill>
                  <a:sysClr val="windowText" lastClr="000000"/>
                </a:solidFill>
                <a:cs typeface="Calibri" pitchFamily="34" charset="0"/>
              </a:rPr>
              <a:t>Professional Competence or any ethical principle is in danger of being / has been infringed upon</a:t>
            </a:r>
            <a:endParaRPr lang="en-US" sz="2800" dirty="0">
              <a:solidFill>
                <a:sysClr val="windowText" lastClr="000000"/>
              </a:solidFill>
              <a:cs typeface="Calibri" pitchFamily="34" charset="0"/>
            </a:endParaRPr>
          </a:p>
          <a:p>
            <a:pPr>
              <a:buClr>
                <a:srgbClr val="BE854C"/>
              </a:buClr>
              <a:buSzPct val="65000"/>
              <a:buFont typeface="Wingdings" pitchFamily="2" charset="2"/>
              <a:buChar char="Ø"/>
            </a:pPr>
            <a:endParaRPr lang="en-US" sz="2800" dirty="0"/>
          </a:p>
          <a:p>
            <a:pPr>
              <a:buClr>
                <a:srgbClr val="BE854C"/>
              </a:buClr>
              <a:buSzPct val="65000"/>
              <a:buFont typeface="Wingdings" pitchFamily="2" charset="2"/>
              <a:buChar char="Ø"/>
            </a:pPr>
            <a:endParaRPr lang="en-US" sz="2800" dirty="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12/30/2013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92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You’re a Adult Educator within a RSAT funded program and find yourself becoming too friendly with one of your students. You’ve been able to handle it so far but now you’re really feeling uneasy.</a:t>
            </a:r>
          </a:p>
          <a:p>
            <a:pPr>
              <a:spcBef>
                <a:spcPts val="0"/>
              </a:spcBef>
              <a:spcAft>
                <a:spcPts val="1200"/>
              </a:spcAft>
              <a:buClr>
                <a:srgbClr val="CC9900"/>
              </a:buClr>
              <a:buSzPct val="75000"/>
              <a:buFont typeface="Wingdings" pitchFamily="2" charset="2"/>
              <a:buChar char="Ø"/>
            </a:pPr>
            <a:r>
              <a:rPr lang="en-US" sz="2400" dirty="0" smtClean="0"/>
              <a:t>You’re feeling  uncomfortable with the confrontational techniques that some other colleagues take with the RSAT clients.  You think it might even be unethical.  Who can you talk to about it?</a:t>
            </a:r>
          </a:p>
          <a:p>
            <a:pPr>
              <a:spcBef>
                <a:spcPts val="0"/>
              </a:spcBef>
              <a:spcAft>
                <a:spcPts val="1200"/>
              </a:spcAft>
              <a:buClr>
                <a:srgbClr val="CC9900"/>
              </a:buClr>
              <a:buSzPct val="75000"/>
              <a:buFont typeface="Wingdings" pitchFamily="2" charset="2"/>
              <a:buChar char="Ø"/>
            </a:pPr>
            <a:endParaRPr lang="en-US" sz="2400" dirty="0" smtClean="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417490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Consultation on Ethical Obligations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1/12/2014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191000" y="1600200"/>
            <a:ext cx="4495800" cy="3962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Consult with colleagues and other relevant professional regarding ethical issues</a:t>
            </a:r>
          </a:p>
          <a:p>
            <a:pPr marL="457200" indent="-457200" algn="l">
              <a:spcAft>
                <a:spcPts val="600"/>
              </a:spcAft>
              <a:buClr>
                <a:srgbClr val="CC9900"/>
              </a:buClr>
              <a:buSzPct val="85000"/>
              <a:buFont typeface="Wingdings" panose="05000000000000000000" pitchFamily="2" charset="2"/>
              <a:buChar char="Ø"/>
            </a:pPr>
            <a:r>
              <a:rPr lang="en-US" sz="2800" dirty="0" smtClean="0">
                <a:solidFill>
                  <a:srgbClr val="C00000"/>
                </a:solidFill>
              </a:rPr>
              <a:t>Clinical Supervision</a:t>
            </a:r>
            <a:endParaRPr lang="en-US" sz="2800" dirty="0">
              <a:solidFill>
                <a:srgbClr val="C00000"/>
              </a:solidFill>
            </a:endParaRPr>
          </a:p>
        </p:txBody>
      </p:sp>
      <p:pic>
        <p:nvPicPr>
          <p:cNvPr id="7170" name="Picture 2" descr="http://wendyiglehart.com/images/counseling_supervi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39669"/>
            <a:ext cx="3276600" cy="298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One of the RSAT counselors has never been to an outside training or workshop, other those mandated yearly by the State DOC.  </a:t>
            </a:r>
          </a:p>
          <a:p>
            <a:pPr>
              <a:spcBef>
                <a:spcPts val="0"/>
              </a:spcBef>
              <a:spcAft>
                <a:spcPts val="1200"/>
              </a:spcAft>
              <a:buClr>
                <a:srgbClr val="CC9900"/>
              </a:buClr>
              <a:buSzPct val="75000"/>
              <a:buFont typeface="Wingdings" pitchFamily="2" charset="2"/>
              <a:buChar char="Ø"/>
            </a:pPr>
            <a:r>
              <a:rPr lang="en-US" sz="2400" dirty="0" smtClean="0"/>
              <a:t>You’ve implemented a new risk/need assessment instrument in your RSAT funded program.  How will you ensure that it is being utilized correctly?</a:t>
            </a:r>
          </a:p>
          <a:p>
            <a:pPr>
              <a:spcBef>
                <a:spcPts val="0"/>
              </a:spcBef>
              <a:spcAft>
                <a:spcPts val="1200"/>
              </a:spcAft>
              <a:buClr>
                <a:srgbClr val="CC9900"/>
              </a:buClr>
              <a:buSzPct val="75000"/>
              <a:buFont typeface="Wingdings" pitchFamily="2" charset="2"/>
              <a:buChar char="Ø"/>
            </a:pPr>
            <a:endParaRPr lang="en-US" sz="2400" dirty="0" smtClean="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771721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0.gstatic.com/images?q=tbn:ANd9GcQDZY2HmTostZTlkDFTkBnH4cwKZ0Peht7hL2h94BK_ok4dzhqS"/>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2362200" y="1143000"/>
            <a:ext cx="4267200" cy="52358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Continuing Education</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1/12/2014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609600" y="1600200"/>
            <a:ext cx="80772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Grow professionally through involvement in continuing education</a:t>
            </a:r>
          </a:p>
          <a:p>
            <a:pPr marL="457200" indent="-457200" algn="l">
              <a:spcAft>
                <a:spcPts val="600"/>
              </a:spcAft>
              <a:buClr>
                <a:srgbClr val="CC9900"/>
              </a:buClr>
              <a:buSzPct val="85000"/>
              <a:buFont typeface="Wingdings" panose="05000000000000000000" pitchFamily="2" charset="2"/>
              <a:buChar char="Ø"/>
            </a:pPr>
            <a:r>
              <a:rPr lang="en-US" sz="2800" dirty="0" smtClean="0"/>
              <a:t>Take steps to insure non-maleficence in using the new specialty area</a:t>
            </a:r>
            <a:endParaRPr lang="en-US" sz="2800" dirty="0"/>
          </a:p>
        </p:txBody>
      </p:sp>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rPr>
              <a:t>Case Scenarios</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7244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spcBef>
                <a:spcPts val="0"/>
              </a:spcBef>
              <a:spcAft>
                <a:spcPts val="1200"/>
              </a:spcAft>
              <a:buClr>
                <a:srgbClr val="CC9900"/>
              </a:buClr>
              <a:buSzPct val="75000"/>
              <a:buFont typeface="Wingdings" pitchFamily="2" charset="2"/>
              <a:buChar char="Ø"/>
            </a:pPr>
            <a:r>
              <a:rPr lang="en-US" sz="2400" dirty="0" smtClean="0"/>
              <a:t>A RSAT Officer has offered to facilitate a “Feelings” group but you notice that he usually talks about his own relationship with ex-wife and his current girlfriend.  </a:t>
            </a:r>
          </a:p>
          <a:p>
            <a:pPr>
              <a:spcBef>
                <a:spcPts val="0"/>
              </a:spcBef>
              <a:spcAft>
                <a:spcPts val="1200"/>
              </a:spcAft>
              <a:buClr>
                <a:srgbClr val="CC9900"/>
              </a:buClr>
              <a:buSzPct val="75000"/>
              <a:buFont typeface="Wingdings" pitchFamily="2" charset="2"/>
              <a:buChar char="Ø"/>
            </a:pPr>
            <a:r>
              <a:rPr lang="en-US" sz="2400" dirty="0" smtClean="0"/>
              <a:t>You’re recently divorced, living alone for the first time and emotionally fragile.  Although you don’t talk about your private life at work, it’s slipped out to a RSAT client with whom you’ve been working with closely over the last few months. This client is understanding, listens to you and knows what you’re going through. You look forward to seeing this client every day you go into work.</a:t>
            </a:r>
          </a:p>
          <a:p>
            <a:pPr>
              <a:spcBef>
                <a:spcPts val="0"/>
              </a:spcBef>
              <a:spcAft>
                <a:spcPts val="1200"/>
              </a:spcAft>
              <a:buClr>
                <a:srgbClr val="CC9900"/>
              </a:buClr>
              <a:buSzPct val="75000"/>
              <a:buFont typeface="Wingdings" pitchFamily="2" charset="2"/>
              <a:buChar char="Ø"/>
            </a:pPr>
            <a:endParaRPr lang="en-US" sz="2400" dirty="0" smtClean="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27239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Impairment</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1/12/2014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609600" y="1600199"/>
            <a:ext cx="8077200" cy="30880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Seek assistance in solving personal issues</a:t>
            </a:r>
          </a:p>
          <a:p>
            <a:pPr marL="457200" indent="-457200" algn="l">
              <a:spcAft>
                <a:spcPts val="600"/>
              </a:spcAft>
              <a:buClr>
                <a:srgbClr val="CC9900"/>
              </a:buClr>
              <a:buSzPct val="85000"/>
              <a:buFont typeface="Wingdings" panose="05000000000000000000" pitchFamily="2" charset="2"/>
              <a:buChar char="Ø"/>
            </a:pPr>
            <a:r>
              <a:rPr lang="en-US" sz="2800" dirty="0" smtClean="0"/>
              <a:t>Refrain from your professional                           services if a client may be                                   harmed by your physical,                                    mental, or emotional problems</a:t>
            </a:r>
            <a:endParaRPr lang="en-US" sz="2800" dirty="0"/>
          </a:p>
        </p:txBody>
      </p:sp>
      <p:pic>
        <p:nvPicPr>
          <p:cNvPr id="9218" name="Picture 2" descr="https://encrypted-tbn0.gstatic.com/images?q=tbn:ANd9GcSZgYUss7KhCmrswhUEpHh0L23tUjJyUSO5fIaVbQDr2UzkUddb"/>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019800" y="2667000"/>
            <a:ext cx="2362200" cy="297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THE PROVIDER-CLIENT RELATIONSHIP</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26</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1291576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normAutofit/>
          </a:bodyPr>
          <a:lstStyle/>
          <a:p>
            <a:pPr lvl="0">
              <a:spcBef>
                <a:spcPct val="20000"/>
              </a:spcBef>
            </a:pPr>
            <a:r>
              <a:rPr lang="en-US" b="1" dirty="0" smtClean="0">
                <a:solidFill>
                  <a:srgbClr val="006892"/>
                </a:solidFill>
                <a:latin typeface="+mn-lt"/>
                <a:cs typeface="Arial" pitchFamily="34" charset="0"/>
              </a:rPr>
              <a:t>The Power Differential</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12/30/2013</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p:cNvGraphicFramePr/>
          <p:nvPr>
            <p:extLst>
              <p:ext uri="{D42A27DB-BD31-4B8C-83A1-F6EECF244321}">
                <p14:modId xmlns:p14="http://schemas.microsoft.com/office/powerpoint/2010/main" val="4205323252"/>
              </p:ext>
            </p:extLst>
          </p:nvPr>
        </p:nvGraphicFramePr>
        <p:xfrm>
          <a:off x="381000" y="1155700"/>
          <a:ext cx="8001000" cy="5016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Down Arrow 14"/>
          <p:cNvSpPr/>
          <p:nvPr/>
        </p:nvSpPr>
        <p:spPr>
          <a:xfrm>
            <a:off x="6107137" y="2819400"/>
            <a:ext cx="484632" cy="544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212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1">
                    <a:lumMod val="75000"/>
                  </a:schemeClr>
                </a:solidFill>
                <a:ea typeface="+mj-ea"/>
                <a:cs typeface="+mj-cs"/>
              </a:rPr>
              <a:t>Examples of the Power Differential</a:t>
            </a:r>
            <a:endParaRPr lang="en-US" sz="4400" dirty="0">
              <a:solidFill>
                <a:schemeClr val="accent1">
                  <a:lumMod val="75000"/>
                </a:schemeClr>
              </a:solidFill>
            </a:endParaRPr>
          </a:p>
        </p:txBody>
      </p:sp>
      <p:graphicFrame>
        <p:nvGraphicFramePr>
          <p:cNvPr id="3" name="Diagram 2"/>
          <p:cNvGraphicFramePr/>
          <p:nvPr>
            <p:extLst>
              <p:ext uri="{D42A27DB-BD31-4B8C-83A1-F6EECF244321}">
                <p14:modId xmlns:p14="http://schemas.microsoft.com/office/powerpoint/2010/main" val="4118527182"/>
              </p:ext>
            </p:extLst>
          </p:nvPr>
        </p:nvGraphicFramePr>
        <p:xfrm>
          <a:off x="533400" y="1219200"/>
          <a:ext cx="8077200" cy="4925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9262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12/30/2013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dirty="0">
              <a:solidFill>
                <a:prstClr val="white"/>
              </a:solidFill>
            </a:endParaRPr>
          </a:p>
        </p:txBody>
      </p:sp>
      <p:sp>
        <p:nvSpPr>
          <p:cNvPr id="16" name="TextBox 15"/>
          <p:cNvSpPr txBox="1"/>
          <p:nvPr/>
        </p:nvSpPr>
        <p:spPr>
          <a:xfrm>
            <a:off x="704850" y="1340346"/>
            <a:ext cx="7734300" cy="3231654"/>
          </a:xfrm>
          <a:prstGeom prst="rect">
            <a:avLst/>
          </a:prstGeom>
          <a:noFill/>
        </p:spPr>
        <p:txBody>
          <a:bodyPr wrap="square" rtlCol="0">
            <a:spAutoFit/>
          </a:bodyPr>
          <a:lstStyle/>
          <a:p>
            <a:endParaRPr lang="en-US" sz="4400" dirty="0"/>
          </a:p>
          <a:p>
            <a:r>
              <a:rPr lang="en-US" sz="2800" i="1" dirty="0">
                <a:solidFill>
                  <a:srgbClr val="000000"/>
                </a:solidFill>
              </a:rPr>
              <a:t>"Because </a:t>
            </a:r>
            <a:r>
              <a:rPr lang="en-US" sz="2800" b="1" i="1" dirty="0">
                <a:solidFill>
                  <a:schemeClr val="accent1"/>
                </a:solidFill>
              </a:rPr>
              <a:t>a relationship begins with a power differential, </a:t>
            </a:r>
            <a:r>
              <a:rPr lang="en-US" sz="2800" i="1" dirty="0" smtClean="0">
                <a:solidFill>
                  <a:srgbClr val="000000"/>
                </a:solidFill>
              </a:rPr>
              <a:t>I</a:t>
            </a:r>
            <a:r>
              <a:rPr lang="en-US" sz="2800" b="1" i="1" dirty="0">
                <a:solidFill>
                  <a:srgbClr val="000000"/>
                </a:solidFill>
              </a:rPr>
              <a:t> </a:t>
            </a:r>
            <a:r>
              <a:rPr lang="en-US" sz="2800" i="1" dirty="0">
                <a:solidFill>
                  <a:srgbClr val="000000"/>
                </a:solidFill>
              </a:rPr>
              <a:t>shall not exploit relationships with current or former clients for personal gain, including social or business relationships." </a:t>
            </a:r>
            <a:endParaRPr lang="en-US" sz="2800" i="1" dirty="0" smtClean="0">
              <a:solidFill>
                <a:srgbClr val="000000"/>
              </a:solidFill>
            </a:endParaRPr>
          </a:p>
          <a:p>
            <a:endParaRPr lang="en-US" sz="2800" dirty="0">
              <a:solidFill>
                <a:srgbClr val="000000"/>
              </a:solidFill>
            </a:endParaRPr>
          </a:p>
          <a:p>
            <a:r>
              <a:rPr lang="en-US" sz="1600" dirty="0" smtClean="0"/>
              <a:t>(</a:t>
            </a:r>
            <a:r>
              <a:rPr lang="en-US" sz="1600" dirty="0"/>
              <a:t>National Association of Alcoholism and Drug Abuse Counselors, 2004)</a:t>
            </a:r>
          </a:p>
        </p:txBody>
      </p:sp>
    </p:spTree>
    <p:extLst>
      <p:ext uri="{BB962C8B-B14F-4D97-AF65-F5344CB8AC3E}">
        <p14:creationId xmlns:p14="http://schemas.microsoft.com/office/powerpoint/2010/main" val="84500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35169" y="172915"/>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Ask Yourself</a:t>
            </a:r>
            <a:endParaRPr lang="en-US" sz="4400" b="1" dirty="0">
              <a:solidFill>
                <a:prstClr val="white"/>
              </a:solidFill>
            </a:endParaRPr>
          </a:p>
        </p:txBody>
      </p:sp>
      <p:sp>
        <p:nvSpPr>
          <p:cNvPr id="16" name="TextBox 15"/>
          <p:cNvSpPr txBox="1"/>
          <p:nvPr/>
        </p:nvSpPr>
        <p:spPr>
          <a:xfrm>
            <a:off x="704850" y="990600"/>
            <a:ext cx="7734300" cy="2739211"/>
          </a:xfrm>
          <a:prstGeom prst="rect">
            <a:avLst/>
          </a:prstGeom>
          <a:noFill/>
        </p:spPr>
        <p:txBody>
          <a:bodyPr wrap="square" rtlCol="0">
            <a:spAutoFit/>
          </a:bodyPr>
          <a:lstStyle/>
          <a:p>
            <a:endParaRPr lang="en-US" sz="4400" dirty="0" smtClean="0"/>
          </a:p>
          <a:p>
            <a:endParaRPr lang="en-US" sz="4400" dirty="0"/>
          </a:p>
          <a:p>
            <a:pPr algn="ctr"/>
            <a:r>
              <a:rPr lang="en-US" sz="2800" i="1" dirty="0" smtClean="0">
                <a:solidFill>
                  <a:srgbClr val="000000"/>
                </a:solidFill>
              </a:rPr>
              <a:t>“What was your motivation for becoming </a:t>
            </a:r>
          </a:p>
          <a:p>
            <a:pPr algn="ctr"/>
            <a:r>
              <a:rPr lang="en-US" sz="2800" i="1" dirty="0">
                <a:solidFill>
                  <a:srgbClr val="000000"/>
                </a:solidFill>
              </a:rPr>
              <a:t> </a:t>
            </a:r>
            <a:r>
              <a:rPr lang="en-US" sz="2800" i="1" dirty="0" smtClean="0">
                <a:solidFill>
                  <a:srgbClr val="000000"/>
                </a:solidFill>
              </a:rPr>
              <a:t> </a:t>
            </a:r>
            <a:r>
              <a:rPr lang="en-US" sz="2800" i="1" dirty="0" smtClean="0">
                <a:solidFill>
                  <a:srgbClr val="000000"/>
                </a:solidFill>
              </a:rPr>
              <a:t>a treatment professional?</a:t>
            </a:r>
            <a:endParaRPr lang="en-US" sz="2800" i="1" dirty="0" smtClean="0">
              <a:solidFill>
                <a:srgbClr val="000000"/>
              </a:solidFill>
            </a:endParaRPr>
          </a:p>
          <a:p>
            <a:endParaRPr lang="en-US" sz="2800" dirty="0">
              <a:solidFill>
                <a:srgbClr val="000000"/>
              </a:solidFill>
            </a:endParaRPr>
          </a:p>
        </p:txBody>
      </p:sp>
      <p:pic>
        <p:nvPicPr>
          <p:cNvPr id="2051" name="Picture 3" descr="C:\Users\ACJS Roberta\AppData\Local\Microsoft\Windows\Temporary Internet Files\Content.IE5\1WQATKTP\MC9000539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158" y="4079557"/>
            <a:ext cx="1573683" cy="15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880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1/9/2014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cs typeface="Arial" pitchFamily="34" charset="0"/>
              </a:rPr>
              <a:t>Multiple Relationships</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itchFamily="2" charset="2"/>
              <a:buChar char="Ø"/>
            </a:pPr>
            <a:r>
              <a:rPr lang="en-US" sz="2800" dirty="0" smtClean="0"/>
              <a:t>When staff </a:t>
            </a:r>
            <a:r>
              <a:rPr lang="en-US" sz="2800" dirty="0" smtClean="0"/>
              <a:t>relates to a client in a professional role and concurrently </a:t>
            </a:r>
            <a:r>
              <a:rPr lang="en-US" sz="2800" b="1" i="1" dirty="0" smtClean="0"/>
              <a:t>or</a:t>
            </a:r>
            <a:r>
              <a:rPr lang="en-US" sz="2800" dirty="0" smtClean="0"/>
              <a:t> sequentially in another professional or non-professional role with the client</a:t>
            </a:r>
            <a:endParaRPr lang="en-US" sz="2800" dirty="0" smtClean="0">
              <a:solidFill>
                <a:schemeClr val="bg1"/>
              </a:solidFill>
            </a:endParaRPr>
          </a:p>
          <a:p>
            <a:pPr lvl="1">
              <a:buClr>
                <a:schemeClr val="accent1">
                  <a:lumMod val="75000"/>
                </a:schemeClr>
              </a:buClr>
              <a:buSzPct val="75000"/>
              <a:buFont typeface="Arial" pitchFamily="34" charset="0"/>
              <a:buChar char="•"/>
            </a:pPr>
            <a:r>
              <a:rPr lang="en-US" dirty="0" smtClean="0">
                <a:solidFill>
                  <a:schemeClr val="tx1">
                    <a:lumMod val="95000"/>
                    <a:lumOff val="5000"/>
                  </a:schemeClr>
                </a:solidFill>
              </a:rPr>
              <a:t>Friend</a:t>
            </a:r>
          </a:p>
          <a:p>
            <a:pPr lvl="1">
              <a:buClr>
                <a:schemeClr val="accent1">
                  <a:lumMod val="75000"/>
                </a:schemeClr>
              </a:buClr>
              <a:buSzPct val="75000"/>
              <a:buFont typeface="Arial" pitchFamily="34" charset="0"/>
              <a:buChar char="•"/>
            </a:pPr>
            <a:r>
              <a:rPr lang="en-US" dirty="0" smtClean="0">
                <a:solidFill>
                  <a:schemeClr val="tx1">
                    <a:lumMod val="95000"/>
                    <a:lumOff val="5000"/>
                  </a:schemeClr>
                </a:solidFill>
              </a:rPr>
              <a:t>Intimate partner</a:t>
            </a:r>
          </a:p>
          <a:p>
            <a:pPr lvl="1">
              <a:buClr>
                <a:schemeClr val="accent1">
                  <a:lumMod val="75000"/>
                </a:schemeClr>
              </a:buClr>
              <a:buSzPct val="75000"/>
              <a:buFont typeface="Arial" pitchFamily="34" charset="0"/>
              <a:buChar char="•"/>
            </a:pPr>
            <a:r>
              <a:rPr lang="en-US" dirty="0" smtClean="0">
                <a:solidFill>
                  <a:schemeClr val="tx1">
                    <a:lumMod val="95000"/>
                    <a:lumOff val="5000"/>
                  </a:schemeClr>
                </a:solidFill>
              </a:rPr>
              <a:t>Financial partner</a:t>
            </a:r>
          </a:p>
          <a:p>
            <a:pPr lvl="1">
              <a:buClr>
                <a:schemeClr val="accent1">
                  <a:lumMod val="75000"/>
                </a:schemeClr>
              </a:buClr>
              <a:buSzPct val="75000"/>
              <a:buFont typeface="Arial" pitchFamily="34" charset="0"/>
              <a:buChar char="•"/>
            </a:pPr>
            <a:r>
              <a:rPr lang="en-US" dirty="0" smtClean="0">
                <a:solidFill>
                  <a:schemeClr val="tx1">
                    <a:lumMod val="95000"/>
                    <a:lumOff val="5000"/>
                  </a:schemeClr>
                </a:solidFill>
              </a:rPr>
              <a:t>Peer</a:t>
            </a:r>
            <a:endParaRPr lang="en-US" dirty="0" smtClean="0">
              <a:solidFill>
                <a:schemeClr val="tx1">
                  <a:lumMod val="95000"/>
                  <a:lumOff val="5000"/>
                </a:schemeClr>
              </a:solidFill>
            </a:endParaRPr>
          </a:p>
          <a:p>
            <a:pPr lvl="1">
              <a:buClr>
                <a:schemeClr val="accent1">
                  <a:lumMod val="75000"/>
                </a:schemeClr>
              </a:buClr>
              <a:buSzPct val="75000"/>
              <a:buFont typeface="Arial" pitchFamily="34" charset="0"/>
              <a:buChar char="•"/>
            </a:pPr>
            <a:endParaRPr lang="en-US" sz="2400" b="1" dirty="0" smtClean="0">
              <a:solidFill>
                <a:schemeClr val="tx1">
                  <a:lumMod val="95000"/>
                  <a:lumOff val="5000"/>
                </a:schemeClr>
              </a:solidFill>
            </a:endParaRP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420190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1/12/2014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cs typeface="Arial" pitchFamily="34" charset="0"/>
              </a:rPr>
              <a:t>Sexual Relationships</a:t>
            </a:r>
            <a:endParaRPr lang="en-US" sz="4400" b="1" dirty="0">
              <a:solidFill>
                <a:schemeClr val="accent1">
                  <a:lumMod val="75000"/>
                </a:schemeClr>
              </a:solidFill>
            </a:endParaRPr>
          </a:p>
        </p:txBody>
      </p:sp>
      <p:sp>
        <p:nvSpPr>
          <p:cNvPr id="16" name="Content Placeholder 5"/>
          <p:cNvSpPr>
            <a:spLocks noGrp="1"/>
          </p:cNvSpPr>
          <p:nvPr>
            <p:ph idx="1"/>
          </p:nvPr>
        </p:nvSpPr>
        <p:spPr>
          <a:xfrm>
            <a:off x="513097" y="1371600"/>
            <a:ext cx="8153400" cy="46482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0" indent="0">
              <a:buClr>
                <a:srgbClr val="CC9900"/>
              </a:buClr>
              <a:buSzPct val="75000"/>
              <a:buNone/>
            </a:pPr>
            <a:r>
              <a:rPr lang="en-US" sz="2800" dirty="0" smtClean="0"/>
              <a:t>“The most devastating multiple relationship occurs when a counselor engages in a sexual relationship with a client …”</a:t>
            </a:r>
            <a:endParaRPr lang="en-US" dirty="0" smtClean="0">
              <a:solidFill>
                <a:schemeClr val="tx1">
                  <a:lumMod val="95000"/>
                  <a:lumOff val="5000"/>
                </a:schemeClr>
              </a:solidFill>
            </a:endParaRPr>
          </a:p>
          <a:p>
            <a:pPr lvl="8">
              <a:buClr>
                <a:schemeClr val="accent1">
                  <a:lumMod val="75000"/>
                </a:schemeClr>
              </a:buClr>
              <a:buSzPct val="75000"/>
              <a:buFont typeface="Calibri" panose="020F0502020204030204" pitchFamily="34" charset="0"/>
              <a:buChar char="–"/>
            </a:pPr>
            <a:r>
              <a:rPr lang="en-US" dirty="0" smtClean="0">
                <a:solidFill>
                  <a:schemeClr val="tx1">
                    <a:lumMod val="95000"/>
                    <a:lumOff val="5000"/>
                  </a:schemeClr>
                </a:solidFill>
              </a:rPr>
              <a:t>Hermann &amp; Robinson Kurpius, 2006</a:t>
            </a:r>
            <a:endParaRPr lang="en-US" dirty="0" smtClean="0">
              <a:solidFill>
                <a:schemeClr val="tx1">
                  <a:lumMod val="95000"/>
                  <a:lumOff val="5000"/>
                </a:schemeClr>
              </a:solidFill>
            </a:endParaRP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pPr marL="0" indent="0">
              <a:buNone/>
            </a:pPr>
            <a:endParaRPr lang="en-US" sz="2800" dirty="0" smtClean="0"/>
          </a:p>
          <a:p>
            <a:endParaRPr lang="en-US" dirty="0"/>
          </a:p>
          <a:p>
            <a:pPr marL="0" indent="0">
              <a:buNone/>
            </a:pP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25" y="3895725"/>
            <a:ext cx="44005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670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1/12/2014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cs typeface="Arial" pitchFamily="34" charset="0"/>
              </a:rPr>
              <a:t>Sexual Relationships</a:t>
            </a:r>
            <a:endParaRPr lang="en-US" sz="4400" b="1" dirty="0">
              <a:solidFill>
                <a:schemeClr val="accent1">
                  <a:lumMod val="75000"/>
                </a:schemeClr>
              </a:solidFill>
            </a:endParaRPr>
          </a:p>
        </p:txBody>
      </p:sp>
      <p:sp>
        <p:nvSpPr>
          <p:cNvPr id="16" name="Content Placeholder 5"/>
          <p:cNvSpPr>
            <a:spLocks noGrp="1"/>
          </p:cNvSpPr>
          <p:nvPr>
            <p:ph idx="1"/>
          </p:nvPr>
        </p:nvSpPr>
        <p:spPr>
          <a:xfrm>
            <a:off x="513097" y="1371600"/>
            <a:ext cx="8153400" cy="4648200"/>
          </a:xfrm>
        </p:spPr>
        <p:txBody>
          <a:bodyPr>
            <a:normAutofit lnSpcReduction="10000"/>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0" indent="0">
              <a:buClr>
                <a:srgbClr val="CC9900"/>
              </a:buClr>
              <a:buSzPct val="75000"/>
              <a:buNone/>
            </a:pPr>
            <a:r>
              <a:rPr lang="en-US" sz="2800" dirty="0" smtClean="0"/>
              <a:t>“The most devastating multiple relationship occurs when a counselor engages in a sexual relationship with a client …”</a:t>
            </a:r>
            <a:endParaRPr lang="en-US" dirty="0" smtClean="0">
              <a:solidFill>
                <a:schemeClr val="tx1">
                  <a:lumMod val="95000"/>
                  <a:lumOff val="5000"/>
                </a:schemeClr>
              </a:solidFill>
            </a:endParaRPr>
          </a:p>
          <a:p>
            <a:pPr lvl="8">
              <a:buClr>
                <a:schemeClr val="accent1">
                  <a:lumMod val="75000"/>
                </a:schemeClr>
              </a:buClr>
              <a:buSzPct val="75000"/>
              <a:buFont typeface="Calibri" panose="020F0502020204030204" pitchFamily="34" charset="0"/>
              <a:buChar char="–"/>
            </a:pPr>
            <a:r>
              <a:rPr lang="en-US" dirty="0" smtClean="0">
                <a:solidFill>
                  <a:schemeClr val="tx1">
                    <a:lumMod val="95000"/>
                    <a:lumOff val="5000"/>
                  </a:schemeClr>
                </a:solidFill>
              </a:rPr>
              <a:t>Hermann &amp; Robinson Kurpius, 2006</a:t>
            </a:r>
            <a:endParaRPr lang="en-US" dirty="0" smtClean="0">
              <a:solidFill>
                <a:schemeClr val="tx1">
                  <a:lumMod val="95000"/>
                  <a:lumOff val="5000"/>
                </a:schemeClr>
              </a:solidFill>
            </a:endParaRP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pPr marL="0" indent="0">
              <a:buNone/>
            </a:pPr>
            <a:r>
              <a:rPr lang="en-US" sz="2800" dirty="0" smtClean="0"/>
              <a:t>“Having a sexual relationship with a client is the most consistently violated ethical standard among psychologists and the second most frequently claimed violation against counselors.”	</a:t>
            </a:r>
          </a:p>
          <a:p>
            <a:pPr marL="0" indent="0">
              <a:buNone/>
            </a:pPr>
            <a:endParaRPr lang="en-US" sz="2800" dirty="0" smtClean="0"/>
          </a:p>
          <a:p>
            <a:pPr marL="0" indent="0">
              <a:buNone/>
            </a:pPr>
            <a:endParaRPr lang="en-US" sz="2800" dirty="0" smtClean="0"/>
          </a:p>
          <a:p>
            <a:endParaRPr lang="en-US" dirty="0"/>
          </a:p>
          <a:p>
            <a:pPr marL="0" indent="0">
              <a:buNone/>
            </a:pPr>
            <a:endParaRPr lang="en-US" dirty="0"/>
          </a:p>
        </p:txBody>
      </p:sp>
      <p:sp>
        <p:nvSpPr>
          <p:cNvPr id="7" name="TextBox 6"/>
          <p:cNvSpPr txBox="1"/>
          <p:nvPr/>
        </p:nvSpPr>
        <p:spPr>
          <a:xfrm>
            <a:off x="4267200" y="5698093"/>
            <a:ext cx="4191000" cy="369332"/>
          </a:xfrm>
          <a:prstGeom prst="rect">
            <a:avLst/>
          </a:prstGeom>
          <a:noFill/>
        </p:spPr>
        <p:txBody>
          <a:bodyPr wrap="square" rtlCol="0">
            <a:spAutoFit/>
          </a:bodyPr>
          <a:lstStyle/>
          <a:p>
            <a:pPr marL="342900" lvl="8" indent="-342900">
              <a:buFont typeface="Calibri" panose="020F0502020204030204" pitchFamily="34" charset="0"/>
              <a:buChar char="‒"/>
            </a:pPr>
            <a:r>
              <a:rPr lang="en-US" dirty="0">
                <a:solidFill>
                  <a:schemeClr val="tx1">
                    <a:lumMod val="95000"/>
                    <a:lumOff val="5000"/>
                  </a:schemeClr>
                </a:solidFill>
              </a:rPr>
              <a:t>ASPPB, 2001; Herlihy &amp; Corey, 1992</a:t>
            </a:r>
          </a:p>
        </p:txBody>
      </p:sp>
    </p:spTree>
    <p:extLst>
      <p:ext uri="{BB962C8B-B14F-4D97-AF65-F5344CB8AC3E}">
        <p14:creationId xmlns:p14="http://schemas.microsoft.com/office/powerpoint/2010/main" val="632882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152400"/>
            <a:ext cx="9220200" cy="14478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Sexual </a:t>
            </a:r>
            <a:r>
              <a:rPr lang="en-US" sz="4900" b="1" dirty="0" smtClean="0">
                <a:solidFill>
                  <a:srgbClr val="006892"/>
                </a:solidFill>
                <a:latin typeface="+mn-lt"/>
                <a:ea typeface="+mn-ea"/>
                <a:cs typeface="Arial" pitchFamily="34" charset="0"/>
              </a:rPr>
              <a:t>Victimization</a:t>
            </a: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r>
              <a:rPr lang="en-US" dirty="0" smtClean="0"/>
              <a:t/>
            </a:r>
            <a:br>
              <a:rPr lang="en-US" dirty="0" smtClean="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1/9/2014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629400" y="2337435"/>
            <a:ext cx="2362200" cy="2862322"/>
          </a:xfrm>
          <a:prstGeom prst="rect">
            <a:avLst/>
          </a:prstGeom>
          <a:noFill/>
        </p:spPr>
        <p:txBody>
          <a:bodyPr wrap="square" rtlCol="0">
            <a:spAutoFit/>
          </a:bodyPr>
          <a:lstStyle/>
          <a:p>
            <a:r>
              <a:rPr lang="en-US" b="1" dirty="0" smtClean="0"/>
              <a:t>Staff includes anyone working within the correctional facility.</a:t>
            </a:r>
          </a:p>
          <a:p>
            <a:endParaRPr lang="en-US" b="1" dirty="0"/>
          </a:p>
          <a:p>
            <a:r>
              <a:rPr lang="en-US" b="1" dirty="0" smtClean="0"/>
              <a:t>Prisons: 2.4% of the total inmate population</a:t>
            </a:r>
          </a:p>
          <a:p>
            <a:endParaRPr lang="en-US" b="1" dirty="0"/>
          </a:p>
          <a:p>
            <a:r>
              <a:rPr lang="en-US" b="1" dirty="0" smtClean="0"/>
              <a:t>Jails: 1.8% of the total inmate population</a:t>
            </a:r>
            <a:endParaRPr lang="en-US" b="1" dirty="0"/>
          </a:p>
        </p:txBody>
      </p:sp>
      <p:sp>
        <p:nvSpPr>
          <p:cNvPr id="6" name="TextBox 5"/>
          <p:cNvSpPr txBox="1"/>
          <p:nvPr/>
        </p:nvSpPr>
        <p:spPr>
          <a:xfrm>
            <a:off x="3145799" y="5687997"/>
            <a:ext cx="5715001" cy="430887"/>
          </a:xfrm>
          <a:prstGeom prst="rect">
            <a:avLst/>
          </a:prstGeom>
          <a:noFill/>
        </p:spPr>
        <p:txBody>
          <a:bodyPr wrap="square" rtlCol="0">
            <a:spAutoFit/>
          </a:bodyPr>
          <a:lstStyle/>
          <a:p>
            <a:pPr algn="r"/>
            <a:r>
              <a:rPr lang="en-US" sz="1100" dirty="0" smtClean="0"/>
              <a:t>Allen J. Beck, Bureau of Justice Statistics, </a:t>
            </a:r>
          </a:p>
          <a:p>
            <a:pPr algn="r"/>
            <a:r>
              <a:rPr lang="en-US" sz="1100" dirty="0" smtClean="0"/>
              <a:t>“Sexual </a:t>
            </a:r>
            <a:r>
              <a:rPr lang="en-US" sz="1100" dirty="0"/>
              <a:t>Victimization in Prisons and Jails Reported </a:t>
            </a:r>
            <a:r>
              <a:rPr lang="en-US" sz="1100" dirty="0" smtClean="0"/>
              <a:t>by Inmates, 2011-2012,” May 2013</a:t>
            </a:r>
            <a:endParaRPr lang="en-US" sz="11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840230"/>
            <a:ext cx="5611859" cy="742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2514600"/>
            <a:ext cx="4286250" cy="28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803752"/>
            <a:ext cx="5714868" cy="47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1" y="3276600"/>
            <a:ext cx="561185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67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Impairment</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1/12/2014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609600" y="1600199"/>
            <a:ext cx="8077200" cy="30880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Seek assistance in solving personal issues</a:t>
            </a:r>
          </a:p>
          <a:p>
            <a:pPr marL="457200" indent="-457200" algn="l">
              <a:spcAft>
                <a:spcPts val="600"/>
              </a:spcAft>
              <a:buClr>
                <a:srgbClr val="CC9900"/>
              </a:buClr>
              <a:buSzPct val="85000"/>
              <a:buFont typeface="Wingdings" panose="05000000000000000000" pitchFamily="2" charset="2"/>
              <a:buChar char="Ø"/>
            </a:pPr>
            <a:r>
              <a:rPr lang="en-US" sz="2800" dirty="0" smtClean="0"/>
              <a:t>Refrain from your professional                           services if a client may be                                   harmed by your physical,                                    mental, or emotional problems</a:t>
            </a:r>
            <a:endParaRPr lang="en-US" sz="2800" dirty="0"/>
          </a:p>
        </p:txBody>
      </p:sp>
      <p:pic>
        <p:nvPicPr>
          <p:cNvPr id="9218" name="Picture 2" descr="https://encrypted-tbn0.gstatic.com/images?q=tbn:ANd9GcSZgYUss7KhCmrswhUEpHh0L23tUjJyUSO5fIaVbQDr2UzkUddb"/>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019800" y="2667000"/>
            <a:ext cx="2362200" cy="297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33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Working Alliance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1/9/2014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609600" y="1600200"/>
            <a:ext cx="8077200" cy="3352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Clr>
                <a:srgbClr val="CC9900"/>
              </a:buClr>
              <a:buSzPct val="85000"/>
              <a:buFont typeface="Wingdings" panose="05000000000000000000" pitchFamily="2" charset="2"/>
              <a:buChar char="Ø"/>
            </a:pPr>
            <a:r>
              <a:rPr lang="en-US" sz="2800" dirty="0" smtClean="0"/>
              <a:t>A good working alliance is one of the most important factors in successful treatment outcomes</a:t>
            </a:r>
          </a:p>
          <a:p>
            <a:pPr marL="457200" indent="-457200" algn="l">
              <a:spcAft>
                <a:spcPts val="600"/>
              </a:spcAft>
              <a:buClr>
                <a:srgbClr val="CC9900"/>
              </a:buClr>
              <a:buSzPct val="85000"/>
              <a:buFont typeface="Wingdings" panose="05000000000000000000" pitchFamily="2" charset="2"/>
              <a:buChar char="Ø"/>
            </a:pPr>
            <a:r>
              <a:rPr lang="en-US" sz="2800" dirty="0" smtClean="0"/>
              <a:t>An effective working alliances depends on the personal well-being and mental health of the staff person:</a:t>
            </a:r>
          </a:p>
          <a:p>
            <a:pPr algn="l">
              <a:spcAft>
                <a:spcPts val="600"/>
              </a:spcAft>
              <a:buClr>
                <a:schemeClr val="accent1"/>
              </a:buClr>
              <a:buSzPct val="85000"/>
            </a:pPr>
            <a:r>
              <a:rPr lang="en-US" sz="2400" dirty="0" smtClean="0"/>
              <a:t>	</a:t>
            </a:r>
          </a:p>
          <a:p>
            <a:pPr marL="914400" lvl="1" indent="-457200">
              <a:spcAft>
                <a:spcPts val="600"/>
              </a:spcAft>
              <a:buClr>
                <a:srgbClr val="CC9900"/>
              </a:buClr>
              <a:buSzPct val="85000"/>
              <a:buFont typeface="Wingdings" panose="05000000000000000000" pitchFamily="2" charset="2"/>
              <a:buChar char="Ø"/>
            </a:pPr>
            <a:endParaRPr lang="en-US" sz="200" dirty="0" smtClean="0"/>
          </a:p>
        </p:txBody>
      </p:sp>
      <p:sp>
        <p:nvSpPr>
          <p:cNvPr id="3" name="TextBox 2"/>
          <p:cNvSpPr txBox="1"/>
          <p:nvPr/>
        </p:nvSpPr>
        <p:spPr>
          <a:xfrm>
            <a:off x="1562100" y="4495800"/>
            <a:ext cx="6324600" cy="1446550"/>
          </a:xfrm>
          <a:prstGeom prst="rect">
            <a:avLst/>
          </a:prstGeom>
          <a:noFill/>
        </p:spPr>
        <p:txBody>
          <a:bodyPr wrap="square" rtlCol="0">
            <a:spAutoFit/>
          </a:bodyPr>
          <a:lstStyle/>
          <a:p>
            <a:pPr marL="342900" indent="-342900">
              <a:spcAft>
                <a:spcPts val="600"/>
              </a:spcAft>
              <a:buClr>
                <a:schemeClr val="accent1"/>
              </a:buClr>
              <a:buSzPct val="85000"/>
              <a:buFont typeface="Arial" panose="020B0604020202020204" pitchFamily="34" charset="0"/>
              <a:buChar char="•"/>
            </a:pPr>
            <a:r>
              <a:rPr lang="en-US" sz="2600" dirty="0"/>
              <a:t>Trusting relationship</a:t>
            </a:r>
          </a:p>
          <a:p>
            <a:pPr marL="342900" indent="-342900">
              <a:spcAft>
                <a:spcPts val="600"/>
              </a:spcAft>
              <a:buClr>
                <a:schemeClr val="accent1"/>
              </a:buClr>
              <a:buSzPct val="85000"/>
              <a:buFont typeface="Arial" panose="020B0604020202020204" pitchFamily="34" charset="0"/>
              <a:buChar char="•"/>
            </a:pPr>
            <a:r>
              <a:rPr lang="en-US" sz="2600" dirty="0"/>
              <a:t>Collaborative goal setting</a:t>
            </a:r>
          </a:p>
          <a:p>
            <a:pPr marL="342900" indent="-342900">
              <a:spcAft>
                <a:spcPts val="600"/>
              </a:spcAft>
              <a:buClr>
                <a:schemeClr val="accent1"/>
              </a:buClr>
              <a:buSzPct val="85000"/>
              <a:buFont typeface="Arial" panose="020B0604020202020204" pitchFamily="34" charset="0"/>
              <a:buChar char="•"/>
            </a:pPr>
            <a:r>
              <a:rPr lang="en-US" sz="2600" dirty="0"/>
              <a:t>Task accomplishment</a:t>
            </a:r>
          </a:p>
        </p:txBody>
      </p:sp>
    </p:spTree>
    <p:extLst>
      <p:ext uri="{BB962C8B-B14F-4D97-AF65-F5344CB8AC3E}">
        <p14:creationId xmlns:p14="http://schemas.microsoft.com/office/powerpoint/2010/main" val="1418634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304800" y="2362200"/>
            <a:ext cx="84582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COMPETENT PROFESSIONALS</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36</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r>
              <a:rPr lang="en-US" sz="2700" dirty="0" smtClean="0">
                <a:solidFill>
                  <a:schemeClr val="bg1"/>
                </a:solidFill>
                <a:latin typeface="Lucida Sans Unicode" pitchFamily="34" charset="0"/>
              </a:rPr>
              <a:t>Ethical Decision Making</a:t>
            </a:r>
            <a:endParaRPr lang="en-US" sz="2700" dirty="0">
              <a:solidFill>
                <a:schemeClr val="bg1"/>
              </a:solidFill>
              <a:latin typeface="Lucida Sans Unicode" pitchFamily="34" charset="0"/>
            </a:endParaRPr>
          </a:p>
        </p:txBody>
      </p:sp>
    </p:spTree>
    <p:extLst>
      <p:ext uri="{BB962C8B-B14F-4D97-AF65-F5344CB8AC3E}">
        <p14:creationId xmlns:p14="http://schemas.microsoft.com/office/powerpoint/2010/main" val="3473856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b="1" dirty="0" smtClean="0">
                <a:solidFill>
                  <a:srgbClr val="006892"/>
                </a:solidFill>
                <a:latin typeface="+mn-lt"/>
                <a:cs typeface="Arial" pitchFamily="34" charset="0"/>
              </a:rPr>
              <a:t>Consider This!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1/9/2014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txBox="1">
            <a:spLocks/>
          </p:cNvSpPr>
          <p:nvPr/>
        </p:nvSpPr>
        <p:spPr bwMode="auto">
          <a:xfrm>
            <a:off x="457200" y="1219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600"/>
              </a:spcAft>
              <a:buClr>
                <a:srgbClr val="AD0101"/>
              </a:buClr>
              <a:buSzPts val="1000"/>
              <a:buNone/>
              <a:tabLst>
                <a:tab pos="457200" algn="l"/>
              </a:tabLst>
              <a:defRPr/>
            </a:pPr>
            <a:r>
              <a:rPr kumimoji="0" lang="en-US" sz="3200" b="1" i="0" u="none" strike="noStrike" kern="1200" cap="none" spc="0" normalizeH="0" baseline="0" noProof="0" dirty="0" smtClean="0">
                <a:ln>
                  <a:noFill/>
                </a:ln>
                <a:solidFill>
                  <a:srgbClr val="303030"/>
                </a:solidFill>
                <a:effectLst/>
                <a:uLnTx/>
                <a:uFillTx/>
                <a:ea typeface="Calibri"/>
                <a:cs typeface="Times New Roman"/>
              </a:rPr>
              <a:t>It is your Ethical Responsibility to:</a:t>
            </a:r>
          </a:p>
          <a:p>
            <a:pPr marL="0" marR="0" lvl="0" indent="0" algn="ctr" defTabSz="914400" rtl="0" eaLnBrk="0" fontAlgn="base" latinLnBrk="0" hangingPunct="0">
              <a:lnSpc>
                <a:spcPct val="100000"/>
              </a:lnSpc>
              <a:spcBef>
                <a:spcPts val="0"/>
              </a:spcBef>
              <a:spcAft>
                <a:spcPts val="600"/>
              </a:spcAft>
              <a:buClr>
                <a:srgbClr val="AD0101"/>
              </a:buClr>
              <a:buSzPts val="1000"/>
              <a:buNone/>
              <a:tabLst>
                <a:tab pos="457200" algn="l"/>
              </a:tabLst>
              <a:defRPr/>
            </a:pPr>
            <a:endParaRPr kumimoji="0" lang="en-US" sz="1600" b="0" i="0" u="none" strike="noStrike" kern="1200" cap="none" spc="0" normalizeH="0" baseline="0" noProof="0" dirty="0" smtClean="0">
              <a:ln>
                <a:noFill/>
              </a:ln>
              <a:solidFill>
                <a:srgbClr val="303030"/>
              </a:solidFill>
              <a:effectLst/>
              <a:uLnTx/>
              <a:uFillTx/>
              <a:ea typeface="Calibri"/>
              <a:cs typeface="Times New Roman"/>
            </a:endParaRPr>
          </a:p>
          <a:p>
            <a:pPr>
              <a:spcBef>
                <a:spcPts val="0"/>
              </a:spcBef>
              <a:spcAft>
                <a:spcPts val="600"/>
              </a:spcAft>
              <a:buClr>
                <a:srgbClr val="CC9900"/>
              </a:buClr>
              <a:buSzPct val="85000"/>
              <a:buFont typeface="Wingdings" panose="05000000000000000000" pitchFamily="2" charset="2"/>
              <a:buChar char="Ø"/>
              <a:tabLst>
                <a:tab pos="457200" algn="l"/>
              </a:tabLst>
              <a:defRPr/>
            </a:pPr>
            <a:r>
              <a:rPr kumimoji="0" lang="en-US" sz="2800" b="0" i="0" u="none" strike="noStrike" kern="1200" cap="none" spc="0" normalizeH="0" baseline="0" noProof="0" dirty="0" smtClean="0">
                <a:ln>
                  <a:noFill/>
                </a:ln>
                <a:solidFill>
                  <a:srgbClr val="303030"/>
                </a:solidFill>
                <a:effectLst/>
                <a:uLnTx/>
                <a:uFillTx/>
                <a:ea typeface="Calibri"/>
                <a:cs typeface="Times New Roman"/>
              </a:rPr>
              <a:t>Be as emotionally healthy as possible</a:t>
            </a:r>
          </a:p>
          <a:p>
            <a:pPr>
              <a:spcBef>
                <a:spcPts val="0"/>
              </a:spcBef>
              <a:spcAft>
                <a:spcPts val="600"/>
              </a:spcAft>
              <a:buClr>
                <a:srgbClr val="CC9900"/>
              </a:buClr>
              <a:buSzPct val="85000"/>
              <a:buFont typeface="Wingdings" panose="05000000000000000000" pitchFamily="2" charset="2"/>
              <a:buChar char="Ø"/>
              <a:tabLst>
                <a:tab pos="457200" algn="l"/>
              </a:tabLst>
              <a:defRPr/>
            </a:pPr>
            <a:r>
              <a:rPr lang="en-US" sz="2800" dirty="0" smtClean="0">
                <a:solidFill>
                  <a:srgbClr val="303030"/>
                </a:solidFill>
                <a:ea typeface="Calibri"/>
                <a:cs typeface="Times New Roman"/>
              </a:rPr>
              <a:t>Be aware of how your “unfinished business” could potentially influence your work with others</a:t>
            </a:r>
          </a:p>
          <a:p>
            <a:pPr>
              <a:spcBef>
                <a:spcPts val="0"/>
              </a:spcBef>
              <a:spcAft>
                <a:spcPts val="600"/>
              </a:spcAft>
              <a:buClr>
                <a:srgbClr val="CC9900"/>
              </a:buClr>
              <a:buSzPct val="85000"/>
              <a:buFont typeface="Wingdings" panose="05000000000000000000" pitchFamily="2" charset="2"/>
              <a:buChar char="Ø"/>
              <a:tabLst>
                <a:tab pos="457200" algn="l"/>
              </a:tabLst>
              <a:defRPr/>
            </a:pPr>
            <a:r>
              <a:rPr kumimoji="0" lang="en-US" sz="2800" b="0" i="0" u="none" strike="noStrike" kern="1200" cap="none" spc="0" normalizeH="0" baseline="0" noProof="0" dirty="0" smtClean="0">
                <a:ln>
                  <a:noFill/>
                </a:ln>
                <a:solidFill>
                  <a:srgbClr val="303030"/>
                </a:solidFill>
                <a:effectLst/>
                <a:uLnTx/>
                <a:uFillTx/>
                <a:ea typeface="Calibri"/>
                <a:cs typeface="Times New Roman"/>
              </a:rPr>
              <a:t>Seek professional help as soon as you are aware that some part of your life is infringing</a:t>
            </a:r>
            <a:r>
              <a:rPr kumimoji="0" lang="en-US" sz="2800" b="0" i="0" u="none" strike="noStrike" kern="1200" cap="none" spc="0" normalizeH="0" noProof="0" dirty="0" smtClean="0">
                <a:ln>
                  <a:noFill/>
                </a:ln>
                <a:solidFill>
                  <a:srgbClr val="303030"/>
                </a:solidFill>
                <a:effectLst/>
                <a:uLnTx/>
                <a:uFillTx/>
                <a:ea typeface="Calibri"/>
                <a:cs typeface="Times New Roman"/>
              </a:rPr>
              <a:t> on your work</a:t>
            </a:r>
            <a:endParaRPr kumimoji="0" lang="en-US" sz="2800" b="0" i="0" u="none" strike="noStrike" kern="1200" cap="none" spc="0" normalizeH="0" baseline="0" noProof="0" dirty="0">
              <a:ln>
                <a:noFill/>
              </a:ln>
              <a:solidFill>
                <a:srgbClr val="303030"/>
              </a:solidFill>
              <a:effectLst/>
              <a:uLnTx/>
              <a:uFillTx/>
              <a:ea typeface="Calibri"/>
              <a:cs typeface="Times New Roman"/>
            </a:endParaRPr>
          </a:p>
        </p:txBody>
      </p:sp>
    </p:spTree>
    <p:extLst>
      <p:ext uri="{BB962C8B-B14F-4D97-AF65-F5344CB8AC3E}">
        <p14:creationId xmlns:p14="http://schemas.microsoft.com/office/powerpoint/2010/main" val="2133944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152400"/>
            <a:ext cx="9144000" cy="990600"/>
          </a:xfrm>
        </p:spPr>
        <p:txBody>
          <a:bodyPr>
            <a:noAutofit/>
          </a:bodyPr>
          <a:lstStyle/>
          <a:p>
            <a:r>
              <a:rPr lang="en-US" b="1" dirty="0" smtClean="0">
                <a:solidFill>
                  <a:srgbClr val="006892"/>
                </a:solidFill>
                <a:latin typeface="+mn-lt"/>
                <a:cs typeface="Arial" pitchFamily="34" charset="0"/>
              </a:rPr>
              <a:t>Ask Yourself</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12/30/2013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txBox="1">
            <a:spLocks/>
          </p:cNvSpPr>
          <p:nvPr/>
        </p:nvSpPr>
        <p:spPr bwMode="auto">
          <a:xfrm>
            <a:off x="457200" y="20574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600" b="0" i="0" u="none" strike="noStrike" kern="1200" cap="none" spc="0" normalizeH="0" baseline="0" noProof="0" dirty="0" smtClean="0">
                <a:ln>
                  <a:noFill/>
                </a:ln>
                <a:solidFill>
                  <a:srgbClr val="303030"/>
                </a:solidFill>
                <a:effectLst/>
                <a:uLnTx/>
                <a:uFillTx/>
                <a:ea typeface="Calibri"/>
                <a:cs typeface="Times New Roman"/>
              </a:rPr>
              <a:t>Am I doing this for the best of the client or some other motivation?  Whose needs are being served?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600" b="0" i="0" u="none" strike="noStrike" kern="1200" cap="none" spc="0" normalizeH="0" baseline="0" noProof="0" dirty="0" smtClean="0">
                <a:ln>
                  <a:noFill/>
                </a:ln>
                <a:solidFill>
                  <a:srgbClr val="303030"/>
                </a:solidFill>
                <a:effectLst/>
                <a:uLnTx/>
                <a:uFillTx/>
                <a:ea typeface="Calibri"/>
                <a:cs typeface="Times New Roman"/>
              </a:rPr>
              <a:t>Am I feeling angry? Frustrated? Resentful? Towards the client or for other reasons?</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600" b="0" i="0" u="none" strike="noStrike" kern="1200" cap="none" spc="0" normalizeH="0" baseline="0" noProof="0" dirty="0" smtClean="0">
                <a:ln>
                  <a:noFill/>
                </a:ln>
                <a:solidFill>
                  <a:srgbClr val="303030"/>
                </a:solidFill>
                <a:effectLst/>
                <a:uLnTx/>
                <a:uFillTx/>
                <a:ea typeface="Calibri"/>
                <a:cs typeface="Times New Roman"/>
              </a:rPr>
              <a:t>Am I treating this client differently?  </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600" b="0" i="0" u="none" strike="noStrike" kern="1200" cap="none" spc="0" normalizeH="0" baseline="0" noProof="0" dirty="0" smtClean="0">
                <a:ln>
                  <a:noFill/>
                </a:ln>
                <a:solidFill>
                  <a:srgbClr val="303030"/>
                </a:solidFill>
                <a:effectLst/>
                <a:uLnTx/>
                <a:uFillTx/>
              </a:rPr>
              <a:t>How would my interactions be viewed by:</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supervisor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The client’s family or partner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family and my partner</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My co-workers</a:t>
            </a:r>
          </a:p>
          <a:p>
            <a:pPr marR="0" lvl="1" algn="l" defTabSz="914400" rtl="0" eaLnBrk="0" fontAlgn="base" latinLnBrk="0" hangingPunct="0">
              <a:lnSpc>
                <a:spcPct val="100000"/>
              </a:lnSpc>
              <a:spcBef>
                <a:spcPts val="0"/>
              </a:spcBef>
              <a:spcAft>
                <a:spcPts val="600"/>
              </a:spcAft>
              <a:buClr>
                <a:srgbClr val="CC9900"/>
              </a:buClr>
              <a:buSzPct val="75000"/>
              <a:buFont typeface="Arial" pitchFamily="34" charset="0"/>
              <a:buChar char="•"/>
              <a:tabLst>
                <a:tab pos="457200" algn="l"/>
              </a:tabLst>
              <a:defRPr/>
            </a:pPr>
            <a:r>
              <a:rPr kumimoji="0" lang="en-US" sz="2200" b="0" i="0" u="none" strike="noStrike" kern="1200" cap="none" spc="0" normalizeH="0" baseline="0" noProof="0" dirty="0" smtClean="0">
                <a:ln>
                  <a:noFill/>
                </a:ln>
                <a:solidFill>
                  <a:srgbClr val="303030"/>
                </a:solidFill>
                <a:effectLst/>
                <a:uLnTx/>
                <a:uFillTx/>
                <a:ea typeface="Calibri"/>
                <a:cs typeface="Calibri" pitchFamily="34" charset="0"/>
              </a:rPr>
              <a:t>A licensing agency</a:t>
            </a: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pic>
        <p:nvPicPr>
          <p:cNvPr id="15" name="Picture 7" descr="C:\Users\ACJS Roberta\AppData\Local\Microsoft\Windows\Temporary Internet Files\Content.IE5\Z3KZ6C2U\MM900234752[1].gif"/>
          <p:cNvPicPr>
            <a:picLocks noChangeAspect="1" noChangeArrowheads="1" noCrop="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72200" y="4191000"/>
            <a:ext cx="1676400" cy="187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35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b="1" dirty="0" smtClean="0">
                <a:solidFill>
                  <a:srgbClr val="006892"/>
                </a:solidFill>
                <a:latin typeface="+mn-lt"/>
                <a:cs typeface="Arial" pitchFamily="34" charset="0"/>
              </a:rPr>
              <a:t>What Should I Do?</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12/30/2013</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ontent Placeholder 2"/>
          <p:cNvSpPr txBox="1">
            <a:spLocks/>
          </p:cNvSpPr>
          <p:nvPr/>
        </p:nvSpPr>
        <p:spPr bwMode="auto">
          <a:xfrm>
            <a:off x="457200" y="21336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800" b="0" i="0" u="none" strike="noStrike" kern="1200" cap="none" spc="0" normalizeH="0" baseline="0" noProof="0" dirty="0" smtClean="0">
                <a:ln>
                  <a:noFill/>
                </a:ln>
                <a:solidFill>
                  <a:srgbClr val="303030"/>
                </a:solidFill>
                <a:effectLst/>
                <a:uLnTx/>
                <a:uFillTx/>
              </a:rPr>
              <a:t>Pay attention to any uneasy feelings, doubts, or confusion you </a:t>
            </a:r>
            <a:r>
              <a:rPr kumimoji="0" lang="en-US" sz="2800" b="0" i="0" u="none" strike="noStrike" kern="1200" cap="none" spc="0" normalizeH="0" baseline="0" noProof="0" dirty="0" smtClean="0">
                <a:ln>
                  <a:noFill/>
                </a:ln>
                <a:solidFill>
                  <a:srgbClr val="303030"/>
                </a:solidFill>
                <a:effectLst/>
                <a:uLnTx/>
                <a:uFillTx/>
              </a:rPr>
              <a:t>may</a:t>
            </a:r>
            <a:r>
              <a:rPr kumimoji="0" lang="en-US" sz="2800" b="0" i="0" u="none" strike="noStrike" kern="1200" cap="none" spc="0" normalizeH="0" noProof="0" dirty="0" smtClean="0">
                <a:ln>
                  <a:noFill/>
                </a:ln>
                <a:solidFill>
                  <a:srgbClr val="303030"/>
                </a:solidFill>
                <a:effectLst/>
                <a:uLnTx/>
                <a:uFillTx/>
              </a:rPr>
              <a:t> have </a:t>
            </a:r>
            <a:endParaRPr kumimoji="0" lang="en-US" sz="2800" b="0" i="0" u="none" strike="noStrike" kern="1200" cap="none" spc="0" normalizeH="0" baseline="0" noProof="0" dirty="0" smtClean="0">
              <a:ln>
                <a:noFill/>
              </a:ln>
              <a:solidFill>
                <a:srgbClr val="303030"/>
              </a:solidFill>
              <a:effectLst/>
              <a:uLnTx/>
              <a:uFillTx/>
              <a:ea typeface="Calibri"/>
              <a:cs typeface="Times New Roman"/>
            </a:endParaRP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kumimoji="0" lang="en-US" sz="2800" b="0" i="0" u="none" strike="noStrike" kern="1200" cap="none" spc="0" normalizeH="0" baseline="0" noProof="0" dirty="0" smtClean="0">
                <a:ln>
                  <a:noFill/>
                </a:ln>
                <a:solidFill>
                  <a:srgbClr val="303030"/>
                </a:solidFill>
                <a:effectLst/>
                <a:uLnTx/>
                <a:uFillTx/>
                <a:ea typeface="Calibri"/>
                <a:cs typeface="Times New Roman"/>
              </a:rPr>
              <a:t>Recognize your own strengths and weaknesses</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lang="en-US" sz="2800" dirty="0" smtClean="0">
                <a:solidFill>
                  <a:srgbClr val="303030"/>
                </a:solidFill>
                <a:ea typeface="Calibri"/>
                <a:cs typeface="Times New Roman"/>
              </a:rPr>
              <a:t>Participate in critical and honest self-examination</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lang="en-US" sz="2800" dirty="0" smtClean="0">
                <a:solidFill>
                  <a:srgbClr val="303030"/>
                </a:solidFill>
                <a:ea typeface="Calibri"/>
                <a:cs typeface="Times New Roman"/>
              </a:rPr>
              <a:t>Reach out to colleagues, clinical supervisors, trusted advisors</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r>
              <a:rPr lang="en-US" sz="2800" dirty="0" smtClean="0">
                <a:solidFill>
                  <a:srgbClr val="303030"/>
                </a:solidFill>
                <a:ea typeface="Calibri"/>
                <a:cs typeface="Times New Roman"/>
              </a:rPr>
              <a:t>Limit your services to your professional role / capacity and refer to others when a problem arises that is outside your knowledge and responsibility</a:t>
            </a:r>
          </a:p>
          <a:p>
            <a:pPr marR="0" lvl="0" algn="l" defTabSz="914400" rtl="0" eaLnBrk="0" fontAlgn="base" latinLnBrk="0" hangingPunct="0">
              <a:lnSpc>
                <a:spcPct val="100000"/>
              </a:lnSpc>
              <a:spcBef>
                <a:spcPts val="0"/>
              </a:spcBef>
              <a:spcAft>
                <a:spcPts val="600"/>
              </a:spcAft>
              <a:buClr>
                <a:srgbClr val="CC9900"/>
              </a:buClr>
              <a:buSzPct val="75000"/>
              <a:buFont typeface="Wingdings" pitchFamily="2" charset="2"/>
              <a:buChar char="Ø"/>
              <a:tabLst>
                <a:tab pos="457200" algn="l"/>
              </a:tabLst>
              <a:defRPr/>
            </a:pPr>
            <a:endParaRPr kumimoji="0" lang="en-US" sz="2400" b="0" i="0" u="none" strike="noStrike" kern="1200" cap="none" spc="0" normalizeH="0" baseline="0" noProof="0" dirty="0" smtClean="0">
              <a:ln>
                <a:noFill/>
              </a:ln>
              <a:solidFill>
                <a:srgbClr val="303030"/>
              </a:solidFill>
              <a:effectLst/>
              <a:uLnTx/>
              <a:uFillTx/>
              <a:ea typeface="Calibri"/>
              <a:cs typeface="Times New Roman"/>
            </a:endParaRPr>
          </a:p>
          <a:p>
            <a:pPr marL="342900" marR="0" lvl="0" indent="-342900" algn="l" defTabSz="914400" rtl="0" eaLnBrk="0" fontAlgn="base" latinLnBrk="0" hangingPunct="0">
              <a:lnSpc>
                <a:spcPct val="100000"/>
              </a:lnSpc>
              <a:spcBef>
                <a:spcPts val="0"/>
              </a:spcBef>
              <a:spcAft>
                <a:spcPts val="600"/>
              </a:spcAft>
              <a:buClr>
                <a:srgbClr val="AD0101"/>
              </a:buClr>
              <a:buSzPts val="1000"/>
              <a:buFont typeface="Symbol"/>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857368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SIX ETHICAL PRINCIPLES</a:t>
            </a:r>
            <a:endParaRPr lang="en-US" b="0" dirty="0" smtClean="0">
              <a:solidFill>
                <a:schemeClr val="bg1"/>
              </a:solidFill>
              <a:effectLst/>
              <a:latin typeface="Lucida Sans Unicode" pitchFamily="34" charset="0"/>
              <a:cs typeface="Arial" charset="0"/>
            </a:endParaRP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4</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8288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000" dirty="0" smtClean="0">
                <a:solidFill>
                  <a:schemeClr val="bg1"/>
                </a:solidFill>
                <a:latin typeface="Lucida Sans Unicode" pitchFamily="34" charset="0"/>
              </a:rPr>
              <a:t>Remley and Herlihy (2007)</a:t>
            </a:r>
            <a:endParaRPr lang="en-US" sz="2000" dirty="0">
              <a:solidFill>
                <a:schemeClr val="bg1"/>
              </a:solidFill>
              <a:latin typeface="Lucida Sans Unicode" pitchFamily="34" charset="0"/>
            </a:endParaRPr>
          </a:p>
        </p:txBody>
      </p:sp>
    </p:spTree>
    <p:extLst>
      <p:ext uri="{BB962C8B-B14F-4D97-AF65-F5344CB8AC3E}">
        <p14:creationId xmlns:p14="http://schemas.microsoft.com/office/powerpoint/2010/main" val="1583936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b="1" dirty="0" smtClean="0">
                <a:solidFill>
                  <a:srgbClr val="006892"/>
                </a:solidFill>
                <a:latin typeface="+mn-lt"/>
                <a:cs typeface="Arial" pitchFamily="34" charset="0"/>
              </a:rPr>
              <a:t>Competent Professionals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3" name="Diagram 2"/>
          <p:cNvGraphicFramePr/>
          <p:nvPr>
            <p:extLst>
              <p:ext uri="{D42A27DB-BD31-4B8C-83A1-F6EECF244321}">
                <p14:modId xmlns:p14="http://schemas.microsoft.com/office/powerpoint/2010/main" val="2896885669"/>
              </p:ext>
            </p:extLst>
          </p:nvPr>
        </p:nvGraphicFramePr>
        <p:xfrm>
          <a:off x="152400" y="1295400"/>
          <a:ext cx="8839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4302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Consider This …</a:t>
            </a:r>
            <a:endParaRPr lang="en-US" sz="4400" b="1" dirty="0">
              <a:solidFill>
                <a:prstClr val="white"/>
              </a:solidFill>
            </a:endParaRPr>
          </a:p>
        </p:txBody>
      </p:sp>
      <p:sp>
        <p:nvSpPr>
          <p:cNvPr id="16" name="TextBox 15"/>
          <p:cNvSpPr txBox="1"/>
          <p:nvPr/>
        </p:nvSpPr>
        <p:spPr>
          <a:xfrm>
            <a:off x="714375" y="1600200"/>
            <a:ext cx="7734300" cy="3231654"/>
          </a:xfrm>
          <a:prstGeom prst="rect">
            <a:avLst/>
          </a:prstGeom>
          <a:noFill/>
        </p:spPr>
        <p:txBody>
          <a:bodyPr wrap="square" rtlCol="0">
            <a:spAutoFit/>
          </a:bodyPr>
          <a:lstStyle/>
          <a:p>
            <a:endParaRPr lang="en-US" sz="4400" dirty="0"/>
          </a:p>
          <a:p>
            <a:r>
              <a:rPr lang="en-US" sz="2800" i="1" dirty="0" smtClean="0">
                <a:solidFill>
                  <a:srgbClr val="000000"/>
                </a:solidFill>
              </a:rPr>
              <a:t>It is unethical when treatment staff are primarily meeting their own needs and imposing their personal values in the treatment relationship.</a:t>
            </a:r>
            <a:endParaRPr lang="en-US" sz="2800" i="1" dirty="0" smtClean="0">
              <a:solidFill>
                <a:srgbClr val="000000"/>
              </a:solidFill>
            </a:endParaRPr>
          </a:p>
          <a:p>
            <a:endParaRPr lang="en-US" sz="2800" dirty="0">
              <a:solidFill>
                <a:srgbClr val="000000"/>
              </a:solidFill>
            </a:endParaRPr>
          </a:p>
          <a:p>
            <a:pPr algn="r"/>
            <a:r>
              <a:rPr lang="en-US" sz="1400" dirty="0" smtClean="0"/>
              <a:t>Adapted from </a:t>
            </a:r>
            <a:r>
              <a:rPr lang="en-US" sz="1400" dirty="0"/>
              <a:t>Robinson Kurpius, S. E., Dixon, S. K., &amp; Stauffer, M. D. (2008). </a:t>
            </a:r>
            <a:endParaRPr lang="en-US" sz="1400" dirty="0" smtClean="0"/>
          </a:p>
          <a:p>
            <a:pPr algn="r"/>
            <a:r>
              <a:rPr lang="en-US" sz="1400" dirty="0" smtClean="0"/>
              <a:t>Ethics </a:t>
            </a:r>
            <a:r>
              <a:rPr lang="en-US" sz="1400" dirty="0"/>
              <a:t>and the beginning counselor: Being </a:t>
            </a:r>
            <a:r>
              <a:rPr lang="en-US" sz="1400" dirty="0" smtClean="0"/>
              <a:t>ethical </a:t>
            </a:r>
            <a:r>
              <a:rPr lang="en-US" sz="1400" dirty="0"/>
              <a:t>right from the start. </a:t>
            </a:r>
            <a:endParaRPr lang="en-US" sz="1400" dirty="0" smtClean="0"/>
          </a:p>
          <a:p>
            <a:pPr algn="r"/>
            <a:r>
              <a:rPr lang="en-US" sz="1400" dirty="0" smtClean="0"/>
              <a:t>In </a:t>
            </a:r>
            <a:r>
              <a:rPr lang="en-US" sz="1400" dirty="0"/>
              <a:t>Capuzzi, D., &amp; Gross, D. R. (Eds.), </a:t>
            </a:r>
            <a:r>
              <a:rPr lang="en-US" sz="1400" i="1" dirty="0"/>
              <a:t>Introduction to the counseling </a:t>
            </a:r>
            <a:r>
              <a:rPr lang="en-US" sz="1400" i="1" dirty="0" smtClean="0"/>
              <a:t>profession</a:t>
            </a:r>
            <a:r>
              <a:rPr lang="en-US" sz="1400" dirty="0" smtClean="0"/>
              <a:t> </a:t>
            </a:r>
            <a:r>
              <a:rPr lang="en-US" sz="1400" dirty="0"/>
              <a:t>(5</a:t>
            </a:r>
            <a:r>
              <a:rPr lang="en-US" sz="1400" baseline="30000" dirty="0"/>
              <a:t>th</a:t>
            </a:r>
            <a:r>
              <a:rPr lang="en-US" sz="1400" dirty="0"/>
              <a:t> ed</a:t>
            </a:r>
            <a:r>
              <a:rPr lang="en-US" sz="1400" dirty="0" smtClean="0"/>
              <a:t>.)</a:t>
            </a:r>
            <a:endParaRPr lang="en-US" sz="1400" dirty="0"/>
          </a:p>
        </p:txBody>
      </p:sp>
    </p:spTree>
    <p:extLst>
      <p:ext uri="{BB962C8B-B14F-4D97-AF65-F5344CB8AC3E}">
        <p14:creationId xmlns:p14="http://schemas.microsoft.com/office/powerpoint/2010/main" val="2808880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Ask Yourself</a:t>
            </a:r>
            <a:endParaRPr lang="en-US" sz="4400" b="1" dirty="0">
              <a:solidFill>
                <a:prstClr val="white"/>
              </a:solidFill>
            </a:endParaRPr>
          </a:p>
        </p:txBody>
      </p:sp>
      <p:sp>
        <p:nvSpPr>
          <p:cNvPr id="16" name="TextBox 15"/>
          <p:cNvSpPr txBox="1"/>
          <p:nvPr/>
        </p:nvSpPr>
        <p:spPr>
          <a:xfrm>
            <a:off x="533400" y="1963119"/>
            <a:ext cx="7734300" cy="1323439"/>
          </a:xfrm>
          <a:prstGeom prst="rect">
            <a:avLst/>
          </a:prstGeom>
          <a:noFill/>
        </p:spPr>
        <p:txBody>
          <a:bodyPr wrap="square" rtlCol="0">
            <a:spAutoFit/>
          </a:bodyPr>
          <a:lstStyle/>
          <a:p>
            <a:pPr lvl="1" algn="ctr">
              <a:buClr>
                <a:schemeClr val="accent1"/>
              </a:buClr>
              <a:buSzPct val="65000"/>
            </a:pPr>
            <a:r>
              <a:rPr lang="en-US" sz="3200" i="1" dirty="0" smtClean="0">
                <a:solidFill>
                  <a:schemeClr val="accent1">
                    <a:lumMod val="75000"/>
                  </a:schemeClr>
                </a:solidFill>
              </a:rPr>
              <a:t>“Are my actions more about </a:t>
            </a:r>
            <a:r>
              <a:rPr lang="en-US" sz="3200" b="1" i="1" dirty="0" smtClean="0">
                <a:solidFill>
                  <a:schemeClr val="accent1">
                    <a:lumMod val="75000"/>
                  </a:schemeClr>
                </a:solidFill>
              </a:rPr>
              <a:t>my </a:t>
            </a:r>
            <a:r>
              <a:rPr lang="en-US" sz="3200" i="1" dirty="0" smtClean="0">
                <a:solidFill>
                  <a:schemeClr val="accent1">
                    <a:lumMod val="75000"/>
                  </a:schemeClr>
                </a:solidFill>
              </a:rPr>
              <a:t>needs </a:t>
            </a:r>
          </a:p>
          <a:p>
            <a:pPr lvl="1" algn="ctr">
              <a:buClr>
                <a:schemeClr val="accent1"/>
              </a:buClr>
              <a:buSzPct val="65000"/>
            </a:pPr>
            <a:r>
              <a:rPr lang="en-US" sz="3200" i="1" dirty="0" smtClean="0">
                <a:solidFill>
                  <a:schemeClr val="accent1">
                    <a:lumMod val="75000"/>
                  </a:schemeClr>
                </a:solidFill>
              </a:rPr>
              <a:t>than about the needs of the client?”</a:t>
            </a:r>
          </a:p>
          <a:p>
            <a:pPr marL="742950" lvl="1" indent="-285750">
              <a:buClr>
                <a:schemeClr val="accent1"/>
              </a:buClr>
              <a:buSzPct val="65000"/>
              <a:buFont typeface="Wingdings" pitchFamily="2" charset="2"/>
              <a:buChar char="Ø"/>
            </a:pPr>
            <a:endParaRPr lang="en-US" sz="1600" dirty="0"/>
          </a:p>
        </p:txBody>
      </p:sp>
      <p:pic>
        <p:nvPicPr>
          <p:cNvPr id="4098" name="Picture 2" descr="C:\Users\ACJS Roberta\AppData\Local\Microsoft\Windows\Temporary Internet Files\Content.IE5\43H6BSL0\MC900442002[1].pn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00572" y="3581743"/>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25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Competent Professionals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1/9/2014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ontent Placeholder 2"/>
          <p:cNvSpPr txBox="1">
            <a:spLocks/>
          </p:cNvSpPr>
          <p:nvPr/>
        </p:nvSpPr>
        <p:spPr bwMode="auto">
          <a:xfrm>
            <a:off x="954505" y="1143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Bef>
                <a:spcPts val="0"/>
              </a:spcBef>
              <a:spcAft>
                <a:spcPts val="600"/>
              </a:spcAft>
              <a:buSzPts val="1000"/>
              <a:buFont typeface="Arial" charset="0"/>
              <a:buNone/>
              <a:tabLst>
                <a:tab pos="457200" algn="l"/>
              </a:tabLst>
            </a:pPr>
            <a:endParaRPr lang="en-US" sz="100" b="1" dirty="0" smtClean="0">
              <a:ea typeface="Calibri"/>
              <a:cs typeface="Times New Roman"/>
            </a:endParaRPr>
          </a:p>
          <a:p>
            <a:pPr>
              <a:spcBef>
                <a:spcPts val="0"/>
              </a:spcBef>
              <a:spcAft>
                <a:spcPts val="600"/>
              </a:spcAft>
              <a:buClr>
                <a:srgbClr val="CC9900"/>
              </a:buClr>
              <a:buSzPct val="75000"/>
              <a:buFont typeface="Wingdings" pitchFamily="2" charset="2"/>
              <a:buChar char="Ø"/>
              <a:tabLst>
                <a:tab pos="457200" algn="l"/>
              </a:tabLst>
            </a:pPr>
            <a:r>
              <a:rPr lang="en-US" sz="2800" dirty="0" smtClean="0">
                <a:solidFill>
                  <a:schemeClr val="tx1">
                    <a:lumMod val="85000"/>
                    <a:lumOff val="15000"/>
                  </a:schemeClr>
                </a:solidFill>
                <a:ea typeface="Calibri"/>
                <a:cs typeface="Times New Roman"/>
              </a:rPr>
              <a:t>Accept the complexity of </a:t>
            </a:r>
            <a:r>
              <a:rPr lang="en-US" sz="2800" dirty="0" smtClean="0">
                <a:solidFill>
                  <a:schemeClr val="tx1">
                    <a:lumMod val="85000"/>
                    <a:lumOff val="15000"/>
                  </a:schemeClr>
                </a:solidFill>
                <a:ea typeface="Calibri"/>
                <a:cs typeface="Times New Roman"/>
              </a:rPr>
              <a:t>ethical dilemmas</a:t>
            </a:r>
            <a:endParaRPr lang="en-US" sz="2800" dirty="0" smtClean="0">
              <a:solidFill>
                <a:schemeClr val="tx1">
                  <a:lumMod val="85000"/>
                  <a:lumOff val="15000"/>
                </a:schemeClr>
              </a:solidFill>
              <a:ea typeface="Calibri"/>
              <a:cs typeface="Times New Roman"/>
            </a:endParaRPr>
          </a:p>
          <a:p>
            <a:pPr>
              <a:spcBef>
                <a:spcPts val="0"/>
              </a:spcBef>
              <a:spcAft>
                <a:spcPts val="600"/>
              </a:spcAft>
              <a:buClr>
                <a:srgbClr val="CC9900"/>
              </a:buClr>
              <a:buSzPct val="75000"/>
              <a:buFont typeface="Wingdings" pitchFamily="2" charset="2"/>
              <a:buChar char="Ø"/>
              <a:tabLst>
                <a:tab pos="457200" algn="l"/>
              </a:tabLst>
            </a:pPr>
            <a:r>
              <a:rPr lang="en-US" sz="2800" dirty="0" smtClean="0">
                <a:solidFill>
                  <a:schemeClr val="tx1">
                    <a:lumMod val="85000"/>
                    <a:lumOff val="15000"/>
                  </a:schemeClr>
                </a:solidFill>
                <a:ea typeface="Calibri"/>
                <a:cs typeface="Times New Roman"/>
              </a:rPr>
              <a:t>Admit when they </a:t>
            </a:r>
            <a:r>
              <a:rPr lang="en-US" sz="2800" dirty="0" smtClean="0">
                <a:solidFill>
                  <a:schemeClr val="tx1">
                    <a:lumMod val="85000"/>
                    <a:lumOff val="15000"/>
                  </a:schemeClr>
                </a:solidFill>
                <a:ea typeface="Calibri"/>
                <a:cs typeface="Times New Roman"/>
              </a:rPr>
              <a:t>need help</a:t>
            </a:r>
          </a:p>
          <a:p>
            <a:pPr>
              <a:spcBef>
                <a:spcPts val="0"/>
              </a:spcBef>
              <a:spcAft>
                <a:spcPts val="600"/>
              </a:spcAft>
              <a:buClr>
                <a:srgbClr val="CC9900"/>
              </a:buClr>
              <a:buSzPct val="75000"/>
              <a:buFont typeface="Wingdings" pitchFamily="2" charset="2"/>
              <a:buChar char="Ø"/>
              <a:tabLst>
                <a:tab pos="457200" algn="l"/>
              </a:tabLst>
            </a:pPr>
            <a:r>
              <a:rPr lang="en-US" sz="2800" dirty="0" smtClean="0">
                <a:solidFill>
                  <a:schemeClr val="tx1">
                    <a:lumMod val="85000"/>
                    <a:lumOff val="15000"/>
                  </a:schemeClr>
                </a:solidFill>
                <a:ea typeface="Calibri"/>
                <a:cs typeface="Times New Roman"/>
              </a:rPr>
              <a:t>Acknowledge their professional limitations </a:t>
            </a:r>
            <a:r>
              <a:rPr lang="en-US" sz="2800" dirty="0" smtClean="0">
                <a:solidFill>
                  <a:schemeClr val="tx1">
                    <a:lumMod val="85000"/>
                    <a:lumOff val="15000"/>
                  </a:schemeClr>
                </a:solidFill>
                <a:ea typeface="Calibri"/>
                <a:cs typeface="Times New Roman"/>
              </a:rPr>
              <a:t>and discuss them with colleagues</a:t>
            </a:r>
          </a:p>
          <a:p>
            <a:pPr marL="0" indent="0">
              <a:spcBef>
                <a:spcPts val="0"/>
              </a:spcBef>
              <a:spcAft>
                <a:spcPts val="600"/>
              </a:spcAft>
              <a:buSzPts val="1000"/>
              <a:buFont typeface="Arial" charset="0"/>
              <a:buNone/>
              <a:tabLst>
                <a:tab pos="457200" algn="l"/>
              </a:tabLst>
            </a:pPr>
            <a:endParaRPr lang="en-US" sz="600" dirty="0" smtClean="0">
              <a:ea typeface="Calibri"/>
              <a:cs typeface="Times New Roman"/>
            </a:endParaRPr>
          </a:p>
          <a:p>
            <a:pPr marL="0" indent="0">
              <a:spcBef>
                <a:spcPts val="0"/>
              </a:spcBef>
              <a:spcAft>
                <a:spcPts val="0"/>
              </a:spcAft>
              <a:buSzPts val="1000"/>
              <a:buFont typeface="Arial" charset="0"/>
              <a:buNone/>
              <a:tabLst>
                <a:tab pos="457200" algn="l"/>
              </a:tabLst>
            </a:pPr>
            <a:r>
              <a:rPr lang="en-US" sz="2800" dirty="0" smtClean="0">
                <a:ea typeface="Calibri"/>
                <a:cs typeface="Times New Roman"/>
              </a:rPr>
              <a:t>  </a:t>
            </a:r>
            <a:r>
              <a:rPr lang="en-US" sz="2800" dirty="0" smtClean="0">
                <a:ea typeface="Calibri"/>
                <a:cs typeface="Times New Roman"/>
              </a:rPr>
              <a:t>  “Whose needs are 		 </a:t>
            </a:r>
          </a:p>
          <a:p>
            <a:pPr marL="0" indent="0">
              <a:spcBef>
                <a:spcPts val="0"/>
              </a:spcBef>
              <a:spcAft>
                <a:spcPts val="0"/>
              </a:spcAft>
              <a:buSzPts val="1000"/>
              <a:buNone/>
              <a:tabLst>
                <a:tab pos="457200" algn="l"/>
              </a:tabLst>
            </a:pPr>
            <a:r>
              <a:rPr lang="en-US" sz="2800" dirty="0">
                <a:ea typeface="Calibri"/>
                <a:cs typeface="Times New Roman"/>
              </a:rPr>
              <a:t> </a:t>
            </a:r>
            <a:r>
              <a:rPr lang="en-US" sz="2800" dirty="0" smtClean="0">
                <a:ea typeface="Calibri"/>
                <a:cs typeface="Times New Roman"/>
              </a:rPr>
              <a:t>          being met?”</a:t>
            </a:r>
            <a:r>
              <a:rPr lang="en-US" sz="2800" dirty="0">
                <a:ea typeface="Calibri"/>
                <a:cs typeface="Times New Roman"/>
              </a:rPr>
              <a:t> </a:t>
            </a:r>
            <a:r>
              <a:rPr lang="en-US" sz="2800" dirty="0" smtClean="0">
                <a:ea typeface="Calibri"/>
                <a:cs typeface="Times New Roman"/>
              </a:rPr>
              <a:t>                           “</a:t>
            </a:r>
            <a:r>
              <a:rPr lang="en-US" sz="2800" dirty="0">
                <a:ea typeface="Calibri"/>
                <a:cs typeface="Times New Roman"/>
              </a:rPr>
              <a:t>Do no harm.”</a:t>
            </a:r>
          </a:p>
          <a:p>
            <a:pPr marL="0" indent="0">
              <a:spcBef>
                <a:spcPts val="0"/>
              </a:spcBef>
              <a:spcAft>
                <a:spcPts val="0"/>
              </a:spcAft>
              <a:buSzPts val="1000"/>
              <a:buFont typeface="Arial" charset="0"/>
              <a:buNone/>
              <a:tabLst>
                <a:tab pos="457200" algn="l"/>
              </a:tabLst>
            </a:pPr>
            <a:r>
              <a:rPr lang="en-US" sz="2800" dirty="0" smtClean="0">
                <a:ea typeface="Calibri"/>
                <a:cs typeface="Times New Roman"/>
              </a:rPr>
              <a:t> </a:t>
            </a:r>
            <a:endParaRPr lang="en-US" sz="2800" dirty="0" smtClean="0">
              <a:ea typeface="Calibri"/>
              <a:cs typeface="Times New Roman"/>
            </a:endParaRPr>
          </a:p>
          <a:p>
            <a:pPr marL="0" indent="0">
              <a:spcBef>
                <a:spcPts val="0"/>
              </a:spcBef>
              <a:spcAft>
                <a:spcPts val="600"/>
              </a:spcAft>
              <a:buSzPts val="1000"/>
              <a:buFont typeface="Arial" charset="0"/>
              <a:buNone/>
              <a:tabLst>
                <a:tab pos="457200" algn="l"/>
              </a:tabLst>
            </a:pPr>
            <a:endParaRPr lang="en-US" dirty="0" smtClean="0">
              <a:ea typeface="Calibri"/>
              <a:cs typeface="Times New Roman"/>
            </a:endParaRPr>
          </a:p>
        </p:txBody>
      </p:sp>
      <p:pic>
        <p:nvPicPr>
          <p:cNvPr id="17" name="Picture 4" descr="C:\Users\ACJS Roberta\AppData\Local\Microsoft\Windows\Temporary Internet Files\Content.IE5\TEE5UAXJ\MP9004393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9956" y="4572000"/>
            <a:ext cx="227624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CJS Roberta\AppData\Local\Microsoft\Windows\Temporary Internet Files\Content.IE5\Z3KZ6C2U\MP9004436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4572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98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References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1/13/2014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2"/>
          <p:cNvSpPr txBox="1">
            <a:spLocks/>
          </p:cNvSpPr>
          <p:nvPr/>
        </p:nvSpPr>
        <p:spPr bwMode="auto">
          <a:xfrm>
            <a:off x="228600" y="1371599"/>
            <a:ext cx="86106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
                <a:srgbClr val="AD0101"/>
              </a:buClr>
              <a:buSzPts val="1000"/>
              <a:buFont typeface="Arial" charset="0"/>
              <a:buNone/>
              <a:tabLst>
                <a:tab pos="457200" algn="l"/>
              </a:tabLst>
              <a:defRPr/>
            </a:pPr>
            <a:endParaRPr kumimoji="0" lang="en-US" sz="800" b="1" i="0" u="none" strike="noStrike" kern="1200" cap="none" spc="0" normalizeH="0" baseline="0" noProof="0" dirty="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0"/>
              </a:spcAft>
              <a:buClr>
                <a:srgbClr val="AD0101"/>
              </a:buClr>
              <a:buSzPts val="1000"/>
              <a:buFont typeface="Wingdings" pitchFamily="2" charset="2"/>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American Counseling</a:t>
            </a:r>
            <a:r>
              <a:rPr kumimoji="0" lang="en-US" sz="1800" b="0" i="0" u="none" strike="noStrike" kern="1200" cap="none" spc="0" normalizeH="0" noProof="0" dirty="0" smtClean="0">
                <a:ln>
                  <a:noFill/>
                </a:ln>
                <a:solidFill>
                  <a:srgbClr val="303030"/>
                </a:solidFill>
                <a:effectLst/>
                <a:uLnTx/>
                <a:uFillTx/>
                <a:latin typeface="Corbel"/>
                <a:ea typeface="Calibri"/>
                <a:cs typeface="Times New Roman"/>
              </a:rPr>
              <a:t> Association. (2005). </a:t>
            </a:r>
            <a:r>
              <a:rPr kumimoji="0" lang="en-US" sz="1800" b="0" i="1" u="none" strike="noStrike" kern="1200" cap="none" spc="0" normalizeH="0" noProof="0" dirty="0" smtClean="0">
                <a:ln>
                  <a:noFill/>
                </a:ln>
                <a:solidFill>
                  <a:srgbClr val="303030"/>
                </a:solidFill>
                <a:effectLst/>
                <a:uLnTx/>
                <a:uFillTx/>
                <a:latin typeface="Corbel"/>
                <a:ea typeface="Calibri"/>
                <a:cs typeface="Times New Roman"/>
              </a:rPr>
              <a:t>Code of ethics and standards of practice. </a:t>
            </a:r>
            <a:r>
              <a:rPr kumimoji="0" lang="en-US" sz="1800" b="0" u="none" strike="noStrike" kern="1200" cap="none" spc="0" normalizeH="0" noProof="0" dirty="0" smtClean="0">
                <a:ln>
                  <a:noFill/>
                </a:ln>
                <a:solidFill>
                  <a:srgbClr val="303030"/>
                </a:solidFill>
                <a:effectLst/>
                <a:uLnTx/>
                <a:uFillTx/>
                <a:latin typeface="Corbel"/>
                <a:ea typeface="Calibri"/>
                <a:cs typeface="Times New Roman"/>
              </a:rPr>
              <a:t>Alexandria, VA: Kurpius.</a:t>
            </a:r>
            <a:endPar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Bissell, L., Royce, J., (1994) Ethics for Addiction Professionals, Hazelden Educational Materials, Center City, Minnesota</a:t>
            </a: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lang="en-US" sz="1800" dirty="0" smtClean="0">
                <a:solidFill>
                  <a:srgbClr val="303030"/>
                </a:solidFill>
                <a:latin typeface="Corbel"/>
              </a:rPr>
              <a:t>Corey, G., Corey, M.S., &amp; Callahan, P. (2007). </a:t>
            </a:r>
            <a:r>
              <a:rPr lang="en-US" sz="1800" i="1" dirty="0" smtClean="0">
                <a:solidFill>
                  <a:srgbClr val="303030"/>
                </a:solidFill>
                <a:latin typeface="Corbel"/>
              </a:rPr>
              <a:t>Issues and ethics in the helping professions (7</a:t>
            </a:r>
            <a:r>
              <a:rPr lang="en-US" sz="1800" i="1" baseline="30000" dirty="0" smtClean="0">
                <a:solidFill>
                  <a:srgbClr val="303030"/>
                </a:solidFill>
                <a:latin typeface="Corbel"/>
              </a:rPr>
              <a:t>th</a:t>
            </a:r>
            <a:r>
              <a:rPr lang="en-US" sz="1800" i="1" dirty="0" smtClean="0">
                <a:solidFill>
                  <a:srgbClr val="303030"/>
                </a:solidFill>
                <a:latin typeface="Corbel"/>
              </a:rPr>
              <a:t> ed.).</a:t>
            </a:r>
            <a:r>
              <a:rPr lang="en-US" sz="1800" dirty="0" smtClean="0">
                <a:solidFill>
                  <a:srgbClr val="303030"/>
                </a:solidFill>
                <a:latin typeface="Corbel"/>
              </a:rPr>
              <a:t>Belmont, CA: Brooks/Cole.</a:t>
            </a:r>
            <a:endParaRPr kumimoji="0" lang="en-US" sz="1800" b="0" i="0" u="none" strike="noStrike" kern="1200" cap="none" spc="0" normalizeH="0" baseline="0" noProof="0" dirty="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McGuire, S. (1996) Subtle Boundary Dilemmas: Ethical Decision Making for Helping Professionals, Hazelden Educational Materials, Center City, </a:t>
            </a: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Minnesota.</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lang="en-US" sz="1800" dirty="0" smtClean="0">
                <a:solidFill>
                  <a:schemeClr val="tx1">
                    <a:lumMod val="75000"/>
                    <a:lumOff val="25000"/>
                  </a:schemeClr>
                </a:solidFill>
              </a:rPr>
              <a:t>Capuzzi</a:t>
            </a:r>
            <a:r>
              <a:rPr lang="en-US" sz="1800" dirty="0">
                <a:solidFill>
                  <a:schemeClr val="tx1">
                    <a:lumMod val="75000"/>
                    <a:lumOff val="25000"/>
                  </a:schemeClr>
                </a:solidFill>
              </a:rPr>
              <a:t>, D., &amp; Gross, D. R. (Eds</a:t>
            </a:r>
            <a:r>
              <a:rPr lang="en-US" sz="1800" dirty="0" smtClean="0">
                <a:solidFill>
                  <a:schemeClr val="tx1">
                    <a:lumMod val="75000"/>
                    <a:lumOff val="25000"/>
                  </a:schemeClr>
                </a:solidFill>
              </a:rPr>
              <a:t>.),(2005) </a:t>
            </a:r>
            <a:r>
              <a:rPr lang="en-US" sz="1800" i="1" dirty="0">
                <a:solidFill>
                  <a:schemeClr val="tx1">
                    <a:lumMod val="75000"/>
                    <a:lumOff val="25000"/>
                  </a:schemeClr>
                </a:solidFill>
              </a:rPr>
              <a:t>Introduction to the </a:t>
            </a:r>
            <a:r>
              <a:rPr lang="en-US" sz="1800" i="1" dirty="0" smtClean="0">
                <a:solidFill>
                  <a:schemeClr val="tx1">
                    <a:lumMod val="75000"/>
                    <a:lumOff val="25000"/>
                  </a:schemeClr>
                </a:solidFill>
              </a:rPr>
              <a:t>Counseling Profession</a:t>
            </a:r>
            <a:r>
              <a:rPr lang="en-US" sz="1800" dirty="0" smtClean="0">
                <a:solidFill>
                  <a:schemeClr val="tx1">
                    <a:lumMod val="75000"/>
                    <a:lumOff val="25000"/>
                  </a:schemeClr>
                </a:solidFill>
              </a:rPr>
              <a:t> </a:t>
            </a:r>
            <a:r>
              <a:rPr lang="en-US" sz="1800" dirty="0">
                <a:solidFill>
                  <a:schemeClr val="tx1">
                    <a:lumMod val="75000"/>
                    <a:lumOff val="25000"/>
                  </a:schemeClr>
                </a:solidFill>
              </a:rPr>
              <a:t>(5</a:t>
            </a:r>
            <a:r>
              <a:rPr lang="en-US" sz="1800" baseline="30000" dirty="0">
                <a:solidFill>
                  <a:schemeClr val="tx1">
                    <a:lumMod val="75000"/>
                    <a:lumOff val="25000"/>
                  </a:schemeClr>
                </a:solidFill>
              </a:rPr>
              <a:t>th</a:t>
            </a:r>
            <a:r>
              <a:rPr lang="en-US" sz="1800" dirty="0">
                <a:solidFill>
                  <a:schemeClr val="tx1">
                    <a:lumMod val="75000"/>
                    <a:lumOff val="25000"/>
                  </a:schemeClr>
                </a:solidFill>
              </a:rPr>
              <a:t> ed</a:t>
            </a:r>
            <a:r>
              <a:rPr lang="en-US" sz="1800" dirty="0" smtClean="0">
                <a:solidFill>
                  <a:schemeClr val="tx1">
                    <a:lumMod val="75000"/>
                    <a:lumOff val="25000"/>
                  </a:schemeClr>
                </a:solidFill>
              </a:rPr>
              <a:t>.), Pearson Education, Inc., Upper Saddle River, New Jersey.</a:t>
            </a:r>
            <a:endParaRPr lang="en-US" sz="1800" dirty="0">
              <a:solidFill>
                <a:schemeClr val="tx1">
                  <a:lumMod val="75000"/>
                  <a:lumOff val="25000"/>
                </a:schemeClr>
              </a:solidFill>
            </a:endParaRP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Trotter</a:t>
            </a: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 Chris (2010) Effective Supervision of Offenders, 145th International Training Course</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tab pos="457200" algn="l"/>
              </a:tabLst>
              <a:defRPr/>
            </a:pP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Trotter, Chris (2009) European Journal of Probation, 1 (2), pp. 142 – 152.</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defRPr/>
            </a:pP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White</a:t>
            </a:r>
            <a:r>
              <a:rPr kumimoji="0" lang="en-US" sz="1800" b="0" i="0" u="none" strike="noStrike" kern="1200" cap="none" spc="0" normalizeH="0" baseline="0" noProof="0" dirty="0" smtClean="0">
                <a:ln>
                  <a:noFill/>
                </a:ln>
                <a:solidFill>
                  <a:srgbClr val="303030"/>
                </a:solidFill>
                <a:effectLst/>
                <a:uLnTx/>
                <a:uFillTx/>
                <a:latin typeface="Corbel"/>
                <a:ea typeface="Calibri"/>
                <a:cs typeface="Times New Roman"/>
              </a:rPr>
              <a:t>, William L. (2007) </a:t>
            </a: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Ethical Guidelines for the Delivery of Peer-based Recovery Support Services, ATTCC / SAMHSA</a:t>
            </a:r>
          </a:p>
          <a:p>
            <a:pPr marL="273050" marR="0" lvl="0" indent="-273050" algn="l" defTabSz="914400" rtl="0" eaLnBrk="0" fontAlgn="base" latinLnBrk="0" hangingPunct="0">
              <a:lnSpc>
                <a:spcPct val="100000"/>
              </a:lnSpc>
              <a:spcBef>
                <a:spcPts val="0"/>
              </a:spcBef>
              <a:spcAft>
                <a:spcPts val="0"/>
              </a:spcAft>
              <a:buClr>
                <a:srgbClr val="AD0101"/>
              </a:buClr>
              <a:buSzPct val="75000"/>
              <a:buFont typeface="Arial" pitchFamily="34" charset="0"/>
              <a:buChar char="•"/>
              <a:tabLst/>
              <a:defRPr/>
            </a:pPr>
            <a:r>
              <a:rPr kumimoji="0" lang="en-US" sz="1800" b="0" i="0" u="none" strike="noStrike" kern="1200" cap="none" spc="0" normalizeH="0" baseline="0" noProof="0" dirty="0" smtClean="0">
                <a:ln>
                  <a:noFill/>
                </a:ln>
                <a:solidFill>
                  <a:srgbClr val="303030"/>
                </a:solidFill>
                <a:effectLst/>
                <a:uLnTx/>
                <a:uFillTx/>
                <a:latin typeface="Corbel"/>
                <a:ea typeface="+mn-ea"/>
                <a:cs typeface="+mn-cs"/>
              </a:rPr>
              <a:t>Zur, O. (2010) Power in Psychotherapy and Counseling, Online Publication by the Zur Institute.</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smtClean="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smtClean="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394838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71487" y="221991"/>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1/12/2014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Beneficence</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graphicFrame>
        <p:nvGraphicFramePr>
          <p:cNvPr id="3" name="Diagram 2"/>
          <p:cNvGraphicFramePr/>
          <p:nvPr>
            <p:extLst>
              <p:ext uri="{D42A27DB-BD31-4B8C-83A1-F6EECF244321}">
                <p14:modId xmlns:p14="http://schemas.microsoft.com/office/powerpoint/2010/main" val="312330849"/>
              </p:ext>
            </p:extLst>
          </p:nvPr>
        </p:nvGraphicFramePr>
        <p:xfrm>
          <a:off x="228600" y="1371600"/>
          <a:ext cx="8686800" cy="4648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765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Non-Maleficence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1/9/2014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p:cNvGraphicFramePr/>
          <p:nvPr>
            <p:extLst>
              <p:ext uri="{D42A27DB-BD31-4B8C-83A1-F6EECF244321}">
                <p14:modId xmlns:p14="http://schemas.microsoft.com/office/powerpoint/2010/main" val="1266831592"/>
              </p:ext>
            </p:extLst>
          </p:nvPr>
        </p:nvGraphicFramePr>
        <p:xfrm>
          <a:off x="304800" y="1295400"/>
          <a:ext cx="8610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18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Autonomy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1/9/2014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1524452911"/>
              </p:ext>
            </p:extLst>
          </p:nvPr>
        </p:nvGraphicFramePr>
        <p:xfrm>
          <a:off x="381000" y="1295400"/>
          <a:ext cx="8382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Justice</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066987367"/>
              </p:ext>
            </p:extLst>
          </p:nvPr>
        </p:nvGraphicFramePr>
        <p:xfrm>
          <a:off x="381000" y="1371600"/>
          <a:ext cx="8458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3048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Fidelity</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1/10/2014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p:cNvGraphicFramePr/>
          <p:nvPr>
            <p:extLst>
              <p:ext uri="{D42A27DB-BD31-4B8C-83A1-F6EECF244321}">
                <p14:modId xmlns:p14="http://schemas.microsoft.com/office/powerpoint/2010/main" val="255035866"/>
              </p:ext>
            </p:extLst>
          </p:nvPr>
        </p:nvGraphicFramePr>
        <p:xfrm>
          <a:off x="304800" y="1524000"/>
          <a:ext cx="8534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6999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43761</TotalTime>
  <Words>1911</Words>
  <Application>Microsoft Office PowerPoint</Application>
  <PresentationFormat>On-screen Show (4:3)</PresentationFormat>
  <Paragraphs>386</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Ethical Issues in Offender Treatment:   Professional Competence  </vt:lpstr>
      <vt:lpstr>Course Objectives</vt:lpstr>
      <vt:lpstr>Module I: Research</vt:lpstr>
      <vt:lpstr> SIX ETHICAL PRINCIPLES</vt:lpstr>
      <vt:lpstr>Module I: Research</vt:lpstr>
      <vt:lpstr> Non-Maleficence  </vt:lpstr>
      <vt:lpstr> Autonomy  </vt:lpstr>
      <vt:lpstr> Justice  </vt:lpstr>
      <vt:lpstr> Fidelity  </vt:lpstr>
      <vt:lpstr> Veracity  </vt:lpstr>
      <vt:lpstr> PROFESSIONAL COMPETENCE</vt:lpstr>
      <vt:lpstr>Module I: Research</vt:lpstr>
      <vt:lpstr> Boundaries of Competence  </vt:lpstr>
      <vt:lpstr>Module I: Research</vt:lpstr>
      <vt:lpstr> Qualified for Employment  </vt:lpstr>
      <vt:lpstr>Module I: Research</vt:lpstr>
      <vt:lpstr> New Specialty Areas of Practice  </vt:lpstr>
      <vt:lpstr>Module I: Research</vt:lpstr>
      <vt:lpstr> Monitor Effectiveness  </vt:lpstr>
      <vt:lpstr>Module I: Research</vt:lpstr>
      <vt:lpstr> Consultation on Ethical Obligations  </vt:lpstr>
      <vt:lpstr>Module I: Research</vt:lpstr>
      <vt:lpstr> Continuing Education  </vt:lpstr>
      <vt:lpstr>Module I: Research</vt:lpstr>
      <vt:lpstr> Impairment  </vt:lpstr>
      <vt:lpstr> THE PROVIDER-CLIENT RELATIONSHIP</vt:lpstr>
      <vt:lpstr>The Power Differential</vt:lpstr>
      <vt:lpstr>Module I: Research</vt:lpstr>
      <vt:lpstr>Module I: Research</vt:lpstr>
      <vt:lpstr>Module I: Research</vt:lpstr>
      <vt:lpstr>Module I: Research</vt:lpstr>
      <vt:lpstr>Module I: Research</vt:lpstr>
      <vt:lpstr> Sexual Victimization  </vt:lpstr>
      <vt:lpstr> Impairment  </vt:lpstr>
      <vt:lpstr> Working Alliance  </vt:lpstr>
      <vt:lpstr> COMPETENT PROFESSIONALS</vt:lpstr>
      <vt:lpstr>Consider This!</vt:lpstr>
      <vt:lpstr>Ask Yourself</vt:lpstr>
      <vt:lpstr>What Should I Do?</vt:lpstr>
      <vt:lpstr>Competent Professionals</vt:lpstr>
      <vt:lpstr>Module I: Research</vt:lpstr>
      <vt:lpstr>Module I: Research</vt:lpstr>
      <vt:lpstr>Competent Professionals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ACJS Roberta</cp:lastModifiedBy>
  <cp:revision>540</cp:revision>
  <dcterms:created xsi:type="dcterms:W3CDTF">2006-08-16T00:00:00Z</dcterms:created>
  <dcterms:modified xsi:type="dcterms:W3CDTF">2014-01-13T17:15:18Z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