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ags/tag1.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 id="2147483801" r:id="rId5"/>
    <p:sldMasterId id="2147483818" r:id="rId6"/>
    <p:sldMasterId id="2147483836" r:id="rId7"/>
  </p:sldMasterIdLst>
  <p:notesMasterIdLst>
    <p:notesMasterId r:id="rId30"/>
  </p:notesMasterIdLst>
  <p:handoutMasterIdLst>
    <p:handoutMasterId r:id="rId31"/>
  </p:handoutMasterIdLst>
  <p:sldIdLst>
    <p:sldId id="562" r:id="rId8"/>
    <p:sldId id="680" r:id="rId9"/>
    <p:sldId id="685" r:id="rId10"/>
    <p:sldId id="681" r:id="rId11"/>
    <p:sldId id="682" r:id="rId12"/>
    <p:sldId id="258" r:id="rId13"/>
    <p:sldId id="270" r:id="rId14"/>
    <p:sldId id="263" r:id="rId15"/>
    <p:sldId id="264" r:id="rId16"/>
    <p:sldId id="265" r:id="rId17"/>
    <p:sldId id="266" r:id="rId18"/>
    <p:sldId id="267" r:id="rId19"/>
    <p:sldId id="271" r:id="rId20"/>
    <p:sldId id="269" r:id="rId21"/>
    <p:sldId id="268" r:id="rId22"/>
    <p:sldId id="272" r:id="rId23"/>
    <p:sldId id="273" r:id="rId24"/>
    <p:sldId id="274" r:id="rId25"/>
    <p:sldId id="516" r:id="rId26"/>
    <p:sldId id="684" r:id="rId27"/>
    <p:sldId id="543" r:id="rId28"/>
    <p:sldId id="526" r:id="rId29"/>
  </p:sldIdLst>
  <p:sldSz cx="12192000" cy="6858000"/>
  <p:notesSz cx="70104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28" userDrawn="1">
          <p15:clr>
            <a:srgbClr val="A4A3A4"/>
          </p15:clr>
        </p15:guide>
        <p15:guide id="2" pos="7488" userDrawn="1">
          <p15:clr>
            <a:srgbClr val="A4A3A4"/>
          </p15:clr>
        </p15:guide>
        <p15:guide id="3" orient="horz" pos="168" userDrawn="1">
          <p15:clr>
            <a:srgbClr val="A4A3A4"/>
          </p15:clr>
        </p15:guide>
        <p15:guide id="4" pos="672" userDrawn="1">
          <p15:clr>
            <a:srgbClr val="A4A3A4"/>
          </p15:clr>
        </p15:guide>
        <p15:guide id="5" orient="horz" pos="12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960F1B-4EAE-C988-1731-4F3A661D0C05}" name="Gretchen Bond-Quinn" initials="GBQ" userId="S::gbond-quinn@ahpnet.com::ad83929c-4e68-4f23-862c-a83247f88b85" providerId="AD"/>
  <p188:author id="{CE308B56-2B8C-7AE2-B851-19900D797B2F}" name="Allen Fowler" initials="AF" userId="S::afowler@ahpnet.com::42dee123-cb34-4806-9a5a-5acdf1b33e91" providerId="AD"/>
  <p188:author id="{941FF25A-AE02-CE00-F7EB-DF6D5D46FD64}" name="Linda Wolf" initials="LW" userId="S::lwolf@ahpnet.com::007fc907-c74a-40ae-9a14-cffbb6c38e47" providerId="AD"/>
  <p188:author id="{2EE729A6-7C1F-4220-2D4E-14C5850F6DF7}" name="Sarah Farmer" initials="SF" userId="S::sfarmer@ahpnet.com::9e0abf4c-36de-42c5-a09b-778428c4ad65" providerId="AD"/>
  <p188:author id="{E170D2BB-3296-716F-41EC-F78C97D531C9}" name="Maurizio Martinez" initials="MM" userId="S::mmartinez@ahpnet.com::e84610b3-28cc-4f5e-aaa2-48055b4bfecd" providerId="AD"/>
  <p188:author id="{A042ECC0-6C83-5ED2-6B04-2D45E4A453F7}" name="Kweilin Waller" initials="KW" userId="S::kwaller@ahpnet.com::d95b9f7a-ad73-46f5-b68f-22f5b496671f" providerId="AD"/>
  <p188:author id="{D1C013EA-AC11-99DB-5286-07AC8AFEE1ED}" name="Debra Boisvert" initials="DB" userId="S::dboisvert@ahpnet.com::1d0bf322-c552-4ebd-8c17-aa84be6650ae" providerId="AD"/>
  <p188:author id="{C76274F0-B78A-30D9-BAB1-567775E8B793}" name="Nicole Devos" initials="ND" userId="S::ndevos@ahpnet.com::3ae1cbf4-ca8a-4beb-99dd-f5bb5352c9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D5A9E"/>
    <a:srgbClr val="EA7D1E"/>
    <a:srgbClr val="97B9D2"/>
    <a:srgbClr val="005581"/>
    <a:srgbClr val="8EB3CE"/>
    <a:srgbClr val="F3F8FC"/>
    <a:srgbClr val="20517E"/>
    <a:srgbClr val="DBDBDF"/>
    <a:srgbClr val="E2E3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4281EB-279D-4152-ACD3-EEFAEE900DDB}" v="34" dt="2023-11-24T15:31:05.1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201" autoAdjust="0"/>
  </p:normalViewPr>
  <p:slideViewPr>
    <p:cSldViewPr snapToGrid="0">
      <p:cViewPr varScale="1">
        <p:scale>
          <a:sx n="62" d="100"/>
          <a:sy n="62" d="100"/>
        </p:scale>
        <p:origin x="2352" y="60"/>
      </p:cViewPr>
      <p:guideLst>
        <p:guide orient="horz" pos="4128"/>
        <p:guide pos="7488"/>
        <p:guide orient="horz" pos="168"/>
        <p:guide pos="672"/>
        <p:guide orient="horz" pos="127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tha Kossow" userId="84e5761f-434c-4091-8475-e70b25eb909e" providerId="ADAL" clId="{544281EB-279D-4152-ACD3-EEFAEE900DDB}"/>
    <pc:docChg chg="undo custSel addSld delSld modSld sldOrd">
      <pc:chgData name="Samatha Kossow" userId="84e5761f-434c-4091-8475-e70b25eb909e" providerId="ADAL" clId="{544281EB-279D-4152-ACD3-EEFAEE900DDB}" dt="2023-11-24T15:32:36.830" v="489" actId="20577"/>
      <pc:docMkLst>
        <pc:docMk/>
      </pc:docMkLst>
      <pc:sldChg chg="del">
        <pc:chgData name="Samatha Kossow" userId="84e5761f-434c-4091-8475-e70b25eb909e" providerId="ADAL" clId="{544281EB-279D-4152-ACD3-EEFAEE900DDB}" dt="2023-11-24T14:38:45.697" v="44" actId="47"/>
        <pc:sldMkLst>
          <pc:docMk/>
          <pc:sldMk cId="618772156" sldId="257"/>
        </pc:sldMkLst>
      </pc:sldChg>
      <pc:sldChg chg="addSp delSp modSp mod modClrScheme chgLayout modNotesTx">
        <pc:chgData name="Samatha Kossow" userId="84e5761f-434c-4091-8475-e70b25eb909e" providerId="ADAL" clId="{544281EB-279D-4152-ACD3-EEFAEE900DDB}" dt="2023-11-24T15:32:36.830" v="489" actId="20577"/>
        <pc:sldMkLst>
          <pc:docMk/>
          <pc:sldMk cId="2406356469" sldId="258"/>
        </pc:sldMkLst>
        <pc:spChg chg="mod ord">
          <ac:chgData name="Samatha Kossow" userId="84e5761f-434c-4091-8475-e70b25eb909e" providerId="ADAL" clId="{544281EB-279D-4152-ACD3-EEFAEE900DDB}" dt="2023-11-24T14:59:40.831" v="338" actId="20577"/>
          <ac:spMkLst>
            <pc:docMk/>
            <pc:sldMk cId="2406356469" sldId="258"/>
            <ac:spMk id="2" creationId="{5C0649A3-714B-C80E-2EA8-33F5CF426998}"/>
          </ac:spMkLst>
        </pc:spChg>
        <pc:spChg chg="add del mod ord">
          <ac:chgData name="Samatha Kossow" userId="84e5761f-434c-4091-8475-e70b25eb909e" providerId="ADAL" clId="{544281EB-279D-4152-ACD3-EEFAEE900DDB}" dt="2023-11-24T14:39:44.609" v="62" actId="478"/>
          <ac:spMkLst>
            <pc:docMk/>
            <pc:sldMk cId="2406356469" sldId="258"/>
            <ac:spMk id="3" creationId="{C902DEE4-7AC0-D069-9D9A-85F114A96841}"/>
          </ac:spMkLst>
        </pc:spChg>
        <pc:spChg chg="add del mod ord">
          <ac:chgData name="Samatha Kossow" userId="84e5761f-434c-4091-8475-e70b25eb909e" providerId="ADAL" clId="{544281EB-279D-4152-ACD3-EEFAEE900DDB}" dt="2023-11-24T14:40:16.914" v="70" actId="700"/>
          <ac:spMkLst>
            <pc:docMk/>
            <pc:sldMk cId="2406356469" sldId="258"/>
            <ac:spMk id="4" creationId="{DDE3C97E-7913-3133-8439-B6DE092FCF5E}"/>
          </ac:spMkLst>
        </pc:spChg>
        <pc:spChg chg="add del mod ord">
          <ac:chgData name="Samatha Kossow" userId="84e5761f-434c-4091-8475-e70b25eb909e" providerId="ADAL" clId="{544281EB-279D-4152-ACD3-EEFAEE900DDB}" dt="2023-11-24T14:40:22.803" v="71" actId="478"/>
          <ac:spMkLst>
            <pc:docMk/>
            <pc:sldMk cId="2406356469" sldId="258"/>
            <ac:spMk id="5" creationId="{A06E5249-C0C2-D242-3D50-43E03C9BC24D}"/>
          </ac:spMkLst>
        </pc:spChg>
      </pc:sldChg>
      <pc:sldChg chg="del">
        <pc:chgData name="Samatha Kossow" userId="84e5761f-434c-4091-8475-e70b25eb909e" providerId="ADAL" clId="{544281EB-279D-4152-ACD3-EEFAEE900DDB}" dt="2023-11-24T14:38:47.448" v="45" actId="47"/>
        <pc:sldMkLst>
          <pc:docMk/>
          <pc:sldMk cId="3746714670" sldId="259"/>
        </pc:sldMkLst>
      </pc:sldChg>
      <pc:sldChg chg="del">
        <pc:chgData name="Samatha Kossow" userId="84e5761f-434c-4091-8475-e70b25eb909e" providerId="ADAL" clId="{544281EB-279D-4152-ACD3-EEFAEE900DDB}" dt="2023-11-24T14:39:07.372" v="58" actId="47"/>
        <pc:sldMkLst>
          <pc:docMk/>
          <pc:sldMk cId="703907717" sldId="260"/>
        </pc:sldMkLst>
      </pc:sldChg>
      <pc:sldChg chg="del">
        <pc:chgData name="Samatha Kossow" userId="84e5761f-434c-4091-8475-e70b25eb909e" providerId="ADAL" clId="{544281EB-279D-4152-ACD3-EEFAEE900DDB}" dt="2023-11-24T14:39:17.230" v="60" actId="47"/>
        <pc:sldMkLst>
          <pc:docMk/>
          <pc:sldMk cId="3640990361" sldId="261"/>
        </pc:sldMkLst>
      </pc:sldChg>
      <pc:sldChg chg="del">
        <pc:chgData name="Samatha Kossow" userId="84e5761f-434c-4091-8475-e70b25eb909e" providerId="ADAL" clId="{544281EB-279D-4152-ACD3-EEFAEE900DDB}" dt="2023-11-24T14:38:48.904" v="46" actId="47"/>
        <pc:sldMkLst>
          <pc:docMk/>
          <pc:sldMk cId="1901456880" sldId="262"/>
        </pc:sldMkLst>
      </pc:sldChg>
      <pc:sldChg chg="addSp delSp modSp mod modClrScheme delDesignElem chgLayout">
        <pc:chgData name="Samatha Kossow" userId="84e5761f-434c-4091-8475-e70b25eb909e" providerId="ADAL" clId="{544281EB-279D-4152-ACD3-EEFAEE900DDB}" dt="2023-11-24T15:07:34.389" v="430" actId="1076"/>
        <pc:sldMkLst>
          <pc:docMk/>
          <pc:sldMk cId="161391042" sldId="263"/>
        </pc:sldMkLst>
        <pc:spChg chg="mod ord">
          <ac:chgData name="Samatha Kossow" userId="84e5761f-434c-4091-8475-e70b25eb909e" providerId="ADAL" clId="{544281EB-279D-4152-ACD3-EEFAEE900DDB}" dt="2023-11-24T14:43:33.177" v="98" actId="2711"/>
          <ac:spMkLst>
            <pc:docMk/>
            <pc:sldMk cId="161391042" sldId="263"/>
            <ac:spMk id="2" creationId="{F9628D14-483D-C49F-9B5C-C952528C28B1}"/>
          </ac:spMkLst>
        </pc:spChg>
        <pc:spChg chg="mod ord">
          <ac:chgData name="Samatha Kossow" userId="84e5761f-434c-4091-8475-e70b25eb909e" providerId="ADAL" clId="{544281EB-279D-4152-ACD3-EEFAEE900DDB}" dt="2023-11-24T14:43:39.918" v="99"/>
          <ac:spMkLst>
            <pc:docMk/>
            <pc:sldMk cId="161391042" sldId="263"/>
            <ac:spMk id="3" creationId="{403F8E64-56AC-4CA6-D472-30E750A72E36}"/>
          </ac:spMkLst>
        </pc:spChg>
        <pc:spChg chg="add del mod">
          <ac:chgData name="Samatha Kossow" userId="84e5761f-434c-4091-8475-e70b25eb909e" providerId="ADAL" clId="{544281EB-279D-4152-ACD3-EEFAEE900DDB}" dt="2023-11-24T14:41:27.773" v="77" actId="478"/>
          <ac:spMkLst>
            <pc:docMk/>
            <pc:sldMk cId="161391042" sldId="263"/>
            <ac:spMk id="9" creationId="{A9779EC0-2CCC-105F-3BAF-C856DB165E4E}"/>
          </ac:spMkLst>
        </pc:spChg>
        <pc:spChg chg="add mod">
          <ac:chgData name="Samatha Kossow" userId="84e5761f-434c-4091-8475-e70b25eb909e" providerId="ADAL" clId="{544281EB-279D-4152-ACD3-EEFAEE900DDB}" dt="2023-11-24T14:41:21.330" v="76" actId="26606"/>
          <ac:spMkLst>
            <pc:docMk/>
            <pc:sldMk cId="161391042" sldId="263"/>
            <ac:spMk id="11" creationId="{9679F543-6479-C923-9D4C-EBC578AC7FB1}"/>
          </ac:spMkLst>
        </pc:spChg>
        <pc:picChg chg="mod">
          <ac:chgData name="Samatha Kossow" userId="84e5761f-434c-4091-8475-e70b25eb909e" providerId="ADAL" clId="{544281EB-279D-4152-ACD3-EEFAEE900DDB}" dt="2023-11-24T15:07:34.389" v="430" actId="1076"/>
          <ac:picMkLst>
            <pc:docMk/>
            <pc:sldMk cId="161391042" sldId="263"/>
            <ac:picMk id="4" creationId="{E9156836-543D-7C9E-5669-4C5CB98C92E0}"/>
          </ac:picMkLst>
        </pc:picChg>
      </pc:sldChg>
      <pc:sldChg chg="addSp delSp modSp mod modClrScheme delDesignElem chgLayout modNotesTx">
        <pc:chgData name="Samatha Kossow" userId="84e5761f-434c-4091-8475-e70b25eb909e" providerId="ADAL" clId="{544281EB-279D-4152-ACD3-EEFAEE900DDB}" dt="2023-11-24T15:31:05.187" v="458" actId="20577"/>
        <pc:sldMkLst>
          <pc:docMk/>
          <pc:sldMk cId="1770367568" sldId="264"/>
        </pc:sldMkLst>
        <pc:spChg chg="mod ord">
          <ac:chgData name="Samatha Kossow" userId="84e5761f-434c-4091-8475-e70b25eb909e" providerId="ADAL" clId="{544281EB-279D-4152-ACD3-EEFAEE900DDB}" dt="2023-11-24T14:44:37.525" v="101" actId="2711"/>
          <ac:spMkLst>
            <pc:docMk/>
            <pc:sldMk cId="1770367568" sldId="264"/>
            <ac:spMk id="2" creationId="{E792D7F1-8DE9-ECBB-EA65-429B29FF3A7F}"/>
          </ac:spMkLst>
        </pc:spChg>
        <pc:spChg chg="mod ord">
          <ac:chgData name="Samatha Kossow" userId="84e5761f-434c-4091-8475-e70b25eb909e" providerId="ADAL" clId="{544281EB-279D-4152-ACD3-EEFAEE900DDB}" dt="2023-11-24T15:28:42.731" v="454" actId="20577"/>
          <ac:spMkLst>
            <pc:docMk/>
            <pc:sldMk cId="1770367568" sldId="264"/>
            <ac:spMk id="3" creationId="{F76B8D74-D3FB-C9C1-531E-D3E7CDDA40B3}"/>
          </ac:spMkLst>
        </pc:spChg>
        <pc:spChg chg="add mod">
          <ac:chgData name="Samatha Kossow" userId="84e5761f-434c-4091-8475-e70b25eb909e" providerId="ADAL" clId="{544281EB-279D-4152-ACD3-EEFAEE900DDB}" dt="2023-11-24T15:31:05.187" v="458" actId="20577"/>
          <ac:spMkLst>
            <pc:docMk/>
            <pc:sldMk cId="1770367568" sldId="264"/>
            <ac:spMk id="6" creationId="{80E62DC9-E42E-95A4-257C-8A9C5FADAEA1}"/>
          </ac:spMkLst>
        </pc:spChg>
        <pc:spChg chg="add del mod">
          <ac:chgData name="Samatha Kossow" userId="84e5761f-434c-4091-8475-e70b25eb909e" providerId="ADAL" clId="{544281EB-279D-4152-ACD3-EEFAEE900DDB}" dt="2023-11-24T14:41:49.130" v="79" actId="478"/>
          <ac:spMkLst>
            <pc:docMk/>
            <pc:sldMk cId="1770367568" sldId="264"/>
            <ac:spMk id="10" creationId="{DD8859CE-86B8-5095-C471-07F9F68E498C}"/>
          </ac:spMkLst>
        </pc:spChg>
        <pc:spChg chg="add mod">
          <ac:chgData name="Samatha Kossow" userId="84e5761f-434c-4091-8475-e70b25eb909e" providerId="ADAL" clId="{544281EB-279D-4152-ACD3-EEFAEE900DDB}" dt="2023-11-24T14:41:47.129" v="78" actId="26606"/>
          <ac:spMkLst>
            <pc:docMk/>
            <pc:sldMk cId="1770367568" sldId="264"/>
            <ac:spMk id="12" creationId="{F7ADB7B4-6944-1665-C222-A0AC1BD79B98}"/>
          </ac:spMkLst>
        </pc:spChg>
        <pc:picChg chg="mod modCrop">
          <ac:chgData name="Samatha Kossow" userId="84e5761f-434c-4091-8475-e70b25eb909e" providerId="ADAL" clId="{544281EB-279D-4152-ACD3-EEFAEE900DDB}" dt="2023-11-24T15:09:05.906" v="431" actId="14826"/>
          <ac:picMkLst>
            <pc:docMk/>
            <pc:sldMk cId="1770367568" sldId="264"/>
            <ac:picMk id="5" creationId="{68642619-AF29-F0A7-EC07-C92FA87FBE4A}"/>
          </ac:picMkLst>
        </pc:picChg>
      </pc:sldChg>
      <pc:sldChg chg="addSp delSp modSp mod modClrScheme delDesignElem chgLayout">
        <pc:chgData name="Samatha Kossow" userId="84e5761f-434c-4091-8475-e70b25eb909e" providerId="ADAL" clId="{544281EB-279D-4152-ACD3-EEFAEE900DDB}" dt="2023-11-24T15:10:24.578" v="432" actId="14826"/>
        <pc:sldMkLst>
          <pc:docMk/>
          <pc:sldMk cId="295099005" sldId="265"/>
        </pc:sldMkLst>
        <pc:spChg chg="mod ord">
          <ac:chgData name="Samatha Kossow" userId="84e5761f-434c-4091-8475-e70b25eb909e" providerId="ADAL" clId="{544281EB-279D-4152-ACD3-EEFAEE900DDB}" dt="2023-11-24T14:45:47.491" v="110" actId="2711"/>
          <ac:spMkLst>
            <pc:docMk/>
            <pc:sldMk cId="295099005" sldId="265"/>
            <ac:spMk id="2" creationId="{23A951F4-0B32-1F54-D38F-701DE82A59EE}"/>
          </ac:spMkLst>
        </pc:spChg>
        <pc:spChg chg="mod">
          <ac:chgData name="Samatha Kossow" userId="84e5761f-434c-4091-8475-e70b25eb909e" providerId="ADAL" clId="{544281EB-279D-4152-ACD3-EEFAEE900DDB}" dt="2023-11-24T14:45:51.773" v="111" actId="2711"/>
          <ac:spMkLst>
            <pc:docMk/>
            <pc:sldMk cId="295099005" sldId="265"/>
            <ac:spMk id="3" creationId="{E3F54551-DC20-1315-1C37-785D9F69DBBC}"/>
          </ac:spMkLst>
        </pc:spChg>
        <pc:spChg chg="add del mod">
          <ac:chgData name="Samatha Kossow" userId="84e5761f-434c-4091-8475-e70b25eb909e" providerId="ADAL" clId="{544281EB-279D-4152-ACD3-EEFAEE900DDB}" dt="2023-11-24T14:45:38.402" v="108" actId="478"/>
          <ac:spMkLst>
            <pc:docMk/>
            <pc:sldMk cId="295099005" sldId="265"/>
            <ac:spMk id="19" creationId="{4C572EA3-DA77-C3E6-2738-E2207DD297B1}"/>
          </ac:spMkLst>
        </pc:spChg>
        <pc:spChg chg="add mod">
          <ac:chgData name="Samatha Kossow" userId="84e5761f-434c-4091-8475-e70b25eb909e" providerId="ADAL" clId="{544281EB-279D-4152-ACD3-EEFAEE900DDB}" dt="2023-11-24T14:45:31.919" v="107" actId="26606"/>
          <ac:spMkLst>
            <pc:docMk/>
            <pc:sldMk cId="295099005" sldId="265"/>
            <ac:spMk id="21" creationId="{94C01933-8BC6-656C-C758-3AB1AC26EC76}"/>
          </ac:spMkLst>
        </pc:spChg>
        <pc:picChg chg="mod">
          <ac:chgData name="Samatha Kossow" userId="84e5761f-434c-4091-8475-e70b25eb909e" providerId="ADAL" clId="{544281EB-279D-4152-ACD3-EEFAEE900DDB}" dt="2023-11-24T15:10:24.578" v="432" actId="14826"/>
          <ac:picMkLst>
            <pc:docMk/>
            <pc:sldMk cId="295099005" sldId="265"/>
            <ac:picMk id="14" creationId="{65704200-9EE8-2C7B-7D1C-4AFA64E00676}"/>
          </ac:picMkLst>
        </pc:picChg>
      </pc:sldChg>
      <pc:sldChg chg="modSp mod modClrScheme chgLayout">
        <pc:chgData name="Samatha Kossow" userId="84e5761f-434c-4091-8475-e70b25eb909e" providerId="ADAL" clId="{544281EB-279D-4152-ACD3-EEFAEE900DDB}" dt="2023-11-24T14:46:03.553" v="112" actId="700"/>
        <pc:sldMkLst>
          <pc:docMk/>
          <pc:sldMk cId="1315075529" sldId="266"/>
        </pc:sldMkLst>
        <pc:spChg chg="mod ord">
          <ac:chgData name="Samatha Kossow" userId="84e5761f-434c-4091-8475-e70b25eb909e" providerId="ADAL" clId="{544281EB-279D-4152-ACD3-EEFAEE900DDB}" dt="2023-11-24T14:46:03.553" v="112" actId="700"/>
          <ac:spMkLst>
            <pc:docMk/>
            <pc:sldMk cId="1315075529" sldId="266"/>
            <ac:spMk id="2" creationId="{1CD47D73-A9AA-2D2D-352B-5D824117E53B}"/>
          </ac:spMkLst>
        </pc:spChg>
        <pc:graphicFrameChg chg="mod ord">
          <ac:chgData name="Samatha Kossow" userId="84e5761f-434c-4091-8475-e70b25eb909e" providerId="ADAL" clId="{544281EB-279D-4152-ACD3-EEFAEE900DDB}" dt="2023-11-24T14:46:03.553" v="112" actId="700"/>
          <ac:graphicFrameMkLst>
            <pc:docMk/>
            <pc:sldMk cId="1315075529" sldId="266"/>
            <ac:graphicFrameMk id="5" creationId="{8568B134-196C-46B9-62D6-91E745C1DE36}"/>
          </ac:graphicFrameMkLst>
        </pc:graphicFrameChg>
      </pc:sldChg>
      <pc:sldChg chg="modSp mod setBg modClrScheme chgLayout">
        <pc:chgData name="Samatha Kossow" userId="84e5761f-434c-4091-8475-e70b25eb909e" providerId="ADAL" clId="{544281EB-279D-4152-ACD3-EEFAEE900DDB}" dt="2023-11-24T14:47:41.263" v="127" actId="1076"/>
        <pc:sldMkLst>
          <pc:docMk/>
          <pc:sldMk cId="196397993" sldId="267"/>
        </pc:sldMkLst>
        <pc:spChg chg="mod ord">
          <ac:chgData name="Samatha Kossow" userId="84e5761f-434c-4091-8475-e70b25eb909e" providerId="ADAL" clId="{544281EB-279D-4152-ACD3-EEFAEE900DDB}" dt="2023-11-24T14:47:28.078" v="124" actId="403"/>
          <ac:spMkLst>
            <pc:docMk/>
            <pc:sldMk cId="196397993" sldId="267"/>
            <ac:spMk id="2" creationId="{1E5C70D8-B360-9CE1-3BAC-032D2D84F1EC}"/>
          </ac:spMkLst>
        </pc:spChg>
        <pc:spChg chg="mod ord">
          <ac:chgData name="Samatha Kossow" userId="84e5761f-434c-4091-8475-e70b25eb909e" providerId="ADAL" clId="{544281EB-279D-4152-ACD3-EEFAEE900DDB}" dt="2023-11-24T14:47:35.747" v="126" actId="1076"/>
          <ac:spMkLst>
            <pc:docMk/>
            <pc:sldMk cId="196397993" sldId="267"/>
            <ac:spMk id="6" creationId="{0375BC5E-82A4-4B14-4609-428E6EABF119}"/>
          </ac:spMkLst>
        </pc:spChg>
        <pc:graphicFrameChg chg="mod">
          <ac:chgData name="Samatha Kossow" userId="84e5761f-434c-4091-8475-e70b25eb909e" providerId="ADAL" clId="{544281EB-279D-4152-ACD3-EEFAEE900DDB}" dt="2023-11-24T14:47:41.263" v="127" actId="1076"/>
          <ac:graphicFrameMkLst>
            <pc:docMk/>
            <pc:sldMk cId="196397993" sldId="267"/>
            <ac:graphicFrameMk id="7" creationId="{83D837DE-7CF8-5BBE-EE36-B322096A3613}"/>
          </ac:graphicFrameMkLst>
        </pc:graphicFrameChg>
      </pc:sldChg>
      <pc:sldChg chg="addSp modSp mod modClrScheme delDesignElem chgLayout">
        <pc:chgData name="Samatha Kossow" userId="84e5761f-434c-4091-8475-e70b25eb909e" providerId="ADAL" clId="{544281EB-279D-4152-ACD3-EEFAEE900DDB}" dt="2023-11-24T15:12:35.184" v="435" actId="14826"/>
        <pc:sldMkLst>
          <pc:docMk/>
          <pc:sldMk cId="3736715688" sldId="268"/>
        </pc:sldMkLst>
        <pc:spChg chg="mod ord">
          <ac:chgData name="Samatha Kossow" userId="84e5761f-434c-4091-8475-e70b25eb909e" providerId="ADAL" clId="{544281EB-279D-4152-ACD3-EEFAEE900DDB}" dt="2023-11-24T14:54:54.035" v="246" actId="26606"/>
          <ac:spMkLst>
            <pc:docMk/>
            <pc:sldMk cId="3736715688" sldId="268"/>
            <ac:spMk id="2" creationId="{84E8FA58-23E0-9DE9-B69B-59D822420D7C}"/>
          </ac:spMkLst>
        </pc:spChg>
        <pc:spChg chg="mod">
          <ac:chgData name="Samatha Kossow" userId="84e5761f-434c-4091-8475-e70b25eb909e" providerId="ADAL" clId="{544281EB-279D-4152-ACD3-EEFAEE900DDB}" dt="2023-11-24T14:54:54.035" v="246" actId="26606"/>
          <ac:spMkLst>
            <pc:docMk/>
            <pc:sldMk cId="3736715688" sldId="268"/>
            <ac:spMk id="3" creationId="{443D2D9A-513D-9280-CC6A-DD3B2F31A0E0}"/>
          </ac:spMkLst>
        </pc:spChg>
        <pc:spChg chg="add mod">
          <ac:chgData name="Samatha Kossow" userId="84e5761f-434c-4091-8475-e70b25eb909e" providerId="ADAL" clId="{544281EB-279D-4152-ACD3-EEFAEE900DDB}" dt="2023-11-24T14:54:54.035" v="246" actId="26606"/>
          <ac:spMkLst>
            <pc:docMk/>
            <pc:sldMk cId="3736715688" sldId="268"/>
            <ac:spMk id="9" creationId="{436CA626-7D81-EEA3-FAED-0871F5CC59AA}"/>
          </ac:spMkLst>
        </pc:spChg>
        <pc:spChg chg="add mod">
          <ac:chgData name="Samatha Kossow" userId="84e5761f-434c-4091-8475-e70b25eb909e" providerId="ADAL" clId="{544281EB-279D-4152-ACD3-EEFAEE900DDB}" dt="2023-11-24T14:54:54.035" v="246" actId="26606"/>
          <ac:spMkLst>
            <pc:docMk/>
            <pc:sldMk cId="3736715688" sldId="268"/>
            <ac:spMk id="11" creationId="{EAB2CA7A-7AB2-52E4-5F72-04AA315DB692}"/>
          </ac:spMkLst>
        </pc:spChg>
        <pc:picChg chg="mod">
          <ac:chgData name="Samatha Kossow" userId="84e5761f-434c-4091-8475-e70b25eb909e" providerId="ADAL" clId="{544281EB-279D-4152-ACD3-EEFAEE900DDB}" dt="2023-11-24T15:12:35.184" v="435" actId="14826"/>
          <ac:picMkLst>
            <pc:docMk/>
            <pc:sldMk cId="3736715688" sldId="268"/>
            <ac:picMk id="4" creationId="{F8083792-DF4C-3D31-81D9-FC37AF072BA7}"/>
          </ac:picMkLst>
        </pc:picChg>
      </pc:sldChg>
      <pc:sldChg chg="addSp delSp modSp mod modClrScheme delDesignElem chgLayout">
        <pc:chgData name="Samatha Kossow" userId="84e5761f-434c-4091-8475-e70b25eb909e" providerId="ADAL" clId="{544281EB-279D-4152-ACD3-EEFAEE900DDB}" dt="2023-11-24T15:27:09.486" v="450" actId="20577"/>
        <pc:sldMkLst>
          <pc:docMk/>
          <pc:sldMk cId="3450455408" sldId="269"/>
        </pc:sldMkLst>
        <pc:spChg chg="mod ord">
          <ac:chgData name="Samatha Kossow" userId="84e5761f-434c-4091-8475-e70b25eb909e" providerId="ADAL" clId="{544281EB-279D-4152-ACD3-EEFAEE900DDB}" dt="2023-11-24T14:52:17.642" v="166" actId="1076"/>
          <ac:spMkLst>
            <pc:docMk/>
            <pc:sldMk cId="3450455408" sldId="269"/>
            <ac:spMk id="2" creationId="{0DE0106B-464E-F3DB-AF0F-D66602537805}"/>
          </ac:spMkLst>
        </pc:spChg>
        <pc:spChg chg="mod ord">
          <ac:chgData name="Samatha Kossow" userId="84e5761f-434c-4091-8475-e70b25eb909e" providerId="ADAL" clId="{544281EB-279D-4152-ACD3-EEFAEE900DDB}" dt="2023-11-24T14:52:21.265" v="167" actId="1076"/>
          <ac:spMkLst>
            <pc:docMk/>
            <pc:sldMk cId="3450455408" sldId="269"/>
            <ac:spMk id="3" creationId="{1A54296B-EC9F-DE8B-A781-37317435BDD9}"/>
          </ac:spMkLst>
        </pc:spChg>
        <pc:spChg chg="add mod ord">
          <ac:chgData name="Samatha Kossow" userId="84e5761f-434c-4091-8475-e70b25eb909e" providerId="ADAL" clId="{544281EB-279D-4152-ACD3-EEFAEE900DDB}" dt="2023-11-24T15:27:09.486" v="450" actId="20577"/>
          <ac:spMkLst>
            <pc:docMk/>
            <pc:sldMk cId="3450455408" sldId="269"/>
            <ac:spMk id="6" creationId="{1367777F-CA4E-3FB8-183C-F746CE377993}"/>
          </ac:spMkLst>
        </pc:spChg>
        <pc:spChg chg="add del mod ord">
          <ac:chgData name="Samatha Kossow" userId="84e5761f-434c-4091-8475-e70b25eb909e" providerId="ADAL" clId="{544281EB-279D-4152-ACD3-EEFAEE900DDB}" dt="2023-11-24T14:51:13.568" v="147" actId="478"/>
          <ac:spMkLst>
            <pc:docMk/>
            <pc:sldMk cId="3450455408" sldId="269"/>
            <ac:spMk id="7" creationId="{BBDF2F13-8840-0A2A-648F-98DE7B08F0D1}"/>
          </ac:spMkLst>
        </pc:spChg>
        <pc:graphicFrameChg chg="del">
          <ac:chgData name="Samatha Kossow" userId="84e5761f-434c-4091-8475-e70b25eb909e" providerId="ADAL" clId="{544281EB-279D-4152-ACD3-EEFAEE900DDB}" dt="2023-11-24T14:50:53.387" v="142" actId="478"/>
          <ac:graphicFrameMkLst>
            <pc:docMk/>
            <pc:sldMk cId="3450455408" sldId="269"/>
            <ac:graphicFrameMk id="4" creationId="{D93D7032-C937-78BB-B437-427D1F9C5A35}"/>
          </ac:graphicFrameMkLst>
        </pc:graphicFrameChg>
        <pc:picChg chg="del mod">
          <ac:chgData name="Samatha Kossow" userId="84e5761f-434c-4091-8475-e70b25eb909e" providerId="ADAL" clId="{544281EB-279D-4152-ACD3-EEFAEE900DDB}" dt="2023-11-24T14:50:40.080" v="139" actId="478"/>
          <ac:picMkLst>
            <pc:docMk/>
            <pc:sldMk cId="3450455408" sldId="269"/>
            <ac:picMk id="5" creationId="{374B5C77-79DD-26C9-5B27-FEFAE73A5514}"/>
          </ac:picMkLst>
        </pc:picChg>
      </pc:sldChg>
      <pc:sldChg chg="addSp modSp mod modClrScheme delDesignElem chgLayout">
        <pc:chgData name="Samatha Kossow" userId="84e5761f-434c-4091-8475-e70b25eb909e" providerId="ADAL" clId="{544281EB-279D-4152-ACD3-EEFAEE900DDB}" dt="2023-11-24T15:05:40.152" v="427" actId="14826"/>
        <pc:sldMkLst>
          <pc:docMk/>
          <pc:sldMk cId="3226833495" sldId="270"/>
        </pc:sldMkLst>
        <pc:spChg chg="mod">
          <ac:chgData name="Samatha Kossow" userId="84e5761f-434c-4091-8475-e70b25eb909e" providerId="ADAL" clId="{544281EB-279D-4152-ACD3-EEFAEE900DDB}" dt="2023-11-24T14:43:07.577" v="93" actId="2711"/>
          <ac:spMkLst>
            <pc:docMk/>
            <pc:sldMk cId="3226833495" sldId="270"/>
            <ac:spMk id="2" creationId="{7B5A9E0C-CE2B-FABF-002F-34E790C3CFE8}"/>
          </ac:spMkLst>
        </pc:spChg>
        <pc:spChg chg="mod">
          <ac:chgData name="Samatha Kossow" userId="84e5761f-434c-4091-8475-e70b25eb909e" providerId="ADAL" clId="{544281EB-279D-4152-ACD3-EEFAEE900DDB}" dt="2023-11-24T14:43:11.435" v="94" actId="2711"/>
          <ac:spMkLst>
            <pc:docMk/>
            <pc:sldMk cId="3226833495" sldId="270"/>
            <ac:spMk id="3" creationId="{5832D338-5185-D0B5-6CEA-0303F76B550A}"/>
          </ac:spMkLst>
        </pc:spChg>
        <pc:spChg chg="add mod">
          <ac:chgData name="Samatha Kossow" userId="84e5761f-434c-4091-8475-e70b25eb909e" providerId="ADAL" clId="{544281EB-279D-4152-ACD3-EEFAEE900DDB}" dt="2023-11-24T14:40:50.501" v="72" actId="26606"/>
          <ac:spMkLst>
            <pc:docMk/>
            <pc:sldMk cId="3226833495" sldId="270"/>
            <ac:spMk id="9" creationId="{636F6A1A-546C-F144-5D8B-869D14BA5477}"/>
          </ac:spMkLst>
        </pc:spChg>
        <pc:picChg chg="mod ord">
          <ac:chgData name="Samatha Kossow" userId="84e5761f-434c-4091-8475-e70b25eb909e" providerId="ADAL" clId="{544281EB-279D-4152-ACD3-EEFAEE900DDB}" dt="2023-11-24T15:05:40.152" v="427" actId="14826"/>
          <ac:picMkLst>
            <pc:docMk/>
            <pc:sldMk cId="3226833495" sldId="270"/>
            <ac:picMk id="4" creationId="{31702D66-6E06-CC8B-63DD-10AAA91E67D0}"/>
          </ac:picMkLst>
        </pc:picChg>
      </pc:sldChg>
      <pc:sldChg chg="addSp delSp modSp mod modClrScheme chgLayout">
        <pc:chgData name="Samatha Kossow" userId="84e5761f-434c-4091-8475-e70b25eb909e" providerId="ADAL" clId="{544281EB-279D-4152-ACD3-EEFAEE900DDB}" dt="2023-11-24T15:10:39.110" v="434" actId="1035"/>
        <pc:sldMkLst>
          <pc:docMk/>
          <pc:sldMk cId="4291508505" sldId="271"/>
        </pc:sldMkLst>
        <pc:spChg chg="mod ord">
          <ac:chgData name="Samatha Kossow" userId="84e5761f-434c-4091-8475-e70b25eb909e" providerId="ADAL" clId="{544281EB-279D-4152-ACD3-EEFAEE900DDB}" dt="2023-11-24T14:48:38.864" v="135" actId="113"/>
          <ac:spMkLst>
            <pc:docMk/>
            <pc:sldMk cId="4291508505" sldId="271"/>
            <ac:spMk id="2" creationId="{9ED9E852-D477-8CD7-76A8-4DEE12559153}"/>
          </ac:spMkLst>
        </pc:spChg>
        <pc:spChg chg="add del mod ord">
          <ac:chgData name="Samatha Kossow" userId="84e5761f-434c-4091-8475-e70b25eb909e" providerId="ADAL" clId="{544281EB-279D-4152-ACD3-EEFAEE900DDB}" dt="2023-11-24T14:48:16.270" v="130" actId="478"/>
          <ac:spMkLst>
            <pc:docMk/>
            <pc:sldMk cId="4291508505" sldId="271"/>
            <ac:spMk id="3" creationId="{C19EACFE-CF79-0D5D-16ED-BBB742DC9833}"/>
          </ac:spMkLst>
        </pc:spChg>
        <pc:picChg chg="mod">
          <ac:chgData name="Samatha Kossow" userId="84e5761f-434c-4091-8475-e70b25eb909e" providerId="ADAL" clId="{544281EB-279D-4152-ACD3-EEFAEE900DDB}" dt="2023-11-24T15:10:39.110" v="434" actId="1035"/>
          <ac:picMkLst>
            <pc:docMk/>
            <pc:sldMk cId="4291508505" sldId="271"/>
            <ac:picMk id="5" creationId="{BD4D33C1-B7BD-2317-62F8-B451DD0240E0}"/>
          </ac:picMkLst>
        </pc:picChg>
      </pc:sldChg>
      <pc:sldChg chg="addSp delSp modSp mod modClrScheme delAnim delDesignElem chgLayout">
        <pc:chgData name="Samatha Kossow" userId="84e5761f-434c-4091-8475-e70b25eb909e" providerId="ADAL" clId="{544281EB-279D-4152-ACD3-EEFAEE900DDB}" dt="2023-11-24T14:57:04.971" v="274" actId="1076"/>
        <pc:sldMkLst>
          <pc:docMk/>
          <pc:sldMk cId="3749741172" sldId="272"/>
        </pc:sldMkLst>
        <pc:spChg chg="del mod">
          <ac:chgData name="Samatha Kossow" userId="84e5761f-434c-4091-8475-e70b25eb909e" providerId="ADAL" clId="{544281EB-279D-4152-ACD3-EEFAEE900DDB}" dt="2023-11-24T14:55:24.139" v="248" actId="478"/>
          <ac:spMkLst>
            <pc:docMk/>
            <pc:sldMk cId="3749741172" sldId="272"/>
            <ac:spMk id="2" creationId="{EDAD8BC5-7ADB-E04E-DD3D-F47111227A33}"/>
          </ac:spMkLst>
        </pc:spChg>
        <pc:spChg chg="add del mod ord">
          <ac:chgData name="Samatha Kossow" userId="84e5761f-434c-4091-8475-e70b25eb909e" providerId="ADAL" clId="{544281EB-279D-4152-ACD3-EEFAEE900DDB}" dt="2023-11-24T14:56:09.515" v="265" actId="478"/>
          <ac:spMkLst>
            <pc:docMk/>
            <pc:sldMk cId="3749741172" sldId="272"/>
            <ac:spMk id="3" creationId="{D0A7F4EE-BB8F-CB52-4A58-0201A2EEB18C}"/>
          </ac:spMkLst>
        </pc:spChg>
        <pc:spChg chg="mod">
          <ac:chgData name="Samatha Kossow" userId="84e5761f-434c-4091-8475-e70b25eb909e" providerId="ADAL" clId="{544281EB-279D-4152-ACD3-EEFAEE900DDB}" dt="2023-11-24T14:57:04.971" v="274" actId="1076"/>
          <ac:spMkLst>
            <pc:docMk/>
            <pc:sldMk cId="3749741172" sldId="272"/>
            <ac:spMk id="4" creationId="{CCA2A1EF-CB47-67D4-DBA5-13360A3DF198}"/>
          </ac:spMkLst>
        </pc:spChg>
        <pc:spChg chg="add del mod ord">
          <ac:chgData name="Samatha Kossow" userId="84e5761f-434c-4091-8475-e70b25eb909e" providerId="ADAL" clId="{544281EB-279D-4152-ACD3-EEFAEE900DDB}" dt="2023-11-24T14:56:00.437" v="263" actId="478"/>
          <ac:spMkLst>
            <pc:docMk/>
            <pc:sldMk cId="3749741172" sldId="272"/>
            <ac:spMk id="6" creationId="{8FDF422F-16DE-D9FF-A34B-043564653FDC}"/>
          </ac:spMkLst>
        </pc:spChg>
        <pc:spChg chg="add del mod ord">
          <ac:chgData name="Samatha Kossow" userId="84e5761f-434c-4091-8475-e70b25eb909e" providerId="ADAL" clId="{544281EB-279D-4152-ACD3-EEFAEE900DDB}" dt="2023-11-24T14:56:36.767" v="270" actId="478"/>
          <ac:spMkLst>
            <pc:docMk/>
            <pc:sldMk cId="3749741172" sldId="272"/>
            <ac:spMk id="8" creationId="{F36E5DC9-6367-D7CF-A62D-CAEF468EDB34}"/>
          </ac:spMkLst>
        </pc:spChg>
        <pc:spChg chg="add del mod ord">
          <ac:chgData name="Samatha Kossow" userId="84e5761f-434c-4091-8475-e70b25eb909e" providerId="ADAL" clId="{544281EB-279D-4152-ACD3-EEFAEE900DDB}" dt="2023-11-24T14:56:31.061" v="267" actId="478"/>
          <ac:spMkLst>
            <pc:docMk/>
            <pc:sldMk cId="3749741172" sldId="272"/>
            <ac:spMk id="9" creationId="{B9BEAA58-4BA8-5D7A-FF7F-952D9441DDC8}"/>
          </ac:spMkLst>
        </pc:spChg>
        <pc:spChg chg="add del mod">
          <ac:chgData name="Samatha Kossow" userId="84e5761f-434c-4091-8475-e70b25eb909e" providerId="ADAL" clId="{544281EB-279D-4152-ACD3-EEFAEE900DDB}" dt="2023-11-24T14:55:54.646" v="262" actId="26606"/>
          <ac:spMkLst>
            <pc:docMk/>
            <pc:sldMk cId="3749741172" sldId="272"/>
            <ac:spMk id="12" creationId="{8437D1F9-858C-591F-B8BC-C480B3136A1D}"/>
          </ac:spMkLst>
        </pc:spChg>
        <pc:spChg chg="add del mod">
          <ac:chgData name="Samatha Kossow" userId="84e5761f-434c-4091-8475-e70b25eb909e" providerId="ADAL" clId="{544281EB-279D-4152-ACD3-EEFAEE900DDB}" dt="2023-11-24T14:55:54.646" v="262" actId="26606"/>
          <ac:spMkLst>
            <pc:docMk/>
            <pc:sldMk cId="3749741172" sldId="272"/>
            <ac:spMk id="14" creationId="{86FCA6C6-B245-C5F5-5DD5-4E673E134C81}"/>
          </ac:spMkLst>
        </pc:spChg>
        <pc:picChg chg="mod">
          <ac:chgData name="Samatha Kossow" userId="84e5761f-434c-4091-8475-e70b25eb909e" providerId="ADAL" clId="{544281EB-279D-4152-ACD3-EEFAEE900DDB}" dt="2023-11-24T14:57:01.424" v="273" actId="1076"/>
          <ac:picMkLst>
            <pc:docMk/>
            <pc:sldMk cId="3749741172" sldId="272"/>
            <ac:picMk id="5" creationId="{3654AEC9-C3AF-C7C6-8E78-0052B59E4B68}"/>
          </ac:picMkLst>
        </pc:picChg>
        <pc:picChg chg="add del mod">
          <ac:chgData name="Samatha Kossow" userId="84e5761f-434c-4091-8475-e70b25eb909e" providerId="ADAL" clId="{544281EB-279D-4152-ACD3-EEFAEE900DDB}" dt="2023-11-24T14:57:01.424" v="273" actId="1076"/>
          <ac:picMkLst>
            <pc:docMk/>
            <pc:sldMk cId="3749741172" sldId="272"/>
            <ac:picMk id="7" creationId="{29AF5077-3D51-0936-7E4A-5A63290A71A7}"/>
          </ac:picMkLst>
        </pc:picChg>
      </pc:sldChg>
      <pc:sldChg chg="addSp delSp modSp mod modClrScheme delDesignElem chgLayout">
        <pc:chgData name="Samatha Kossow" userId="84e5761f-434c-4091-8475-e70b25eb909e" providerId="ADAL" clId="{544281EB-279D-4152-ACD3-EEFAEE900DDB}" dt="2023-11-24T15:23:25.701" v="436" actId="14826"/>
        <pc:sldMkLst>
          <pc:docMk/>
          <pc:sldMk cId="2087850953" sldId="273"/>
        </pc:sldMkLst>
        <pc:spChg chg="mod ord">
          <ac:chgData name="Samatha Kossow" userId="84e5761f-434c-4091-8475-e70b25eb909e" providerId="ADAL" clId="{544281EB-279D-4152-ACD3-EEFAEE900DDB}" dt="2023-11-24T14:58:06.432" v="289" actId="2711"/>
          <ac:spMkLst>
            <pc:docMk/>
            <pc:sldMk cId="2087850953" sldId="273"/>
            <ac:spMk id="2" creationId="{8BBBC739-A6FF-2864-7AE0-717D98A20083}"/>
          </ac:spMkLst>
        </pc:spChg>
        <pc:spChg chg="mod ord">
          <ac:chgData name="Samatha Kossow" userId="84e5761f-434c-4091-8475-e70b25eb909e" providerId="ADAL" clId="{544281EB-279D-4152-ACD3-EEFAEE900DDB}" dt="2023-11-24T14:58:01.737" v="288" actId="2711"/>
          <ac:spMkLst>
            <pc:docMk/>
            <pc:sldMk cId="2087850953" sldId="273"/>
            <ac:spMk id="3" creationId="{6FA00CEB-1956-877B-F2D3-05478E1E67B1}"/>
          </ac:spMkLst>
        </pc:spChg>
        <pc:spChg chg="add del mod">
          <ac:chgData name="Samatha Kossow" userId="84e5761f-434c-4091-8475-e70b25eb909e" providerId="ADAL" clId="{544281EB-279D-4152-ACD3-EEFAEE900DDB}" dt="2023-11-24T14:57:44.787" v="280" actId="478"/>
          <ac:spMkLst>
            <pc:docMk/>
            <pc:sldMk cId="2087850953" sldId="273"/>
            <ac:spMk id="10" creationId="{58FDA46B-F466-C87E-5795-3BB98E4A7915}"/>
          </ac:spMkLst>
        </pc:spChg>
        <pc:spChg chg="add mod">
          <ac:chgData name="Samatha Kossow" userId="84e5761f-434c-4091-8475-e70b25eb909e" providerId="ADAL" clId="{544281EB-279D-4152-ACD3-EEFAEE900DDB}" dt="2023-11-24T14:57:39.514" v="278" actId="26606"/>
          <ac:spMkLst>
            <pc:docMk/>
            <pc:sldMk cId="2087850953" sldId="273"/>
            <ac:spMk id="12" creationId="{93908A72-3DD3-2724-B7BE-E9E176037BD5}"/>
          </ac:spMkLst>
        </pc:spChg>
        <pc:picChg chg="mod">
          <ac:chgData name="Samatha Kossow" userId="84e5761f-434c-4091-8475-e70b25eb909e" providerId="ADAL" clId="{544281EB-279D-4152-ACD3-EEFAEE900DDB}" dt="2023-11-24T15:23:25.701" v="436" actId="14826"/>
          <ac:picMkLst>
            <pc:docMk/>
            <pc:sldMk cId="2087850953" sldId="273"/>
            <ac:picMk id="5" creationId="{481F37A1-2FC6-56E2-AFF5-6D0C184DC8A0}"/>
          </ac:picMkLst>
        </pc:picChg>
      </pc:sldChg>
      <pc:sldChg chg="modSp mod modClrScheme chgLayout">
        <pc:chgData name="Samatha Kossow" userId="84e5761f-434c-4091-8475-e70b25eb909e" providerId="ADAL" clId="{544281EB-279D-4152-ACD3-EEFAEE900DDB}" dt="2023-11-24T15:31:51.547" v="459" actId="2710"/>
        <pc:sldMkLst>
          <pc:docMk/>
          <pc:sldMk cId="1516989716" sldId="274"/>
        </pc:sldMkLst>
        <pc:spChg chg="mod ord">
          <ac:chgData name="Samatha Kossow" userId="84e5761f-434c-4091-8475-e70b25eb909e" providerId="ADAL" clId="{544281EB-279D-4152-ACD3-EEFAEE900DDB}" dt="2023-11-24T14:59:17.199" v="332" actId="2711"/>
          <ac:spMkLst>
            <pc:docMk/>
            <pc:sldMk cId="1516989716" sldId="274"/>
            <ac:spMk id="2" creationId="{16EB197A-3AEA-4168-767B-88F42CE0023E}"/>
          </ac:spMkLst>
        </pc:spChg>
        <pc:spChg chg="mod ord">
          <ac:chgData name="Samatha Kossow" userId="84e5761f-434c-4091-8475-e70b25eb909e" providerId="ADAL" clId="{544281EB-279D-4152-ACD3-EEFAEE900DDB}" dt="2023-11-24T15:31:51.547" v="459" actId="2710"/>
          <ac:spMkLst>
            <pc:docMk/>
            <pc:sldMk cId="1516989716" sldId="274"/>
            <ac:spMk id="3" creationId="{3DD31A91-ABE9-35BF-1F82-B3848B7609EE}"/>
          </ac:spMkLst>
        </pc:spChg>
      </pc:sldChg>
      <pc:sldChg chg="del">
        <pc:chgData name="Samatha Kossow" userId="84e5761f-434c-4091-8475-e70b25eb909e" providerId="ADAL" clId="{544281EB-279D-4152-ACD3-EEFAEE900DDB}" dt="2023-11-24T14:58:14.682" v="290" actId="47"/>
        <pc:sldMkLst>
          <pc:docMk/>
          <pc:sldMk cId="1381967315" sldId="275"/>
        </pc:sldMkLst>
      </pc:sldChg>
      <pc:sldChg chg="del">
        <pc:chgData name="Samatha Kossow" userId="84e5761f-434c-4091-8475-e70b25eb909e" providerId="ADAL" clId="{544281EB-279D-4152-ACD3-EEFAEE900DDB}" dt="2023-11-24T14:58:14.948" v="291" actId="47"/>
        <pc:sldMkLst>
          <pc:docMk/>
          <pc:sldMk cId="726065550" sldId="276"/>
        </pc:sldMkLst>
      </pc:sldChg>
      <pc:sldChg chg="del">
        <pc:chgData name="Samatha Kossow" userId="84e5761f-434c-4091-8475-e70b25eb909e" providerId="ADAL" clId="{544281EB-279D-4152-ACD3-EEFAEE900DDB}" dt="2023-11-24T14:58:15.822" v="292" actId="47"/>
        <pc:sldMkLst>
          <pc:docMk/>
          <pc:sldMk cId="3085323059" sldId="277"/>
        </pc:sldMkLst>
      </pc:sldChg>
      <pc:sldChg chg="del">
        <pc:chgData name="Samatha Kossow" userId="84e5761f-434c-4091-8475-e70b25eb909e" providerId="ADAL" clId="{544281EB-279D-4152-ACD3-EEFAEE900DDB}" dt="2023-11-24T14:58:16.233" v="293" actId="47"/>
        <pc:sldMkLst>
          <pc:docMk/>
          <pc:sldMk cId="1440009963" sldId="278"/>
        </pc:sldMkLst>
      </pc:sldChg>
      <pc:sldChg chg="del">
        <pc:chgData name="Samatha Kossow" userId="84e5761f-434c-4091-8475-e70b25eb909e" providerId="ADAL" clId="{544281EB-279D-4152-ACD3-EEFAEE900DDB}" dt="2023-11-24T14:37:29.258" v="0" actId="47"/>
        <pc:sldMkLst>
          <pc:docMk/>
          <pc:sldMk cId="116348781" sldId="425"/>
        </pc:sldMkLst>
      </pc:sldChg>
      <pc:sldChg chg="del">
        <pc:chgData name="Samatha Kossow" userId="84e5761f-434c-4091-8475-e70b25eb909e" providerId="ADAL" clId="{544281EB-279D-4152-ACD3-EEFAEE900DDB}" dt="2023-11-24T14:37:29.258" v="0" actId="47"/>
        <pc:sldMkLst>
          <pc:docMk/>
          <pc:sldMk cId="3348636444" sldId="456"/>
        </pc:sldMkLst>
      </pc:sldChg>
      <pc:sldChg chg="del">
        <pc:chgData name="Samatha Kossow" userId="84e5761f-434c-4091-8475-e70b25eb909e" providerId="ADAL" clId="{544281EB-279D-4152-ACD3-EEFAEE900DDB}" dt="2023-11-24T14:37:29.258" v="0" actId="47"/>
        <pc:sldMkLst>
          <pc:docMk/>
          <pc:sldMk cId="883523124" sldId="460"/>
        </pc:sldMkLst>
      </pc:sldChg>
      <pc:sldChg chg="del">
        <pc:chgData name="Samatha Kossow" userId="84e5761f-434c-4091-8475-e70b25eb909e" providerId="ADAL" clId="{544281EB-279D-4152-ACD3-EEFAEE900DDB}" dt="2023-11-24T14:37:29.258" v="0" actId="47"/>
        <pc:sldMkLst>
          <pc:docMk/>
          <pc:sldMk cId="2321060267" sldId="462"/>
        </pc:sldMkLst>
      </pc:sldChg>
      <pc:sldChg chg="del">
        <pc:chgData name="Samatha Kossow" userId="84e5761f-434c-4091-8475-e70b25eb909e" providerId="ADAL" clId="{544281EB-279D-4152-ACD3-EEFAEE900DDB}" dt="2023-11-24T14:37:29.258" v="0" actId="47"/>
        <pc:sldMkLst>
          <pc:docMk/>
          <pc:sldMk cId="3436004930" sldId="463"/>
        </pc:sldMkLst>
      </pc:sldChg>
      <pc:sldChg chg="del">
        <pc:chgData name="Samatha Kossow" userId="84e5761f-434c-4091-8475-e70b25eb909e" providerId="ADAL" clId="{544281EB-279D-4152-ACD3-EEFAEE900DDB}" dt="2023-11-24T14:37:29.258" v="0" actId="47"/>
        <pc:sldMkLst>
          <pc:docMk/>
          <pc:sldMk cId="1860644610" sldId="465"/>
        </pc:sldMkLst>
      </pc:sldChg>
      <pc:sldChg chg="del">
        <pc:chgData name="Samatha Kossow" userId="84e5761f-434c-4091-8475-e70b25eb909e" providerId="ADAL" clId="{544281EB-279D-4152-ACD3-EEFAEE900DDB}" dt="2023-11-24T14:37:29.258" v="0" actId="47"/>
        <pc:sldMkLst>
          <pc:docMk/>
          <pc:sldMk cId="1920861446" sldId="469"/>
        </pc:sldMkLst>
      </pc:sldChg>
      <pc:sldChg chg="del">
        <pc:chgData name="Samatha Kossow" userId="84e5761f-434c-4091-8475-e70b25eb909e" providerId="ADAL" clId="{544281EB-279D-4152-ACD3-EEFAEE900DDB}" dt="2023-11-24T14:37:29.258" v="0" actId="47"/>
        <pc:sldMkLst>
          <pc:docMk/>
          <pc:sldMk cId="4008172533" sldId="475"/>
        </pc:sldMkLst>
      </pc:sldChg>
      <pc:sldChg chg="del">
        <pc:chgData name="Samatha Kossow" userId="84e5761f-434c-4091-8475-e70b25eb909e" providerId="ADAL" clId="{544281EB-279D-4152-ACD3-EEFAEE900DDB}" dt="2023-11-24T14:37:29.258" v="0" actId="47"/>
        <pc:sldMkLst>
          <pc:docMk/>
          <pc:sldMk cId="3363476881" sldId="481"/>
        </pc:sldMkLst>
      </pc:sldChg>
      <pc:sldChg chg="del">
        <pc:chgData name="Samatha Kossow" userId="84e5761f-434c-4091-8475-e70b25eb909e" providerId="ADAL" clId="{544281EB-279D-4152-ACD3-EEFAEE900DDB}" dt="2023-11-24T14:37:29.258" v="0" actId="47"/>
        <pc:sldMkLst>
          <pc:docMk/>
          <pc:sldMk cId="224012277" sldId="482"/>
        </pc:sldMkLst>
      </pc:sldChg>
      <pc:sldChg chg="del">
        <pc:chgData name="Samatha Kossow" userId="84e5761f-434c-4091-8475-e70b25eb909e" providerId="ADAL" clId="{544281EB-279D-4152-ACD3-EEFAEE900DDB}" dt="2023-11-24T14:37:29.258" v="0" actId="47"/>
        <pc:sldMkLst>
          <pc:docMk/>
          <pc:sldMk cId="3888564498" sldId="485"/>
        </pc:sldMkLst>
      </pc:sldChg>
      <pc:sldChg chg="del">
        <pc:chgData name="Samatha Kossow" userId="84e5761f-434c-4091-8475-e70b25eb909e" providerId="ADAL" clId="{544281EB-279D-4152-ACD3-EEFAEE900DDB}" dt="2023-11-24T14:37:29.258" v="0" actId="47"/>
        <pc:sldMkLst>
          <pc:docMk/>
          <pc:sldMk cId="88286272" sldId="486"/>
        </pc:sldMkLst>
      </pc:sldChg>
      <pc:sldChg chg="del">
        <pc:chgData name="Samatha Kossow" userId="84e5761f-434c-4091-8475-e70b25eb909e" providerId="ADAL" clId="{544281EB-279D-4152-ACD3-EEFAEE900DDB}" dt="2023-11-24T14:37:29.258" v="0" actId="47"/>
        <pc:sldMkLst>
          <pc:docMk/>
          <pc:sldMk cId="1558567825" sldId="492"/>
        </pc:sldMkLst>
      </pc:sldChg>
      <pc:sldChg chg="modSp mod">
        <pc:chgData name="Samatha Kossow" userId="84e5761f-434c-4091-8475-e70b25eb909e" providerId="ADAL" clId="{544281EB-279D-4152-ACD3-EEFAEE900DDB}" dt="2023-11-24T14:58:48.261" v="314" actId="20577"/>
        <pc:sldMkLst>
          <pc:docMk/>
          <pc:sldMk cId="829630089" sldId="516"/>
        </pc:sldMkLst>
        <pc:spChg chg="mod">
          <ac:chgData name="Samatha Kossow" userId="84e5761f-434c-4091-8475-e70b25eb909e" providerId="ADAL" clId="{544281EB-279D-4152-ACD3-EEFAEE900DDB}" dt="2023-11-24T14:58:48.261" v="314" actId="20577"/>
          <ac:spMkLst>
            <pc:docMk/>
            <pc:sldMk cId="829630089" sldId="516"/>
            <ac:spMk id="9" creationId="{FDACC3A9-E574-40DF-8261-89EA6A4EAE9D}"/>
          </ac:spMkLst>
        </pc:spChg>
      </pc:sldChg>
      <pc:sldChg chg="del">
        <pc:chgData name="Samatha Kossow" userId="84e5761f-434c-4091-8475-e70b25eb909e" providerId="ADAL" clId="{544281EB-279D-4152-ACD3-EEFAEE900DDB}" dt="2023-11-24T14:37:29.258" v="0" actId="47"/>
        <pc:sldMkLst>
          <pc:docMk/>
          <pc:sldMk cId="3686295733" sldId="535"/>
        </pc:sldMkLst>
      </pc:sldChg>
      <pc:sldChg chg="modSp mod">
        <pc:chgData name="Samatha Kossow" userId="84e5761f-434c-4091-8475-e70b25eb909e" providerId="ADAL" clId="{544281EB-279D-4152-ACD3-EEFAEE900DDB}" dt="2023-11-24T15:32:09.232" v="485" actId="20577"/>
        <pc:sldMkLst>
          <pc:docMk/>
          <pc:sldMk cId="4065190405" sldId="543"/>
        </pc:sldMkLst>
        <pc:spChg chg="mod">
          <ac:chgData name="Samatha Kossow" userId="84e5761f-434c-4091-8475-e70b25eb909e" providerId="ADAL" clId="{544281EB-279D-4152-ACD3-EEFAEE900DDB}" dt="2023-11-24T15:32:09.232" v="485" actId="20577"/>
          <ac:spMkLst>
            <pc:docMk/>
            <pc:sldMk cId="4065190405" sldId="543"/>
            <ac:spMk id="4" creationId="{1DFA3A4B-AF2C-4821-ABEF-257F915D5640}"/>
          </ac:spMkLst>
        </pc:spChg>
      </pc:sldChg>
      <pc:sldChg chg="del">
        <pc:chgData name="Samatha Kossow" userId="84e5761f-434c-4091-8475-e70b25eb909e" providerId="ADAL" clId="{544281EB-279D-4152-ACD3-EEFAEE900DDB}" dt="2023-11-24T14:37:29.258" v="0" actId="47"/>
        <pc:sldMkLst>
          <pc:docMk/>
          <pc:sldMk cId="1080510007" sldId="550"/>
        </pc:sldMkLst>
      </pc:sldChg>
      <pc:sldChg chg="del">
        <pc:chgData name="Samatha Kossow" userId="84e5761f-434c-4091-8475-e70b25eb909e" providerId="ADAL" clId="{544281EB-279D-4152-ACD3-EEFAEE900DDB}" dt="2023-11-24T14:37:29.258" v="0" actId="47"/>
        <pc:sldMkLst>
          <pc:docMk/>
          <pc:sldMk cId="1433925453" sldId="552"/>
        </pc:sldMkLst>
      </pc:sldChg>
      <pc:sldChg chg="del">
        <pc:chgData name="Samatha Kossow" userId="84e5761f-434c-4091-8475-e70b25eb909e" providerId="ADAL" clId="{544281EB-279D-4152-ACD3-EEFAEE900DDB}" dt="2023-11-24T14:37:29.258" v="0" actId="47"/>
        <pc:sldMkLst>
          <pc:docMk/>
          <pc:sldMk cId="250836278" sldId="553"/>
        </pc:sldMkLst>
      </pc:sldChg>
      <pc:sldChg chg="del">
        <pc:chgData name="Samatha Kossow" userId="84e5761f-434c-4091-8475-e70b25eb909e" providerId="ADAL" clId="{544281EB-279D-4152-ACD3-EEFAEE900DDB}" dt="2023-11-24T14:37:29.258" v="0" actId="47"/>
        <pc:sldMkLst>
          <pc:docMk/>
          <pc:sldMk cId="1270940841" sldId="554"/>
        </pc:sldMkLst>
      </pc:sldChg>
      <pc:sldChg chg="del">
        <pc:chgData name="Samatha Kossow" userId="84e5761f-434c-4091-8475-e70b25eb909e" providerId="ADAL" clId="{544281EB-279D-4152-ACD3-EEFAEE900DDB}" dt="2023-11-24T14:37:29.258" v="0" actId="47"/>
        <pc:sldMkLst>
          <pc:docMk/>
          <pc:sldMk cId="27922091" sldId="558"/>
        </pc:sldMkLst>
      </pc:sldChg>
      <pc:sldChg chg="del">
        <pc:chgData name="Samatha Kossow" userId="84e5761f-434c-4091-8475-e70b25eb909e" providerId="ADAL" clId="{544281EB-279D-4152-ACD3-EEFAEE900DDB}" dt="2023-11-24T14:37:29.258" v="0" actId="47"/>
        <pc:sldMkLst>
          <pc:docMk/>
          <pc:sldMk cId="3273569763" sldId="559"/>
        </pc:sldMkLst>
      </pc:sldChg>
      <pc:sldChg chg="del">
        <pc:chgData name="Samatha Kossow" userId="84e5761f-434c-4091-8475-e70b25eb909e" providerId="ADAL" clId="{544281EB-279D-4152-ACD3-EEFAEE900DDB}" dt="2023-11-24T14:37:29.258" v="0" actId="47"/>
        <pc:sldMkLst>
          <pc:docMk/>
          <pc:sldMk cId="2166514613" sldId="560"/>
        </pc:sldMkLst>
      </pc:sldChg>
      <pc:sldChg chg="del">
        <pc:chgData name="Samatha Kossow" userId="84e5761f-434c-4091-8475-e70b25eb909e" providerId="ADAL" clId="{544281EB-279D-4152-ACD3-EEFAEE900DDB}" dt="2023-11-24T14:37:29.258" v="0" actId="47"/>
        <pc:sldMkLst>
          <pc:docMk/>
          <pc:sldMk cId="1651213147" sldId="561"/>
        </pc:sldMkLst>
      </pc:sldChg>
      <pc:sldChg chg="modSp mod">
        <pc:chgData name="Samatha Kossow" userId="84e5761f-434c-4091-8475-e70b25eb909e" providerId="ADAL" clId="{544281EB-279D-4152-ACD3-EEFAEE900DDB}" dt="2023-11-24T14:38:08.677" v="19"/>
        <pc:sldMkLst>
          <pc:docMk/>
          <pc:sldMk cId="3417824674" sldId="562"/>
        </pc:sldMkLst>
        <pc:spChg chg="mod">
          <ac:chgData name="Samatha Kossow" userId="84e5761f-434c-4091-8475-e70b25eb909e" providerId="ADAL" clId="{544281EB-279D-4152-ACD3-EEFAEE900DDB}" dt="2023-11-24T14:38:08.677" v="19"/>
          <ac:spMkLst>
            <pc:docMk/>
            <pc:sldMk cId="3417824674" sldId="562"/>
            <ac:spMk id="3" creationId="{9EE1D224-A6E8-3AA4-7BE4-F237A20AFABA}"/>
          </ac:spMkLst>
        </pc:spChg>
        <pc:spChg chg="mod">
          <ac:chgData name="Samatha Kossow" userId="84e5761f-434c-4091-8475-e70b25eb909e" providerId="ADAL" clId="{544281EB-279D-4152-ACD3-EEFAEE900DDB}" dt="2023-11-24T14:38:06.512" v="18" actId="14100"/>
          <ac:spMkLst>
            <pc:docMk/>
            <pc:sldMk cId="3417824674" sldId="562"/>
            <ac:spMk id="5" creationId="{0E8D8AF2-F6EE-4F14-BB30-9A40C279AE02}"/>
          </ac:spMkLst>
        </pc:spChg>
      </pc:sldChg>
      <pc:sldChg chg="delSp modSp mod modNotesTx">
        <pc:chgData name="Samatha Kossow" userId="84e5761f-434c-4091-8475-e70b25eb909e" providerId="ADAL" clId="{544281EB-279D-4152-ACD3-EEFAEE900DDB}" dt="2023-11-24T15:32:29.445" v="486" actId="20577"/>
        <pc:sldMkLst>
          <pc:docMk/>
          <pc:sldMk cId="2431613970" sldId="681"/>
        </pc:sldMkLst>
        <pc:spChg chg="mod">
          <ac:chgData name="Samatha Kossow" userId="84e5761f-434c-4091-8475-e70b25eb909e" providerId="ADAL" clId="{544281EB-279D-4152-ACD3-EEFAEE900DDB}" dt="2023-11-24T14:38:28.498" v="26" actId="20577"/>
          <ac:spMkLst>
            <pc:docMk/>
            <pc:sldMk cId="2431613970" sldId="681"/>
            <ac:spMk id="2" creationId="{25A74227-FABA-43EF-8197-CECD16869DAD}"/>
          </ac:spMkLst>
        </pc:spChg>
        <pc:spChg chg="del">
          <ac:chgData name="Samatha Kossow" userId="84e5761f-434c-4091-8475-e70b25eb909e" providerId="ADAL" clId="{544281EB-279D-4152-ACD3-EEFAEE900DDB}" dt="2023-11-24T14:38:20.841" v="24" actId="478"/>
          <ac:spMkLst>
            <pc:docMk/>
            <pc:sldMk cId="2431613970" sldId="681"/>
            <ac:spMk id="5" creationId="{C11D3434-A26E-7B8F-6749-407F48FFAC93}"/>
          </ac:spMkLst>
        </pc:spChg>
        <pc:spChg chg="mod">
          <ac:chgData name="Samatha Kossow" userId="84e5761f-434c-4091-8475-e70b25eb909e" providerId="ADAL" clId="{544281EB-279D-4152-ACD3-EEFAEE900DDB}" dt="2023-11-24T15:01:06.590" v="426" actId="1076"/>
          <ac:spMkLst>
            <pc:docMk/>
            <pc:sldMk cId="2431613970" sldId="681"/>
            <ac:spMk id="7" creationId="{F798D710-B410-492F-A3E4-9E06B689F379}"/>
          </ac:spMkLst>
        </pc:spChg>
        <pc:picChg chg="mod">
          <ac:chgData name="Samatha Kossow" userId="84e5761f-434c-4091-8475-e70b25eb909e" providerId="ADAL" clId="{544281EB-279D-4152-ACD3-EEFAEE900DDB}" dt="2023-11-24T15:25:36.579" v="443" actId="14861"/>
          <ac:picMkLst>
            <pc:docMk/>
            <pc:sldMk cId="2431613970" sldId="681"/>
            <ac:picMk id="6" creationId="{C5366BE5-D816-7EAB-2AF3-168CB3465A43}"/>
          </ac:picMkLst>
        </pc:picChg>
        <pc:picChg chg="del">
          <ac:chgData name="Samatha Kossow" userId="84e5761f-434c-4091-8475-e70b25eb909e" providerId="ADAL" clId="{544281EB-279D-4152-ACD3-EEFAEE900DDB}" dt="2023-11-24T14:38:20.841" v="24" actId="478"/>
          <ac:picMkLst>
            <pc:docMk/>
            <pc:sldMk cId="2431613970" sldId="681"/>
            <ac:picMk id="9" creationId="{5DC80697-EF66-9F04-9146-0B829C5FFE2D}"/>
          </ac:picMkLst>
        </pc:picChg>
      </pc:sldChg>
      <pc:sldChg chg="modSp mod">
        <pc:chgData name="Samatha Kossow" userId="84e5761f-434c-4091-8475-e70b25eb909e" providerId="ADAL" clId="{544281EB-279D-4152-ACD3-EEFAEE900DDB}" dt="2023-11-24T14:39:15.637" v="59"/>
        <pc:sldMkLst>
          <pc:docMk/>
          <pc:sldMk cId="2154086867" sldId="682"/>
        </pc:sldMkLst>
        <pc:spChg chg="mod">
          <ac:chgData name="Samatha Kossow" userId="84e5761f-434c-4091-8475-e70b25eb909e" providerId="ADAL" clId="{544281EB-279D-4152-ACD3-EEFAEE900DDB}" dt="2023-11-24T14:39:15.637" v="59"/>
          <ac:spMkLst>
            <pc:docMk/>
            <pc:sldMk cId="2154086867" sldId="682"/>
            <ac:spMk id="12" creationId="{E58E00EA-E392-465D-9DF4-769941BF3DFA}"/>
          </ac:spMkLst>
        </pc:spChg>
      </pc:sldChg>
      <pc:sldChg chg="del">
        <pc:chgData name="Samatha Kossow" userId="84e5761f-434c-4091-8475-e70b25eb909e" providerId="ADAL" clId="{544281EB-279D-4152-ACD3-EEFAEE900DDB}" dt="2023-11-24T14:38:13.467" v="20" actId="47"/>
        <pc:sldMkLst>
          <pc:docMk/>
          <pc:sldMk cId="1428725199" sldId="683"/>
        </pc:sldMkLst>
      </pc:sldChg>
      <pc:sldChg chg="add ord">
        <pc:chgData name="Samatha Kossow" userId="84e5761f-434c-4091-8475-e70b25eb909e" providerId="ADAL" clId="{544281EB-279D-4152-ACD3-EEFAEE900DDB}" dt="2023-11-24T14:38:17.175" v="23"/>
        <pc:sldMkLst>
          <pc:docMk/>
          <pc:sldMk cId="1356481067" sldId="685"/>
        </pc:sldMkLst>
      </pc:sldChg>
      <pc:sldMasterChg chg="delSldLayout">
        <pc:chgData name="Samatha Kossow" userId="84e5761f-434c-4091-8475-e70b25eb909e" providerId="ADAL" clId="{544281EB-279D-4152-ACD3-EEFAEE900DDB}" dt="2023-11-24T14:38:48.904" v="46" actId="47"/>
        <pc:sldMasterMkLst>
          <pc:docMk/>
          <pc:sldMasterMk cId="3938305514" sldId="2147483818"/>
        </pc:sldMasterMkLst>
        <pc:sldLayoutChg chg="del">
          <pc:chgData name="Samatha Kossow" userId="84e5761f-434c-4091-8475-e70b25eb909e" providerId="ADAL" clId="{544281EB-279D-4152-ACD3-EEFAEE900DDB}" dt="2023-11-24T14:38:48.904" v="46" actId="47"/>
          <pc:sldLayoutMkLst>
            <pc:docMk/>
            <pc:sldMasterMk cId="3938305514" sldId="2147483818"/>
            <pc:sldLayoutMk cId="335227275" sldId="2147483863"/>
          </pc:sldLayoutMkLst>
        </pc:sldLayoutChg>
      </pc:sldMasterChg>
    </pc:docChg>
  </pc:docChgLst>
  <pc:docChgLst>
    <pc:chgData name="Samatha Kossow" userId="84e5761f-434c-4091-8475-e70b25eb909e" providerId="ADAL" clId="{F848B663-5C4D-4167-B2D5-860C83512BED}"/>
    <pc:docChg chg="undo custSel addSld delSld modSld sldOrd delMainMaster">
      <pc:chgData name="Samatha Kossow" userId="84e5761f-434c-4091-8475-e70b25eb909e" providerId="ADAL" clId="{F848B663-5C4D-4167-B2D5-860C83512BED}" dt="2023-10-10T20:49:48.520" v="288" actId="20577"/>
      <pc:docMkLst>
        <pc:docMk/>
      </pc:docMkLst>
      <pc:sldChg chg="addSp delSp modSp add del mod setBg chgLayout">
        <pc:chgData name="Samatha Kossow" userId="84e5761f-434c-4091-8475-e70b25eb909e" providerId="ADAL" clId="{F848B663-5C4D-4167-B2D5-860C83512BED}" dt="2023-10-10T20:40:44.410" v="18" actId="47"/>
        <pc:sldMkLst>
          <pc:docMk/>
          <pc:sldMk cId="3342725377" sldId="263"/>
        </pc:sldMkLst>
        <pc:spChg chg="mod ord">
          <ac:chgData name="Samatha Kossow" userId="84e5761f-434c-4091-8475-e70b25eb909e" providerId="ADAL" clId="{F848B663-5C4D-4167-B2D5-860C83512BED}" dt="2023-10-10T20:40:25.358" v="16" actId="20577"/>
          <ac:spMkLst>
            <pc:docMk/>
            <pc:sldMk cId="3342725377" sldId="263"/>
            <ac:spMk id="2" creationId="{25A74227-FABA-43EF-8197-CECD16869DAD}"/>
          </ac:spMkLst>
        </pc:spChg>
        <pc:spChg chg="add del mod">
          <ac:chgData name="Samatha Kossow" userId="84e5761f-434c-4091-8475-e70b25eb909e" providerId="ADAL" clId="{F848B663-5C4D-4167-B2D5-860C83512BED}" dt="2023-10-10T20:39:34.303" v="13" actId="6264"/>
          <ac:spMkLst>
            <pc:docMk/>
            <pc:sldMk cId="3342725377" sldId="263"/>
            <ac:spMk id="3" creationId="{33E15340-0433-BBB9-26F3-3092D26F3B4C}"/>
          </ac:spMkLst>
        </pc:spChg>
        <pc:spChg chg="mod ord">
          <ac:chgData name="Samatha Kossow" userId="84e5761f-434c-4091-8475-e70b25eb909e" providerId="ADAL" clId="{F848B663-5C4D-4167-B2D5-860C83512BED}" dt="2023-10-10T20:39:34.303" v="13" actId="6264"/>
          <ac:spMkLst>
            <pc:docMk/>
            <pc:sldMk cId="3342725377" sldId="263"/>
            <ac:spMk id="4" creationId="{E4F0D0ED-35E6-4531-824B-6B3D60CC5246}"/>
          </ac:spMkLst>
        </pc:spChg>
        <pc:spChg chg="add del mod">
          <ac:chgData name="Samatha Kossow" userId="84e5761f-434c-4091-8475-e70b25eb909e" providerId="ADAL" clId="{F848B663-5C4D-4167-B2D5-860C83512BED}" dt="2023-10-10T20:39:34.303" v="13" actId="6264"/>
          <ac:spMkLst>
            <pc:docMk/>
            <pc:sldMk cId="3342725377" sldId="263"/>
            <ac:spMk id="5" creationId="{38E053E8-E472-EF92-888A-1B84FBBD8174}"/>
          </ac:spMkLst>
        </pc:spChg>
        <pc:picChg chg="del">
          <ac:chgData name="Samatha Kossow" userId="84e5761f-434c-4091-8475-e70b25eb909e" providerId="ADAL" clId="{F848B663-5C4D-4167-B2D5-860C83512BED}" dt="2023-10-10T20:40:30.098" v="17" actId="478"/>
          <ac:picMkLst>
            <pc:docMk/>
            <pc:sldMk cId="3342725377" sldId="263"/>
            <ac:picMk id="8" creationId="{2972B478-7610-483C-9AB5-2007C5F13124}"/>
          </ac:picMkLst>
        </pc:picChg>
      </pc:sldChg>
      <pc:sldChg chg="modSp del mod">
        <pc:chgData name="Samatha Kossow" userId="84e5761f-434c-4091-8475-e70b25eb909e" providerId="ADAL" clId="{F848B663-5C4D-4167-B2D5-860C83512BED}" dt="2023-10-10T20:43:24.212" v="64" actId="47"/>
        <pc:sldMkLst>
          <pc:docMk/>
          <pc:sldMk cId="4118656056" sldId="291"/>
        </pc:sldMkLst>
        <pc:spChg chg="mod">
          <ac:chgData name="Samatha Kossow" userId="84e5761f-434c-4091-8475-e70b25eb909e" providerId="ADAL" clId="{F848B663-5C4D-4167-B2D5-860C83512BED}" dt="2023-10-10T20:43:22.072" v="63" actId="20577"/>
          <ac:spMkLst>
            <pc:docMk/>
            <pc:sldMk cId="4118656056" sldId="291"/>
            <ac:spMk id="35" creationId="{8B8F2BCD-A9FC-2DDE-CB89-9A5076C9A543}"/>
          </ac:spMkLst>
        </pc:spChg>
      </pc:sldChg>
      <pc:sldChg chg="del">
        <pc:chgData name="Samatha Kossow" userId="84e5761f-434c-4091-8475-e70b25eb909e" providerId="ADAL" clId="{F848B663-5C4D-4167-B2D5-860C83512BED}" dt="2023-10-10T20:43:46.368" v="67" actId="47"/>
        <pc:sldMkLst>
          <pc:docMk/>
          <pc:sldMk cId="3368004868" sldId="408"/>
        </pc:sldMkLst>
      </pc:sldChg>
      <pc:sldChg chg="del">
        <pc:chgData name="Samatha Kossow" userId="84e5761f-434c-4091-8475-e70b25eb909e" providerId="ADAL" clId="{F848B663-5C4D-4167-B2D5-860C83512BED}" dt="2023-10-10T20:48:14.836" v="133" actId="47"/>
        <pc:sldMkLst>
          <pc:docMk/>
          <pc:sldMk cId="1150985139" sldId="440"/>
        </pc:sldMkLst>
      </pc:sldChg>
      <pc:sldChg chg="del">
        <pc:chgData name="Samatha Kossow" userId="84e5761f-434c-4091-8475-e70b25eb909e" providerId="ADAL" clId="{F848B663-5C4D-4167-B2D5-860C83512BED}" dt="2023-10-10T20:43:18.574" v="62" actId="47"/>
        <pc:sldMkLst>
          <pc:docMk/>
          <pc:sldMk cId="3707292943" sldId="445"/>
        </pc:sldMkLst>
      </pc:sldChg>
      <pc:sldChg chg="del">
        <pc:chgData name="Samatha Kossow" userId="84e5761f-434c-4091-8475-e70b25eb909e" providerId="ADAL" clId="{F848B663-5C4D-4167-B2D5-860C83512BED}" dt="2023-10-10T20:38:54.700" v="10" actId="47"/>
        <pc:sldMkLst>
          <pc:docMk/>
          <pc:sldMk cId="1085142156" sldId="466"/>
        </pc:sldMkLst>
      </pc:sldChg>
      <pc:sldChg chg="modSp mod">
        <pc:chgData name="Samatha Kossow" userId="84e5761f-434c-4091-8475-e70b25eb909e" providerId="ADAL" clId="{F848B663-5C4D-4167-B2D5-860C83512BED}" dt="2023-10-10T20:44:04.396" v="68" actId="20577"/>
        <pc:sldMkLst>
          <pc:docMk/>
          <pc:sldMk cId="4008172533" sldId="475"/>
        </pc:sldMkLst>
        <pc:spChg chg="mod">
          <ac:chgData name="Samatha Kossow" userId="84e5761f-434c-4091-8475-e70b25eb909e" providerId="ADAL" clId="{F848B663-5C4D-4167-B2D5-860C83512BED}" dt="2023-10-10T20:44:04.396" v="68" actId="20577"/>
          <ac:spMkLst>
            <pc:docMk/>
            <pc:sldMk cId="4008172533" sldId="475"/>
            <ac:spMk id="5" creationId="{2B5E4F95-5438-B0D8-91A4-902836E4424B}"/>
          </ac:spMkLst>
        </pc:spChg>
      </pc:sldChg>
      <pc:sldChg chg="modSp mod">
        <pc:chgData name="Samatha Kossow" userId="84e5761f-434c-4091-8475-e70b25eb909e" providerId="ADAL" clId="{F848B663-5C4D-4167-B2D5-860C83512BED}" dt="2023-10-10T20:46:55.130" v="124" actId="14100"/>
        <pc:sldMkLst>
          <pc:docMk/>
          <pc:sldMk cId="3888564498" sldId="485"/>
        </pc:sldMkLst>
        <pc:spChg chg="mod">
          <ac:chgData name="Samatha Kossow" userId="84e5761f-434c-4091-8475-e70b25eb909e" providerId="ADAL" clId="{F848B663-5C4D-4167-B2D5-860C83512BED}" dt="2023-10-10T20:46:55.130" v="124" actId="14100"/>
          <ac:spMkLst>
            <pc:docMk/>
            <pc:sldMk cId="3888564498" sldId="485"/>
            <ac:spMk id="9" creationId="{9744911F-539E-E69D-4E1D-3C6683919D87}"/>
          </ac:spMkLst>
        </pc:spChg>
        <pc:spChg chg="mod">
          <ac:chgData name="Samatha Kossow" userId="84e5761f-434c-4091-8475-e70b25eb909e" providerId="ADAL" clId="{F848B663-5C4D-4167-B2D5-860C83512BED}" dt="2023-10-10T20:46:49.763" v="122" actId="1076"/>
          <ac:spMkLst>
            <pc:docMk/>
            <pc:sldMk cId="3888564498" sldId="485"/>
            <ac:spMk id="11" creationId="{61E9F781-5496-BEA7-778E-937B2BC0FD3D}"/>
          </ac:spMkLst>
        </pc:spChg>
        <pc:picChg chg="mod">
          <ac:chgData name="Samatha Kossow" userId="84e5761f-434c-4091-8475-e70b25eb909e" providerId="ADAL" clId="{F848B663-5C4D-4167-B2D5-860C83512BED}" dt="2023-10-10T20:46:51.739" v="123" actId="1076"/>
          <ac:picMkLst>
            <pc:docMk/>
            <pc:sldMk cId="3888564498" sldId="485"/>
            <ac:picMk id="14" creationId="{3175BB92-81E3-E5C6-A2B5-694C8B5BCDC3}"/>
          </ac:picMkLst>
        </pc:picChg>
      </pc:sldChg>
      <pc:sldChg chg="modSp mod">
        <pc:chgData name="Samatha Kossow" userId="84e5761f-434c-4091-8475-e70b25eb909e" providerId="ADAL" clId="{F848B663-5C4D-4167-B2D5-860C83512BED}" dt="2023-10-10T20:49:25.054" v="259" actId="20577"/>
        <pc:sldMkLst>
          <pc:docMk/>
          <pc:sldMk cId="829630089" sldId="516"/>
        </pc:sldMkLst>
        <pc:spChg chg="mod">
          <ac:chgData name="Samatha Kossow" userId="84e5761f-434c-4091-8475-e70b25eb909e" providerId="ADAL" clId="{F848B663-5C4D-4167-B2D5-860C83512BED}" dt="2023-10-10T20:49:25.054" v="259" actId="20577"/>
          <ac:spMkLst>
            <pc:docMk/>
            <pc:sldMk cId="829630089" sldId="516"/>
            <ac:spMk id="9" creationId="{FDACC3A9-E574-40DF-8261-89EA6A4EAE9D}"/>
          </ac:spMkLst>
        </pc:spChg>
      </pc:sldChg>
      <pc:sldChg chg="modSp mod">
        <pc:chgData name="Samatha Kossow" userId="84e5761f-434c-4091-8475-e70b25eb909e" providerId="ADAL" clId="{F848B663-5C4D-4167-B2D5-860C83512BED}" dt="2023-10-10T20:49:48.520" v="288" actId="20577"/>
        <pc:sldMkLst>
          <pc:docMk/>
          <pc:sldMk cId="4065190405" sldId="543"/>
        </pc:sldMkLst>
        <pc:spChg chg="mod">
          <ac:chgData name="Samatha Kossow" userId="84e5761f-434c-4091-8475-e70b25eb909e" providerId="ADAL" clId="{F848B663-5C4D-4167-B2D5-860C83512BED}" dt="2023-10-10T20:49:48.520" v="288" actId="20577"/>
          <ac:spMkLst>
            <pc:docMk/>
            <pc:sldMk cId="4065190405" sldId="543"/>
            <ac:spMk id="4" creationId="{1DFA3A4B-AF2C-4821-ABEF-257F915D5640}"/>
          </ac:spMkLst>
        </pc:spChg>
      </pc:sldChg>
      <pc:sldChg chg="ord">
        <pc:chgData name="Samatha Kossow" userId="84e5761f-434c-4091-8475-e70b25eb909e" providerId="ADAL" clId="{F848B663-5C4D-4167-B2D5-860C83512BED}" dt="2023-10-10T20:48:18.457" v="135"/>
        <pc:sldMkLst>
          <pc:docMk/>
          <pc:sldMk cId="1080510007" sldId="550"/>
        </pc:sldMkLst>
      </pc:sldChg>
      <pc:sldChg chg="modSp mod">
        <pc:chgData name="Samatha Kossow" userId="84e5761f-434c-4091-8475-e70b25eb909e" providerId="ADAL" clId="{F848B663-5C4D-4167-B2D5-860C83512BED}" dt="2023-10-10T20:47:27.221" v="132" actId="14100"/>
        <pc:sldMkLst>
          <pc:docMk/>
          <pc:sldMk cId="1270940841" sldId="554"/>
        </pc:sldMkLst>
        <pc:spChg chg="mod">
          <ac:chgData name="Samatha Kossow" userId="84e5761f-434c-4091-8475-e70b25eb909e" providerId="ADAL" clId="{F848B663-5C4D-4167-B2D5-860C83512BED}" dt="2023-10-10T20:47:27.221" v="132" actId="14100"/>
          <ac:spMkLst>
            <pc:docMk/>
            <pc:sldMk cId="1270940841" sldId="554"/>
            <ac:spMk id="3" creationId="{C23E02A6-13BC-A8E8-83AB-BDAC7C56E5D9}"/>
          </ac:spMkLst>
        </pc:spChg>
      </pc:sldChg>
      <pc:sldChg chg="modSp mod">
        <pc:chgData name="Samatha Kossow" userId="84e5761f-434c-4091-8475-e70b25eb909e" providerId="ADAL" clId="{F848B663-5C4D-4167-B2D5-860C83512BED}" dt="2023-10-10T20:44:53.565" v="83" actId="20577"/>
        <pc:sldMkLst>
          <pc:docMk/>
          <pc:sldMk cId="27922091" sldId="558"/>
        </pc:sldMkLst>
        <pc:spChg chg="mod">
          <ac:chgData name="Samatha Kossow" userId="84e5761f-434c-4091-8475-e70b25eb909e" providerId="ADAL" clId="{F848B663-5C4D-4167-B2D5-860C83512BED}" dt="2023-10-10T20:44:53.565" v="83" actId="20577"/>
          <ac:spMkLst>
            <pc:docMk/>
            <pc:sldMk cId="27922091" sldId="558"/>
            <ac:spMk id="6" creationId="{755B0DB7-13F1-A538-6E8D-2F54A7E05520}"/>
          </ac:spMkLst>
        </pc:spChg>
        <pc:grpChg chg="mod">
          <ac:chgData name="Samatha Kossow" userId="84e5761f-434c-4091-8475-e70b25eb909e" providerId="ADAL" clId="{F848B663-5C4D-4167-B2D5-860C83512BED}" dt="2023-10-10T20:44:30.634" v="69" actId="14100"/>
          <ac:grpSpMkLst>
            <pc:docMk/>
            <pc:sldMk cId="27922091" sldId="558"/>
            <ac:grpSpMk id="14" creationId="{DC7B60D0-7EEE-C16F-7AB4-3B9AC9DC62E2}"/>
          </ac:grpSpMkLst>
        </pc:grpChg>
      </pc:sldChg>
      <pc:sldChg chg="modSp mod">
        <pc:chgData name="Samatha Kossow" userId="84e5761f-434c-4091-8475-e70b25eb909e" providerId="ADAL" clId="{F848B663-5C4D-4167-B2D5-860C83512BED}" dt="2023-10-10T20:45:46.146" v="111" actId="20577"/>
        <pc:sldMkLst>
          <pc:docMk/>
          <pc:sldMk cId="3273569763" sldId="559"/>
        </pc:sldMkLst>
        <pc:spChg chg="mod">
          <ac:chgData name="Samatha Kossow" userId="84e5761f-434c-4091-8475-e70b25eb909e" providerId="ADAL" clId="{F848B663-5C4D-4167-B2D5-860C83512BED}" dt="2023-10-10T20:45:37.907" v="107" actId="20577"/>
          <ac:spMkLst>
            <pc:docMk/>
            <pc:sldMk cId="3273569763" sldId="559"/>
            <ac:spMk id="6" creationId="{0659E91E-99E7-7BF7-4197-263CEB29F210}"/>
          </ac:spMkLst>
        </pc:spChg>
        <pc:spChg chg="mod">
          <ac:chgData name="Samatha Kossow" userId="84e5761f-434c-4091-8475-e70b25eb909e" providerId="ADAL" clId="{F848B663-5C4D-4167-B2D5-860C83512BED}" dt="2023-10-10T20:45:46.146" v="111" actId="20577"/>
          <ac:spMkLst>
            <pc:docMk/>
            <pc:sldMk cId="3273569763" sldId="559"/>
            <ac:spMk id="8" creationId="{FA9A2D2F-41DE-2CA6-611B-C7BDCE7F8A27}"/>
          </ac:spMkLst>
        </pc:spChg>
        <pc:grpChg chg="mod">
          <ac:chgData name="Samatha Kossow" userId="84e5761f-434c-4091-8475-e70b25eb909e" providerId="ADAL" clId="{F848B663-5C4D-4167-B2D5-860C83512BED}" dt="2023-10-10T20:45:11.067" v="84" actId="14100"/>
          <ac:grpSpMkLst>
            <pc:docMk/>
            <pc:sldMk cId="3273569763" sldId="559"/>
            <ac:grpSpMk id="14" creationId="{53DF5FCD-E21E-3C4A-7C56-D1EDC911C54C}"/>
          </ac:grpSpMkLst>
        </pc:grpChg>
      </pc:sldChg>
      <pc:sldChg chg="modSp mod">
        <pc:chgData name="Samatha Kossow" userId="84e5761f-434c-4091-8475-e70b25eb909e" providerId="ADAL" clId="{F848B663-5C4D-4167-B2D5-860C83512BED}" dt="2023-10-10T20:46:23.969" v="117" actId="20577"/>
        <pc:sldMkLst>
          <pc:docMk/>
          <pc:sldMk cId="2166514613" sldId="560"/>
        </pc:sldMkLst>
        <pc:spChg chg="mod">
          <ac:chgData name="Samatha Kossow" userId="84e5761f-434c-4091-8475-e70b25eb909e" providerId="ADAL" clId="{F848B663-5C4D-4167-B2D5-860C83512BED}" dt="2023-10-10T20:46:13.243" v="113" actId="403"/>
          <ac:spMkLst>
            <pc:docMk/>
            <pc:sldMk cId="2166514613" sldId="560"/>
            <ac:spMk id="6" creationId="{8DB72399-486F-68FA-31B8-D578CD40B86B}"/>
          </ac:spMkLst>
        </pc:spChg>
        <pc:spChg chg="mod">
          <ac:chgData name="Samatha Kossow" userId="84e5761f-434c-4091-8475-e70b25eb909e" providerId="ADAL" clId="{F848B663-5C4D-4167-B2D5-860C83512BED}" dt="2023-10-10T20:46:17.613" v="115" actId="20577"/>
          <ac:spMkLst>
            <pc:docMk/>
            <pc:sldMk cId="2166514613" sldId="560"/>
            <ac:spMk id="8" creationId="{98A4EC19-28B2-D0EA-7C79-B5E0227D2036}"/>
          </ac:spMkLst>
        </pc:spChg>
        <pc:spChg chg="mod">
          <ac:chgData name="Samatha Kossow" userId="84e5761f-434c-4091-8475-e70b25eb909e" providerId="ADAL" clId="{F848B663-5C4D-4167-B2D5-860C83512BED}" dt="2023-10-10T20:46:23.969" v="117" actId="20577"/>
          <ac:spMkLst>
            <pc:docMk/>
            <pc:sldMk cId="2166514613" sldId="560"/>
            <ac:spMk id="10" creationId="{0E4F91B4-01A7-F8C3-0038-C6CB88B77EE9}"/>
          </ac:spMkLst>
        </pc:spChg>
        <pc:grpChg chg="mod">
          <ac:chgData name="Samatha Kossow" userId="84e5761f-434c-4091-8475-e70b25eb909e" providerId="ADAL" clId="{F848B663-5C4D-4167-B2D5-860C83512BED}" dt="2023-10-10T20:46:09.596" v="112" actId="14100"/>
          <ac:grpSpMkLst>
            <pc:docMk/>
            <pc:sldMk cId="2166514613" sldId="560"/>
            <ac:grpSpMk id="14" creationId="{6723E68D-CC1E-B387-9EB7-46430B6F2D7E}"/>
          </ac:grpSpMkLst>
        </pc:grpChg>
      </pc:sldChg>
      <pc:sldChg chg="modSp mod">
        <pc:chgData name="Samatha Kossow" userId="84e5761f-434c-4091-8475-e70b25eb909e" providerId="ADAL" clId="{F848B663-5C4D-4167-B2D5-860C83512BED}" dt="2023-10-10T20:47:14.267" v="131" actId="404"/>
        <pc:sldMkLst>
          <pc:docMk/>
          <pc:sldMk cId="1651213147" sldId="561"/>
        </pc:sldMkLst>
        <pc:graphicFrameChg chg="modGraphic">
          <ac:chgData name="Samatha Kossow" userId="84e5761f-434c-4091-8475-e70b25eb909e" providerId="ADAL" clId="{F848B663-5C4D-4167-B2D5-860C83512BED}" dt="2023-10-10T20:47:14.267" v="131" actId="404"/>
          <ac:graphicFrameMkLst>
            <pc:docMk/>
            <pc:sldMk cId="1651213147" sldId="561"/>
            <ac:graphicFrameMk id="5" creationId="{047C2AB7-C2C5-3216-D468-BD4FA6EBDBED}"/>
          </ac:graphicFrameMkLst>
        </pc:graphicFrameChg>
      </pc:sldChg>
      <pc:sldChg chg="addSp delSp modSp add mod chgLayout">
        <pc:chgData name="Samatha Kossow" userId="84e5761f-434c-4091-8475-e70b25eb909e" providerId="ADAL" clId="{F848B663-5C4D-4167-B2D5-860C83512BED}" dt="2023-10-10T20:38:48.820" v="9" actId="14100"/>
        <pc:sldMkLst>
          <pc:docMk/>
          <pc:sldMk cId="3417824674" sldId="562"/>
        </pc:sldMkLst>
        <pc:spChg chg="add del mod">
          <ac:chgData name="Samatha Kossow" userId="84e5761f-434c-4091-8475-e70b25eb909e" providerId="ADAL" clId="{F848B663-5C4D-4167-B2D5-860C83512BED}" dt="2023-10-10T20:38:34.835" v="6" actId="6264"/>
          <ac:spMkLst>
            <pc:docMk/>
            <pc:sldMk cId="3417824674" sldId="562"/>
            <ac:spMk id="2" creationId="{38FC165C-FD04-409F-8076-A121AE55D183}"/>
          </ac:spMkLst>
        </pc:spChg>
        <pc:spChg chg="add mod ord">
          <ac:chgData name="Samatha Kossow" userId="84e5761f-434c-4091-8475-e70b25eb909e" providerId="ADAL" clId="{F848B663-5C4D-4167-B2D5-860C83512BED}" dt="2023-10-10T20:38:44.090" v="8"/>
          <ac:spMkLst>
            <pc:docMk/>
            <pc:sldMk cId="3417824674" sldId="562"/>
            <ac:spMk id="3" creationId="{9EE1D224-A6E8-3AA4-7BE4-F237A20AFABA}"/>
          </ac:spMkLst>
        </pc:spChg>
        <pc:spChg chg="mod ord">
          <ac:chgData name="Samatha Kossow" userId="84e5761f-434c-4091-8475-e70b25eb909e" providerId="ADAL" clId="{F848B663-5C4D-4167-B2D5-860C83512BED}" dt="2023-10-10T20:38:48.820" v="9" actId="14100"/>
          <ac:spMkLst>
            <pc:docMk/>
            <pc:sldMk cId="3417824674" sldId="562"/>
            <ac:spMk id="5" creationId="{0E8D8AF2-F6EE-4F14-BB30-9A40C279AE02}"/>
          </ac:spMkLst>
        </pc:spChg>
      </pc:sldChg>
      <pc:sldChg chg="add del">
        <pc:chgData name="Samatha Kossow" userId="84e5761f-434c-4091-8475-e70b25eb909e" providerId="ADAL" clId="{F848B663-5C4D-4167-B2D5-860C83512BED}" dt="2023-10-10T20:43:33.206" v="65" actId="47"/>
        <pc:sldMkLst>
          <pc:docMk/>
          <pc:sldMk cId="3275304144" sldId="645"/>
        </pc:sldMkLst>
      </pc:sldChg>
      <pc:sldChg chg="add del">
        <pc:chgData name="Samatha Kossow" userId="84e5761f-434c-4091-8475-e70b25eb909e" providerId="ADAL" clId="{F848B663-5C4D-4167-B2D5-860C83512BED}" dt="2023-10-10T20:41:03.552" v="24" actId="47"/>
        <pc:sldMkLst>
          <pc:docMk/>
          <pc:sldMk cId="2947529731" sldId="659"/>
        </pc:sldMkLst>
      </pc:sldChg>
      <pc:sldChg chg="add del">
        <pc:chgData name="Samatha Kossow" userId="84e5761f-434c-4091-8475-e70b25eb909e" providerId="ADAL" clId="{F848B663-5C4D-4167-B2D5-860C83512BED}" dt="2023-10-10T20:40:46.409" v="19" actId="47"/>
        <pc:sldMkLst>
          <pc:docMk/>
          <pc:sldMk cId="2838548979" sldId="678"/>
        </pc:sldMkLst>
      </pc:sldChg>
      <pc:sldChg chg="del">
        <pc:chgData name="Samatha Kossow" userId="84e5761f-434c-4091-8475-e70b25eb909e" providerId="ADAL" clId="{F848B663-5C4D-4167-B2D5-860C83512BED}" dt="2023-10-10T20:40:50.202" v="20" actId="47"/>
        <pc:sldMkLst>
          <pc:docMk/>
          <pc:sldMk cId="3765206299" sldId="679"/>
        </pc:sldMkLst>
      </pc:sldChg>
      <pc:sldChg chg="addSp delSp modSp mod">
        <pc:chgData name="Samatha Kossow" userId="84e5761f-434c-4091-8475-e70b25eb909e" providerId="ADAL" clId="{F848B663-5C4D-4167-B2D5-860C83512BED}" dt="2023-10-10T20:43:08.396" v="61" actId="20577"/>
        <pc:sldMkLst>
          <pc:docMk/>
          <pc:sldMk cId="2431613970" sldId="681"/>
        </pc:sldMkLst>
        <pc:spChg chg="mod">
          <ac:chgData name="Samatha Kossow" userId="84e5761f-434c-4091-8475-e70b25eb909e" providerId="ADAL" clId="{F848B663-5C4D-4167-B2D5-860C83512BED}" dt="2023-10-10T20:41:07.588" v="25" actId="20577"/>
          <ac:spMkLst>
            <pc:docMk/>
            <pc:sldMk cId="2431613970" sldId="681"/>
            <ac:spMk id="2" creationId="{25A74227-FABA-43EF-8197-CECD16869DAD}"/>
          </ac:spMkLst>
        </pc:spChg>
        <pc:spChg chg="add mod">
          <ac:chgData name="Samatha Kossow" userId="84e5761f-434c-4091-8475-e70b25eb909e" providerId="ADAL" clId="{F848B663-5C4D-4167-B2D5-860C83512BED}" dt="2023-10-10T20:43:08.396" v="61" actId="20577"/>
          <ac:spMkLst>
            <pc:docMk/>
            <pc:sldMk cId="2431613970" sldId="681"/>
            <ac:spMk id="5" creationId="{C11D3434-A26E-7B8F-6749-407F48FFAC93}"/>
          </ac:spMkLst>
        </pc:spChg>
        <pc:spChg chg="mod">
          <ac:chgData name="Samatha Kossow" userId="84e5761f-434c-4091-8475-e70b25eb909e" providerId="ADAL" clId="{F848B663-5C4D-4167-B2D5-860C83512BED}" dt="2023-10-10T20:42:39.336" v="57" actId="114"/>
          <ac:spMkLst>
            <pc:docMk/>
            <pc:sldMk cId="2431613970" sldId="681"/>
            <ac:spMk id="7" creationId="{F798D710-B410-492F-A3E4-9E06B689F379}"/>
          </ac:spMkLst>
        </pc:spChg>
        <pc:picChg chg="add del mod">
          <ac:chgData name="Samatha Kossow" userId="84e5761f-434c-4091-8475-e70b25eb909e" providerId="ADAL" clId="{F848B663-5C4D-4167-B2D5-860C83512BED}" dt="2023-10-10T20:41:47.939" v="35" actId="478"/>
          <ac:picMkLst>
            <pc:docMk/>
            <pc:sldMk cId="2431613970" sldId="681"/>
            <ac:picMk id="3" creationId="{659EC790-96DA-4388-68EA-B03522942373}"/>
          </ac:picMkLst>
        </pc:picChg>
        <pc:picChg chg="add mod">
          <ac:chgData name="Samatha Kossow" userId="84e5761f-434c-4091-8475-e70b25eb909e" providerId="ADAL" clId="{F848B663-5C4D-4167-B2D5-860C83512BED}" dt="2023-10-10T20:41:37.014" v="32" actId="1076"/>
          <ac:picMkLst>
            <pc:docMk/>
            <pc:sldMk cId="2431613970" sldId="681"/>
            <ac:picMk id="6" creationId="{C5366BE5-D816-7EAB-2AF3-168CB3465A43}"/>
          </ac:picMkLst>
        </pc:picChg>
        <pc:picChg chg="del mod">
          <ac:chgData name="Samatha Kossow" userId="84e5761f-434c-4091-8475-e70b25eb909e" providerId="ADAL" clId="{F848B663-5C4D-4167-B2D5-860C83512BED}" dt="2023-10-10T20:41:34.587" v="31" actId="478"/>
          <ac:picMkLst>
            <pc:docMk/>
            <pc:sldMk cId="2431613970" sldId="681"/>
            <ac:picMk id="8" creationId="{2972B478-7610-483C-9AB5-2007C5F13124}"/>
          </ac:picMkLst>
        </pc:picChg>
        <pc:picChg chg="add mod">
          <ac:chgData name="Samatha Kossow" userId="84e5761f-434c-4091-8475-e70b25eb909e" providerId="ADAL" clId="{F848B663-5C4D-4167-B2D5-860C83512BED}" dt="2023-10-10T20:41:50.904" v="36" actId="1076"/>
          <ac:picMkLst>
            <pc:docMk/>
            <pc:sldMk cId="2431613970" sldId="681"/>
            <ac:picMk id="9" creationId="{5DC80697-EF66-9F04-9146-0B829C5FFE2D}"/>
          </ac:picMkLst>
        </pc:picChg>
      </pc:sldChg>
      <pc:sldChg chg="modSp mod">
        <pc:chgData name="Samatha Kossow" userId="84e5761f-434c-4091-8475-e70b25eb909e" providerId="ADAL" clId="{F848B663-5C4D-4167-B2D5-860C83512BED}" dt="2023-10-10T20:43:44.369" v="66"/>
        <pc:sldMkLst>
          <pc:docMk/>
          <pc:sldMk cId="2154086867" sldId="682"/>
        </pc:sldMkLst>
        <pc:spChg chg="mod">
          <ac:chgData name="Samatha Kossow" userId="84e5761f-434c-4091-8475-e70b25eb909e" providerId="ADAL" clId="{F848B663-5C4D-4167-B2D5-860C83512BED}" dt="2023-10-10T20:43:44.369" v="66"/>
          <ac:spMkLst>
            <pc:docMk/>
            <pc:sldMk cId="2154086867" sldId="682"/>
            <ac:spMk id="12" creationId="{E58E00EA-E392-465D-9DF4-769941BF3DFA}"/>
          </ac:spMkLst>
        </pc:spChg>
      </pc:sldChg>
      <pc:sldChg chg="add ord">
        <pc:chgData name="Samatha Kossow" userId="84e5761f-434c-4091-8475-e70b25eb909e" providerId="ADAL" clId="{F848B663-5C4D-4167-B2D5-860C83512BED}" dt="2023-10-10T20:41:02.736" v="23"/>
        <pc:sldMkLst>
          <pc:docMk/>
          <pc:sldMk cId="1428725199" sldId="683"/>
        </pc:sldMkLst>
      </pc:sldChg>
      <pc:sldMasterChg chg="delSldLayout">
        <pc:chgData name="Samatha Kossow" userId="84e5761f-434c-4091-8475-e70b25eb909e" providerId="ADAL" clId="{F848B663-5C4D-4167-B2D5-860C83512BED}" dt="2023-10-10T20:43:33.206" v="65" actId="47"/>
        <pc:sldMasterMkLst>
          <pc:docMk/>
          <pc:sldMasterMk cId="177730316" sldId="2147483695"/>
        </pc:sldMasterMkLst>
        <pc:sldLayoutChg chg="del">
          <pc:chgData name="Samatha Kossow" userId="84e5761f-434c-4091-8475-e70b25eb909e" providerId="ADAL" clId="{F848B663-5C4D-4167-B2D5-860C83512BED}" dt="2023-10-10T20:40:46.409" v="19" actId="47"/>
          <pc:sldLayoutMkLst>
            <pc:docMk/>
            <pc:sldMasterMk cId="177730316" sldId="2147483695"/>
            <pc:sldLayoutMk cId="2873313655" sldId="2147483771"/>
          </pc:sldLayoutMkLst>
        </pc:sldLayoutChg>
        <pc:sldLayoutChg chg="del">
          <pc:chgData name="Samatha Kossow" userId="84e5761f-434c-4091-8475-e70b25eb909e" providerId="ADAL" clId="{F848B663-5C4D-4167-B2D5-860C83512BED}" dt="2023-10-10T20:40:44.410" v="18" actId="47"/>
          <pc:sldLayoutMkLst>
            <pc:docMk/>
            <pc:sldMasterMk cId="177730316" sldId="2147483695"/>
            <pc:sldLayoutMk cId="4130391920" sldId="2147483772"/>
          </pc:sldLayoutMkLst>
        </pc:sldLayoutChg>
        <pc:sldLayoutChg chg="del">
          <pc:chgData name="Samatha Kossow" userId="84e5761f-434c-4091-8475-e70b25eb909e" providerId="ADAL" clId="{F848B663-5C4D-4167-B2D5-860C83512BED}" dt="2023-10-10T20:43:33.206" v="65" actId="47"/>
          <pc:sldLayoutMkLst>
            <pc:docMk/>
            <pc:sldMasterMk cId="177730316" sldId="2147483695"/>
            <pc:sldLayoutMk cId="2937917392" sldId="2147483773"/>
          </pc:sldLayoutMkLst>
        </pc:sldLayoutChg>
      </pc:sldMasterChg>
      <pc:sldMasterChg chg="del delSldLayout">
        <pc:chgData name="Samatha Kossow" userId="84e5761f-434c-4091-8475-e70b25eb909e" providerId="ADAL" clId="{F848B663-5C4D-4167-B2D5-860C83512BED}" dt="2023-10-10T20:41:03.552" v="24" actId="47"/>
        <pc:sldMasterMkLst>
          <pc:docMk/>
          <pc:sldMasterMk cId="3018539048" sldId="2147483774"/>
        </pc:sldMasterMkLst>
        <pc:sldLayoutChg chg="del">
          <pc:chgData name="Samatha Kossow" userId="84e5761f-434c-4091-8475-e70b25eb909e" providerId="ADAL" clId="{F848B663-5C4D-4167-B2D5-860C83512BED}" dt="2023-10-10T20:41:03.552" v="24" actId="47"/>
          <pc:sldLayoutMkLst>
            <pc:docMk/>
            <pc:sldMasterMk cId="3018539048" sldId="2147483774"/>
            <pc:sldLayoutMk cId="528400271" sldId="2147483775"/>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2317417587" sldId="2147483776"/>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753269145" sldId="2147483777"/>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179687636" sldId="2147483778"/>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698063705" sldId="2147483779"/>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1633172944" sldId="2147483780"/>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2710061539" sldId="2147483781"/>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3267302068" sldId="2147483782"/>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607211335" sldId="2147483783"/>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3302353661" sldId="2147483784"/>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3410390981" sldId="2147483785"/>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4271939466" sldId="2147483786"/>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2539131668" sldId="2147483787"/>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3504366544" sldId="2147483788"/>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130767765" sldId="2147483789"/>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1537350596" sldId="2147483790"/>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2434070707" sldId="2147483791"/>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3078435546" sldId="2147483792"/>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818594467" sldId="2147483793"/>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3645519628" sldId="2147483794"/>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450330803" sldId="2147483795"/>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512621648" sldId="2147483796"/>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27983968" sldId="2147483797"/>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1923500524" sldId="2147483798"/>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2123083737" sldId="2147483799"/>
          </pc:sldLayoutMkLst>
        </pc:sldLayoutChg>
        <pc:sldLayoutChg chg="del">
          <pc:chgData name="Samatha Kossow" userId="84e5761f-434c-4091-8475-e70b25eb909e" providerId="ADAL" clId="{F848B663-5C4D-4167-B2D5-860C83512BED}" dt="2023-10-10T20:41:03.552" v="24" actId="47"/>
          <pc:sldLayoutMkLst>
            <pc:docMk/>
            <pc:sldMasterMk cId="3018539048" sldId="2147483774"/>
            <pc:sldLayoutMk cId="4273679535" sldId="2147483800"/>
          </pc:sldLayoutMkLst>
        </pc:sldLayoutChg>
      </pc:sldMaster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ABF1CD-342E-41A7-8592-263A958C5D5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981E19B6-24BF-4A1D-9CD5-2E09289E9B91}">
      <dgm:prSet/>
      <dgm:spPr/>
      <dgm:t>
        <a:bodyPr/>
        <a:lstStyle/>
        <a:p>
          <a:r>
            <a:rPr lang="en-US"/>
            <a:t>Communication</a:t>
          </a:r>
        </a:p>
      </dgm:t>
    </dgm:pt>
    <dgm:pt modelId="{3785E8AD-08FD-4A32-BFBB-92BEF2DC0EA3}" type="parTrans" cxnId="{D77E5473-ABFB-4D9F-9F2C-01D717054B25}">
      <dgm:prSet/>
      <dgm:spPr/>
      <dgm:t>
        <a:bodyPr/>
        <a:lstStyle/>
        <a:p>
          <a:endParaRPr lang="en-US"/>
        </a:p>
      </dgm:t>
    </dgm:pt>
    <dgm:pt modelId="{66A19CC3-A7A6-4ED0-BA54-AC6C3A42C71D}" type="sibTrans" cxnId="{D77E5473-ABFB-4D9F-9F2C-01D717054B25}">
      <dgm:prSet/>
      <dgm:spPr/>
      <dgm:t>
        <a:bodyPr/>
        <a:lstStyle/>
        <a:p>
          <a:endParaRPr lang="en-US"/>
        </a:p>
      </dgm:t>
    </dgm:pt>
    <dgm:pt modelId="{BEBCFA2C-9C96-4294-B647-9387C825165E}">
      <dgm:prSet/>
      <dgm:spPr/>
      <dgm:t>
        <a:bodyPr/>
        <a:lstStyle/>
        <a:p>
          <a:r>
            <a:rPr lang="en-US"/>
            <a:t>Commitment to shared goals</a:t>
          </a:r>
        </a:p>
      </dgm:t>
    </dgm:pt>
    <dgm:pt modelId="{E181F693-AB69-43F5-9228-D31365DBAF7D}" type="parTrans" cxnId="{41D668E9-918D-4969-B596-2D91DA4F8D94}">
      <dgm:prSet/>
      <dgm:spPr/>
      <dgm:t>
        <a:bodyPr/>
        <a:lstStyle/>
        <a:p>
          <a:endParaRPr lang="en-US"/>
        </a:p>
      </dgm:t>
    </dgm:pt>
    <dgm:pt modelId="{02C5549D-C825-4012-926A-011BFD16E508}" type="sibTrans" cxnId="{41D668E9-918D-4969-B596-2D91DA4F8D94}">
      <dgm:prSet/>
      <dgm:spPr/>
      <dgm:t>
        <a:bodyPr/>
        <a:lstStyle/>
        <a:p>
          <a:endParaRPr lang="en-US"/>
        </a:p>
      </dgm:t>
    </dgm:pt>
    <dgm:pt modelId="{0FC88C59-AAF7-478E-A906-E29D58EFBDD5}">
      <dgm:prSet/>
      <dgm:spPr/>
      <dgm:t>
        <a:bodyPr/>
        <a:lstStyle/>
        <a:p>
          <a:r>
            <a:rPr lang="en-US"/>
            <a:t>Coordination</a:t>
          </a:r>
        </a:p>
      </dgm:t>
    </dgm:pt>
    <dgm:pt modelId="{CE2A129A-805E-4A7D-BD3C-94006760F1D6}" type="parTrans" cxnId="{79504E91-5377-4EF7-A81E-42BF709CBBE6}">
      <dgm:prSet/>
      <dgm:spPr/>
      <dgm:t>
        <a:bodyPr/>
        <a:lstStyle/>
        <a:p>
          <a:endParaRPr lang="en-US"/>
        </a:p>
      </dgm:t>
    </dgm:pt>
    <dgm:pt modelId="{557FB7F2-D4A5-4735-8618-E138DFED1B6F}" type="sibTrans" cxnId="{79504E91-5377-4EF7-A81E-42BF709CBBE6}">
      <dgm:prSet/>
      <dgm:spPr/>
      <dgm:t>
        <a:bodyPr/>
        <a:lstStyle/>
        <a:p>
          <a:endParaRPr lang="en-US"/>
        </a:p>
      </dgm:t>
    </dgm:pt>
    <dgm:pt modelId="{16118898-329D-42E2-A6EB-4D4F5243BB6A}">
      <dgm:prSet/>
      <dgm:spPr/>
      <dgm:t>
        <a:bodyPr/>
        <a:lstStyle/>
        <a:p>
          <a:r>
            <a:rPr lang="en-US"/>
            <a:t>Cooperation &amp; mutual respect</a:t>
          </a:r>
        </a:p>
      </dgm:t>
    </dgm:pt>
    <dgm:pt modelId="{F054B1CA-0289-4D2E-8C12-EA4005CAB3BC}" type="parTrans" cxnId="{A2EBFF9D-0779-4953-B356-2860B7E2D3D3}">
      <dgm:prSet/>
      <dgm:spPr/>
      <dgm:t>
        <a:bodyPr/>
        <a:lstStyle/>
        <a:p>
          <a:endParaRPr lang="en-US"/>
        </a:p>
      </dgm:t>
    </dgm:pt>
    <dgm:pt modelId="{C4354038-8A08-4786-827D-DF1510E07E0D}" type="sibTrans" cxnId="{A2EBFF9D-0779-4953-B356-2860B7E2D3D3}">
      <dgm:prSet/>
      <dgm:spPr/>
      <dgm:t>
        <a:bodyPr/>
        <a:lstStyle/>
        <a:p>
          <a:endParaRPr lang="en-US"/>
        </a:p>
      </dgm:t>
    </dgm:pt>
    <dgm:pt modelId="{9E3F105D-53FF-4C74-A21E-AE5F19B3255C}">
      <dgm:prSet/>
      <dgm:spPr/>
      <dgm:t>
        <a:bodyPr/>
        <a:lstStyle/>
        <a:p>
          <a:r>
            <a:rPr lang="en-US" dirty="0"/>
            <a:t>Interdependence </a:t>
          </a:r>
        </a:p>
      </dgm:t>
    </dgm:pt>
    <dgm:pt modelId="{A5F5EA4B-00B6-49B1-AE48-8D8E40D5C291}" type="parTrans" cxnId="{F2713096-CB1D-4E5B-95F2-88EA3F78EBED}">
      <dgm:prSet/>
      <dgm:spPr/>
      <dgm:t>
        <a:bodyPr/>
        <a:lstStyle/>
        <a:p>
          <a:endParaRPr lang="en-US"/>
        </a:p>
      </dgm:t>
    </dgm:pt>
    <dgm:pt modelId="{E58593C4-E408-448C-99EA-499B99F3568F}" type="sibTrans" cxnId="{F2713096-CB1D-4E5B-95F2-88EA3F78EBED}">
      <dgm:prSet/>
      <dgm:spPr/>
      <dgm:t>
        <a:bodyPr/>
        <a:lstStyle/>
        <a:p>
          <a:endParaRPr lang="en-US"/>
        </a:p>
      </dgm:t>
    </dgm:pt>
    <dgm:pt modelId="{B30E6D97-64FE-40B0-BC8C-B9765AE8CC24}">
      <dgm:prSet/>
      <dgm:spPr/>
      <dgm:t>
        <a:bodyPr/>
        <a:lstStyle/>
        <a:p>
          <a:r>
            <a:rPr lang="en-US"/>
            <a:t>Whole-person perspective</a:t>
          </a:r>
        </a:p>
      </dgm:t>
    </dgm:pt>
    <dgm:pt modelId="{605D664B-1242-4DC9-BEB8-C534AD051220}" type="parTrans" cxnId="{2095A475-EDB9-4174-BA18-CD275E5A11A3}">
      <dgm:prSet/>
      <dgm:spPr/>
      <dgm:t>
        <a:bodyPr/>
        <a:lstStyle/>
        <a:p>
          <a:endParaRPr lang="en-US"/>
        </a:p>
      </dgm:t>
    </dgm:pt>
    <dgm:pt modelId="{DF5E2829-A035-461C-A3BD-4E9993D515C5}" type="sibTrans" cxnId="{2095A475-EDB9-4174-BA18-CD275E5A11A3}">
      <dgm:prSet/>
      <dgm:spPr/>
      <dgm:t>
        <a:bodyPr/>
        <a:lstStyle/>
        <a:p>
          <a:endParaRPr lang="en-US"/>
        </a:p>
      </dgm:t>
    </dgm:pt>
    <dgm:pt modelId="{4FC098FD-BE3F-4D9F-A7FF-766085E589BC}">
      <dgm:prSet/>
      <dgm:spPr/>
      <dgm:t>
        <a:bodyPr/>
        <a:lstStyle/>
        <a:p>
          <a:r>
            <a:rPr lang="en-US" dirty="0"/>
            <a:t>Consistent collaboration, not a single event </a:t>
          </a:r>
        </a:p>
      </dgm:t>
    </dgm:pt>
    <dgm:pt modelId="{72DB503D-07FA-4C64-BE55-6620F093A482}" type="parTrans" cxnId="{402C5CFE-57AB-4F09-A959-14711ACDE466}">
      <dgm:prSet/>
      <dgm:spPr/>
      <dgm:t>
        <a:bodyPr/>
        <a:lstStyle/>
        <a:p>
          <a:endParaRPr lang="en-US"/>
        </a:p>
      </dgm:t>
    </dgm:pt>
    <dgm:pt modelId="{36E54815-EAD7-4CDA-A129-7BEED3013D8C}" type="sibTrans" cxnId="{402C5CFE-57AB-4F09-A959-14711ACDE466}">
      <dgm:prSet/>
      <dgm:spPr/>
      <dgm:t>
        <a:bodyPr/>
        <a:lstStyle/>
        <a:p>
          <a:endParaRPr lang="en-US"/>
        </a:p>
      </dgm:t>
    </dgm:pt>
    <dgm:pt modelId="{123C8329-4012-4D2D-B017-06AE530DAA74}">
      <dgm:prSet/>
      <dgm:spPr/>
      <dgm:t>
        <a:bodyPr/>
        <a:lstStyle/>
        <a:p>
          <a:r>
            <a:rPr lang="en-US"/>
            <a:t>Transparency &amp; trust </a:t>
          </a:r>
        </a:p>
      </dgm:t>
    </dgm:pt>
    <dgm:pt modelId="{0138057F-CB58-4FED-AD9C-B474574D7B40}" type="parTrans" cxnId="{75D70A26-A418-4D2C-927C-B9FD955259C0}">
      <dgm:prSet/>
      <dgm:spPr/>
      <dgm:t>
        <a:bodyPr/>
        <a:lstStyle/>
        <a:p>
          <a:endParaRPr lang="en-US"/>
        </a:p>
      </dgm:t>
    </dgm:pt>
    <dgm:pt modelId="{3461BC04-CBE7-4059-A948-0BD59F62D906}" type="sibTrans" cxnId="{75D70A26-A418-4D2C-927C-B9FD955259C0}">
      <dgm:prSet/>
      <dgm:spPr/>
      <dgm:t>
        <a:bodyPr/>
        <a:lstStyle/>
        <a:p>
          <a:endParaRPr lang="en-US"/>
        </a:p>
      </dgm:t>
    </dgm:pt>
    <dgm:pt modelId="{5D5E12DA-E5BA-465F-98C3-EFE67EC7C5F5}" type="pres">
      <dgm:prSet presAssocID="{42ABF1CD-342E-41A7-8592-263A958C5D54}" presName="diagram" presStyleCnt="0">
        <dgm:presLayoutVars>
          <dgm:dir/>
          <dgm:resizeHandles val="exact"/>
        </dgm:presLayoutVars>
      </dgm:prSet>
      <dgm:spPr/>
    </dgm:pt>
    <dgm:pt modelId="{D59E0758-2E8E-42B5-8986-CFD000CA169A}" type="pres">
      <dgm:prSet presAssocID="{981E19B6-24BF-4A1D-9CD5-2E09289E9B91}" presName="node" presStyleLbl="node1" presStyleIdx="0" presStyleCnt="8">
        <dgm:presLayoutVars>
          <dgm:bulletEnabled val="1"/>
        </dgm:presLayoutVars>
      </dgm:prSet>
      <dgm:spPr/>
    </dgm:pt>
    <dgm:pt modelId="{FC459645-C6F4-4BF8-B8B2-0CE2EDC567C6}" type="pres">
      <dgm:prSet presAssocID="{66A19CC3-A7A6-4ED0-BA54-AC6C3A42C71D}" presName="sibTrans" presStyleCnt="0"/>
      <dgm:spPr/>
    </dgm:pt>
    <dgm:pt modelId="{6027B91A-3CB8-403A-968B-6E536DCCD28D}" type="pres">
      <dgm:prSet presAssocID="{BEBCFA2C-9C96-4294-B647-9387C825165E}" presName="node" presStyleLbl="node1" presStyleIdx="1" presStyleCnt="8">
        <dgm:presLayoutVars>
          <dgm:bulletEnabled val="1"/>
        </dgm:presLayoutVars>
      </dgm:prSet>
      <dgm:spPr/>
    </dgm:pt>
    <dgm:pt modelId="{C341980E-74CA-42BA-923D-418588A79C66}" type="pres">
      <dgm:prSet presAssocID="{02C5549D-C825-4012-926A-011BFD16E508}" presName="sibTrans" presStyleCnt="0"/>
      <dgm:spPr/>
    </dgm:pt>
    <dgm:pt modelId="{684BD536-DD54-487D-9607-5E2609E0F3D8}" type="pres">
      <dgm:prSet presAssocID="{0FC88C59-AAF7-478E-A906-E29D58EFBDD5}" presName="node" presStyleLbl="node1" presStyleIdx="2" presStyleCnt="8">
        <dgm:presLayoutVars>
          <dgm:bulletEnabled val="1"/>
        </dgm:presLayoutVars>
      </dgm:prSet>
      <dgm:spPr/>
    </dgm:pt>
    <dgm:pt modelId="{F1EF2FB1-9B83-486B-8BC6-FEE8759B5022}" type="pres">
      <dgm:prSet presAssocID="{557FB7F2-D4A5-4735-8618-E138DFED1B6F}" presName="sibTrans" presStyleCnt="0"/>
      <dgm:spPr/>
    </dgm:pt>
    <dgm:pt modelId="{CF5889C9-F849-4793-B0C7-65A9D91959FF}" type="pres">
      <dgm:prSet presAssocID="{16118898-329D-42E2-A6EB-4D4F5243BB6A}" presName="node" presStyleLbl="node1" presStyleIdx="3" presStyleCnt="8">
        <dgm:presLayoutVars>
          <dgm:bulletEnabled val="1"/>
        </dgm:presLayoutVars>
      </dgm:prSet>
      <dgm:spPr/>
    </dgm:pt>
    <dgm:pt modelId="{2231FDE3-9EE5-4C16-AAB3-107F2688DC31}" type="pres">
      <dgm:prSet presAssocID="{C4354038-8A08-4786-827D-DF1510E07E0D}" presName="sibTrans" presStyleCnt="0"/>
      <dgm:spPr/>
    </dgm:pt>
    <dgm:pt modelId="{A5EDBBCF-3C30-4D6F-B705-FE5502FEBF54}" type="pres">
      <dgm:prSet presAssocID="{9E3F105D-53FF-4C74-A21E-AE5F19B3255C}" presName="node" presStyleLbl="node1" presStyleIdx="4" presStyleCnt="8">
        <dgm:presLayoutVars>
          <dgm:bulletEnabled val="1"/>
        </dgm:presLayoutVars>
      </dgm:prSet>
      <dgm:spPr/>
    </dgm:pt>
    <dgm:pt modelId="{AD3807F2-0506-4F07-868B-5A5EF20F2C22}" type="pres">
      <dgm:prSet presAssocID="{E58593C4-E408-448C-99EA-499B99F3568F}" presName="sibTrans" presStyleCnt="0"/>
      <dgm:spPr/>
    </dgm:pt>
    <dgm:pt modelId="{1B4C75AB-82C0-48E7-94AA-6D0AE875402F}" type="pres">
      <dgm:prSet presAssocID="{B30E6D97-64FE-40B0-BC8C-B9765AE8CC24}" presName="node" presStyleLbl="node1" presStyleIdx="5" presStyleCnt="8">
        <dgm:presLayoutVars>
          <dgm:bulletEnabled val="1"/>
        </dgm:presLayoutVars>
      </dgm:prSet>
      <dgm:spPr/>
    </dgm:pt>
    <dgm:pt modelId="{6CE7C301-1A92-450E-92DD-38B32E638F4E}" type="pres">
      <dgm:prSet presAssocID="{DF5E2829-A035-461C-A3BD-4E9993D515C5}" presName="sibTrans" presStyleCnt="0"/>
      <dgm:spPr/>
    </dgm:pt>
    <dgm:pt modelId="{D7721470-0A3E-495D-8DFD-C62D3CC91B77}" type="pres">
      <dgm:prSet presAssocID="{4FC098FD-BE3F-4D9F-A7FF-766085E589BC}" presName="node" presStyleLbl="node1" presStyleIdx="6" presStyleCnt="8">
        <dgm:presLayoutVars>
          <dgm:bulletEnabled val="1"/>
        </dgm:presLayoutVars>
      </dgm:prSet>
      <dgm:spPr/>
    </dgm:pt>
    <dgm:pt modelId="{DED7E62E-DB12-42CD-827C-282554FC9096}" type="pres">
      <dgm:prSet presAssocID="{36E54815-EAD7-4CDA-A129-7BEED3013D8C}" presName="sibTrans" presStyleCnt="0"/>
      <dgm:spPr/>
    </dgm:pt>
    <dgm:pt modelId="{493D8DB2-7985-49B5-BB56-E14CFAEFE7DD}" type="pres">
      <dgm:prSet presAssocID="{123C8329-4012-4D2D-B017-06AE530DAA74}" presName="node" presStyleLbl="node1" presStyleIdx="7" presStyleCnt="8">
        <dgm:presLayoutVars>
          <dgm:bulletEnabled val="1"/>
        </dgm:presLayoutVars>
      </dgm:prSet>
      <dgm:spPr/>
    </dgm:pt>
  </dgm:ptLst>
  <dgm:cxnLst>
    <dgm:cxn modelId="{745DED1A-A9C5-4F16-9777-22027AED9DB9}" type="presOf" srcId="{123C8329-4012-4D2D-B017-06AE530DAA74}" destId="{493D8DB2-7985-49B5-BB56-E14CFAEFE7DD}" srcOrd="0" destOrd="0" presId="urn:microsoft.com/office/officeart/2005/8/layout/default"/>
    <dgm:cxn modelId="{47D74820-9E39-4FC7-83A0-17C6393FB121}" type="presOf" srcId="{4FC098FD-BE3F-4D9F-A7FF-766085E589BC}" destId="{D7721470-0A3E-495D-8DFD-C62D3CC91B77}" srcOrd="0" destOrd="0" presId="urn:microsoft.com/office/officeart/2005/8/layout/default"/>
    <dgm:cxn modelId="{75D70A26-A418-4D2C-927C-B9FD955259C0}" srcId="{42ABF1CD-342E-41A7-8592-263A958C5D54}" destId="{123C8329-4012-4D2D-B017-06AE530DAA74}" srcOrd="7" destOrd="0" parTransId="{0138057F-CB58-4FED-AD9C-B474574D7B40}" sibTransId="{3461BC04-CBE7-4059-A948-0BD59F62D906}"/>
    <dgm:cxn modelId="{594F015F-7D94-434D-ADCA-7AD2E8F706A0}" type="presOf" srcId="{42ABF1CD-342E-41A7-8592-263A958C5D54}" destId="{5D5E12DA-E5BA-465F-98C3-EFE67EC7C5F5}" srcOrd="0" destOrd="0" presId="urn:microsoft.com/office/officeart/2005/8/layout/default"/>
    <dgm:cxn modelId="{45FCB86C-1F60-48EB-860E-874DDE990A2C}" type="presOf" srcId="{0FC88C59-AAF7-478E-A906-E29D58EFBDD5}" destId="{684BD536-DD54-487D-9607-5E2609E0F3D8}" srcOrd="0" destOrd="0" presId="urn:microsoft.com/office/officeart/2005/8/layout/default"/>
    <dgm:cxn modelId="{D77E5473-ABFB-4D9F-9F2C-01D717054B25}" srcId="{42ABF1CD-342E-41A7-8592-263A958C5D54}" destId="{981E19B6-24BF-4A1D-9CD5-2E09289E9B91}" srcOrd="0" destOrd="0" parTransId="{3785E8AD-08FD-4A32-BFBB-92BEF2DC0EA3}" sibTransId="{66A19CC3-A7A6-4ED0-BA54-AC6C3A42C71D}"/>
    <dgm:cxn modelId="{2095A475-EDB9-4174-BA18-CD275E5A11A3}" srcId="{42ABF1CD-342E-41A7-8592-263A958C5D54}" destId="{B30E6D97-64FE-40B0-BC8C-B9765AE8CC24}" srcOrd="5" destOrd="0" parTransId="{605D664B-1242-4DC9-BEB8-C534AD051220}" sibTransId="{DF5E2829-A035-461C-A3BD-4E9993D515C5}"/>
    <dgm:cxn modelId="{BE5C2F7D-E44B-46DF-81B5-EDA14A03BED0}" type="presOf" srcId="{9E3F105D-53FF-4C74-A21E-AE5F19B3255C}" destId="{A5EDBBCF-3C30-4D6F-B705-FE5502FEBF54}" srcOrd="0" destOrd="0" presId="urn:microsoft.com/office/officeart/2005/8/layout/default"/>
    <dgm:cxn modelId="{AC9B6A82-26E2-4243-BA40-F41B21B74FF1}" type="presOf" srcId="{16118898-329D-42E2-A6EB-4D4F5243BB6A}" destId="{CF5889C9-F849-4793-B0C7-65A9D91959FF}" srcOrd="0" destOrd="0" presId="urn:microsoft.com/office/officeart/2005/8/layout/default"/>
    <dgm:cxn modelId="{5EAFD584-224A-4EE9-8959-251B2E7F6AEE}" type="presOf" srcId="{BEBCFA2C-9C96-4294-B647-9387C825165E}" destId="{6027B91A-3CB8-403A-968B-6E536DCCD28D}" srcOrd="0" destOrd="0" presId="urn:microsoft.com/office/officeart/2005/8/layout/default"/>
    <dgm:cxn modelId="{79504E91-5377-4EF7-A81E-42BF709CBBE6}" srcId="{42ABF1CD-342E-41A7-8592-263A958C5D54}" destId="{0FC88C59-AAF7-478E-A906-E29D58EFBDD5}" srcOrd="2" destOrd="0" parTransId="{CE2A129A-805E-4A7D-BD3C-94006760F1D6}" sibTransId="{557FB7F2-D4A5-4735-8618-E138DFED1B6F}"/>
    <dgm:cxn modelId="{F2713096-CB1D-4E5B-95F2-88EA3F78EBED}" srcId="{42ABF1CD-342E-41A7-8592-263A958C5D54}" destId="{9E3F105D-53FF-4C74-A21E-AE5F19B3255C}" srcOrd="4" destOrd="0" parTransId="{A5F5EA4B-00B6-49B1-AE48-8D8E40D5C291}" sibTransId="{E58593C4-E408-448C-99EA-499B99F3568F}"/>
    <dgm:cxn modelId="{A2EBFF9D-0779-4953-B356-2860B7E2D3D3}" srcId="{42ABF1CD-342E-41A7-8592-263A958C5D54}" destId="{16118898-329D-42E2-A6EB-4D4F5243BB6A}" srcOrd="3" destOrd="0" parTransId="{F054B1CA-0289-4D2E-8C12-EA4005CAB3BC}" sibTransId="{C4354038-8A08-4786-827D-DF1510E07E0D}"/>
    <dgm:cxn modelId="{89545ADA-8898-496A-A662-B1F774361C02}" type="presOf" srcId="{B30E6D97-64FE-40B0-BC8C-B9765AE8CC24}" destId="{1B4C75AB-82C0-48E7-94AA-6D0AE875402F}" srcOrd="0" destOrd="0" presId="urn:microsoft.com/office/officeart/2005/8/layout/default"/>
    <dgm:cxn modelId="{41D668E9-918D-4969-B596-2D91DA4F8D94}" srcId="{42ABF1CD-342E-41A7-8592-263A958C5D54}" destId="{BEBCFA2C-9C96-4294-B647-9387C825165E}" srcOrd="1" destOrd="0" parTransId="{E181F693-AB69-43F5-9228-D31365DBAF7D}" sibTransId="{02C5549D-C825-4012-926A-011BFD16E508}"/>
    <dgm:cxn modelId="{7D7E22FD-E7C1-47AA-854E-2B60059D1961}" type="presOf" srcId="{981E19B6-24BF-4A1D-9CD5-2E09289E9B91}" destId="{D59E0758-2E8E-42B5-8986-CFD000CA169A}" srcOrd="0" destOrd="0" presId="urn:microsoft.com/office/officeart/2005/8/layout/default"/>
    <dgm:cxn modelId="{402C5CFE-57AB-4F09-A959-14711ACDE466}" srcId="{42ABF1CD-342E-41A7-8592-263A958C5D54}" destId="{4FC098FD-BE3F-4D9F-A7FF-766085E589BC}" srcOrd="6" destOrd="0" parTransId="{72DB503D-07FA-4C64-BE55-6620F093A482}" sibTransId="{36E54815-EAD7-4CDA-A129-7BEED3013D8C}"/>
    <dgm:cxn modelId="{D7C8C849-F7F1-4A57-8A95-18F93C5704DC}" type="presParOf" srcId="{5D5E12DA-E5BA-465F-98C3-EFE67EC7C5F5}" destId="{D59E0758-2E8E-42B5-8986-CFD000CA169A}" srcOrd="0" destOrd="0" presId="urn:microsoft.com/office/officeart/2005/8/layout/default"/>
    <dgm:cxn modelId="{A169D858-8317-43A2-9DAF-4F57C8F4AFE2}" type="presParOf" srcId="{5D5E12DA-E5BA-465F-98C3-EFE67EC7C5F5}" destId="{FC459645-C6F4-4BF8-B8B2-0CE2EDC567C6}" srcOrd="1" destOrd="0" presId="urn:microsoft.com/office/officeart/2005/8/layout/default"/>
    <dgm:cxn modelId="{E8594C8E-19FA-442F-A5D7-AE7D5FF4FBAC}" type="presParOf" srcId="{5D5E12DA-E5BA-465F-98C3-EFE67EC7C5F5}" destId="{6027B91A-3CB8-403A-968B-6E536DCCD28D}" srcOrd="2" destOrd="0" presId="urn:microsoft.com/office/officeart/2005/8/layout/default"/>
    <dgm:cxn modelId="{975AB085-161C-4EA8-9255-E86842D5C07E}" type="presParOf" srcId="{5D5E12DA-E5BA-465F-98C3-EFE67EC7C5F5}" destId="{C341980E-74CA-42BA-923D-418588A79C66}" srcOrd="3" destOrd="0" presId="urn:microsoft.com/office/officeart/2005/8/layout/default"/>
    <dgm:cxn modelId="{94E64F22-C217-4BB0-B118-F94A08C5F269}" type="presParOf" srcId="{5D5E12DA-E5BA-465F-98C3-EFE67EC7C5F5}" destId="{684BD536-DD54-487D-9607-5E2609E0F3D8}" srcOrd="4" destOrd="0" presId="urn:microsoft.com/office/officeart/2005/8/layout/default"/>
    <dgm:cxn modelId="{BE437BC9-6032-43F9-BE48-C28F826F78B5}" type="presParOf" srcId="{5D5E12DA-E5BA-465F-98C3-EFE67EC7C5F5}" destId="{F1EF2FB1-9B83-486B-8BC6-FEE8759B5022}" srcOrd="5" destOrd="0" presId="urn:microsoft.com/office/officeart/2005/8/layout/default"/>
    <dgm:cxn modelId="{D8EDD1EE-9DE6-4B27-957D-F4F5F3973908}" type="presParOf" srcId="{5D5E12DA-E5BA-465F-98C3-EFE67EC7C5F5}" destId="{CF5889C9-F849-4793-B0C7-65A9D91959FF}" srcOrd="6" destOrd="0" presId="urn:microsoft.com/office/officeart/2005/8/layout/default"/>
    <dgm:cxn modelId="{E50F6B1D-5130-4EF7-870E-0836B97206E2}" type="presParOf" srcId="{5D5E12DA-E5BA-465F-98C3-EFE67EC7C5F5}" destId="{2231FDE3-9EE5-4C16-AAB3-107F2688DC31}" srcOrd="7" destOrd="0" presId="urn:microsoft.com/office/officeart/2005/8/layout/default"/>
    <dgm:cxn modelId="{1C49BE13-E80C-454E-9E30-FC5B50B17878}" type="presParOf" srcId="{5D5E12DA-E5BA-465F-98C3-EFE67EC7C5F5}" destId="{A5EDBBCF-3C30-4D6F-B705-FE5502FEBF54}" srcOrd="8" destOrd="0" presId="urn:microsoft.com/office/officeart/2005/8/layout/default"/>
    <dgm:cxn modelId="{571E2E84-46AE-42BC-96B7-4C27F359F659}" type="presParOf" srcId="{5D5E12DA-E5BA-465F-98C3-EFE67EC7C5F5}" destId="{AD3807F2-0506-4F07-868B-5A5EF20F2C22}" srcOrd="9" destOrd="0" presId="urn:microsoft.com/office/officeart/2005/8/layout/default"/>
    <dgm:cxn modelId="{98219E3D-1A95-41B1-AF76-4F548DFA9552}" type="presParOf" srcId="{5D5E12DA-E5BA-465F-98C3-EFE67EC7C5F5}" destId="{1B4C75AB-82C0-48E7-94AA-6D0AE875402F}" srcOrd="10" destOrd="0" presId="urn:microsoft.com/office/officeart/2005/8/layout/default"/>
    <dgm:cxn modelId="{87D635D1-6996-4336-8DFB-A237413D7353}" type="presParOf" srcId="{5D5E12DA-E5BA-465F-98C3-EFE67EC7C5F5}" destId="{6CE7C301-1A92-450E-92DD-38B32E638F4E}" srcOrd="11" destOrd="0" presId="urn:microsoft.com/office/officeart/2005/8/layout/default"/>
    <dgm:cxn modelId="{CC3B4854-071D-463D-8C30-8411AB0E8B7D}" type="presParOf" srcId="{5D5E12DA-E5BA-465F-98C3-EFE67EC7C5F5}" destId="{D7721470-0A3E-495D-8DFD-C62D3CC91B77}" srcOrd="12" destOrd="0" presId="urn:microsoft.com/office/officeart/2005/8/layout/default"/>
    <dgm:cxn modelId="{DE8C5A75-A1FC-4B44-AF99-518600700B62}" type="presParOf" srcId="{5D5E12DA-E5BA-465F-98C3-EFE67EC7C5F5}" destId="{DED7E62E-DB12-42CD-827C-282554FC9096}" srcOrd="13" destOrd="0" presId="urn:microsoft.com/office/officeart/2005/8/layout/default"/>
    <dgm:cxn modelId="{2911CB0A-6ADC-4917-A98F-48B20F388017}" type="presParOf" srcId="{5D5E12DA-E5BA-465F-98C3-EFE67EC7C5F5}" destId="{493D8DB2-7985-49B5-BB56-E14CFAEFE7DD}"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8E564D-E741-404A-9544-0632D43FC425}" type="doc">
      <dgm:prSet loTypeId="urn:microsoft.com/office/officeart/2018/2/layout/IconLabelDescriptionList" loCatId="icon" qsTypeId="urn:microsoft.com/office/officeart/2005/8/quickstyle/simple2" qsCatId="simple" csTypeId="urn:microsoft.com/office/officeart/2005/8/colors/accent0_3" csCatId="mainScheme" phldr="1"/>
      <dgm:spPr/>
      <dgm:t>
        <a:bodyPr/>
        <a:lstStyle/>
        <a:p>
          <a:endParaRPr lang="en-US"/>
        </a:p>
      </dgm:t>
    </dgm:pt>
    <dgm:pt modelId="{D186B58B-8EC0-4AFD-96E0-7A84452E3767}">
      <dgm:prSet phldrT="[Text]"/>
      <dgm:spPr/>
      <dgm:t>
        <a:bodyPr/>
        <a:lstStyle/>
        <a:p>
          <a:pPr>
            <a:lnSpc>
              <a:spcPct val="100000"/>
            </a:lnSpc>
            <a:defRPr b="1"/>
          </a:pPr>
          <a:r>
            <a:rPr lang="en-US"/>
            <a:t>Enrolled in ATR+</a:t>
          </a:r>
        </a:p>
      </dgm:t>
    </dgm:pt>
    <dgm:pt modelId="{4067D186-8989-44F6-B806-7DD91724D86B}" type="parTrans" cxnId="{9825BCEA-DFFA-4F39-9931-B905CED8EF53}">
      <dgm:prSet/>
      <dgm:spPr/>
      <dgm:t>
        <a:bodyPr/>
        <a:lstStyle/>
        <a:p>
          <a:endParaRPr lang="en-US"/>
        </a:p>
      </dgm:t>
    </dgm:pt>
    <dgm:pt modelId="{31F67C97-630D-45E7-B99B-8930286319EF}" type="sibTrans" cxnId="{9825BCEA-DFFA-4F39-9931-B905CED8EF53}">
      <dgm:prSet/>
      <dgm:spPr/>
      <dgm:t>
        <a:bodyPr/>
        <a:lstStyle/>
        <a:p>
          <a:endParaRPr lang="en-US"/>
        </a:p>
      </dgm:t>
    </dgm:pt>
    <dgm:pt modelId="{BB5F1E7E-A5D1-4C5F-B84F-36772DD86AA7}">
      <dgm:prSet phldrT="[Text]"/>
      <dgm:spPr/>
      <dgm:t>
        <a:bodyPr/>
        <a:lstStyle/>
        <a:p>
          <a:pPr>
            <a:lnSpc>
              <a:spcPct val="100000"/>
            </a:lnSpc>
          </a:pPr>
          <a:r>
            <a:rPr lang="en-US" dirty="0"/>
            <a:t>Worked with case manager to submit referral</a:t>
          </a:r>
        </a:p>
      </dgm:t>
    </dgm:pt>
    <dgm:pt modelId="{C33F6FBF-4D7D-4D8F-9C59-2C8FD3CE59C2}" type="parTrans" cxnId="{761848BA-FE65-4D87-8171-437ABA5273D3}">
      <dgm:prSet/>
      <dgm:spPr/>
      <dgm:t>
        <a:bodyPr/>
        <a:lstStyle/>
        <a:p>
          <a:endParaRPr lang="en-US"/>
        </a:p>
      </dgm:t>
    </dgm:pt>
    <dgm:pt modelId="{296AB9AD-3756-4D8E-8711-E5E064787E9A}" type="sibTrans" cxnId="{761848BA-FE65-4D87-8171-437ABA5273D3}">
      <dgm:prSet/>
      <dgm:spPr/>
      <dgm:t>
        <a:bodyPr/>
        <a:lstStyle/>
        <a:p>
          <a:endParaRPr lang="en-US"/>
        </a:p>
      </dgm:t>
    </dgm:pt>
    <dgm:pt modelId="{1F7CB6A4-03EF-46D9-90DC-0B45ADF4072A}">
      <dgm:prSet phldrT="[Text]"/>
      <dgm:spPr/>
      <dgm:t>
        <a:bodyPr/>
        <a:lstStyle/>
        <a:p>
          <a:pPr>
            <a:lnSpc>
              <a:spcPct val="100000"/>
            </a:lnSpc>
          </a:pPr>
          <a:r>
            <a:rPr lang="en-US" dirty="0"/>
            <a:t>Completed extensive intake process</a:t>
          </a:r>
        </a:p>
        <a:p>
          <a:pPr>
            <a:lnSpc>
              <a:spcPct val="100000"/>
            </a:lnSpc>
          </a:pPr>
          <a:r>
            <a:rPr lang="en-US" dirty="0"/>
            <a:t>Found housing through a sober home program </a:t>
          </a:r>
        </a:p>
      </dgm:t>
    </dgm:pt>
    <dgm:pt modelId="{B856B089-E1B6-4B83-81A1-234656208701}" type="parTrans" cxnId="{185FE39F-69CE-43BC-8358-D6E40A35C232}">
      <dgm:prSet/>
      <dgm:spPr/>
      <dgm:t>
        <a:bodyPr/>
        <a:lstStyle/>
        <a:p>
          <a:endParaRPr lang="en-US"/>
        </a:p>
      </dgm:t>
    </dgm:pt>
    <dgm:pt modelId="{12B592C1-8C2A-4D35-9DF3-C47CE1375323}" type="sibTrans" cxnId="{185FE39F-69CE-43BC-8358-D6E40A35C232}">
      <dgm:prSet/>
      <dgm:spPr/>
      <dgm:t>
        <a:bodyPr/>
        <a:lstStyle/>
        <a:p>
          <a:endParaRPr lang="en-US"/>
        </a:p>
      </dgm:t>
    </dgm:pt>
    <dgm:pt modelId="{E4886501-602E-4F04-8414-4EA86C54327F}">
      <dgm:prSet phldrT="[Text]"/>
      <dgm:spPr/>
      <dgm:t>
        <a:bodyPr/>
        <a:lstStyle/>
        <a:p>
          <a:pPr>
            <a:lnSpc>
              <a:spcPct val="100000"/>
            </a:lnSpc>
            <a:defRPr b="1"/>
          </a:pPr>
          <a:r>
            <a:rPr lang="en-US"/>
            <a:t>Completed Intro to Computers Class</a:t>
          </a:r>
        </a:p>
      </dgm:t>
    </dgm:pt>
    <dgm:pt modelId="{B4514C20-6E29-432E-BD30-DD84945B7C07}" type="parTrans" cxnId="{E61487CF-E3D8-4D56-B086-AD4B0229F3B2}">
      <dgm:prSet/>
      <dgm:spPr/>
      <dgm:t>
        <a:bodyPr/>
        <a:lstStyle/>
        <a:p>
          <a:endParaRPr lang="en-US"/>
        </a:p>
      </dgm:t>
    </dgm:pt>
    <dgm:pt modelId="{DCEB8AB8-A050-4C8D-80B0-AB65F8D02F13}" type="sibTrans" cxnId="{E61487CF-E3D8-4D56-B086-AD4B0229F3B2}">
      <dgm:prSet/>
      <dgm:spPr/>
      <dgm:t>
        <a:bodyPr/>
        <a:lstStyle/>
        <a:p>
          <a:endParaRPr lang="en-US"/>
        </a:p>
      </dgm:t>
    </dgm:pt>
    <dgm:pt modelId="{A07A34D5-5E60-424F-B849-972F8E7FDAF2}">
      <dgm:prSet phldrT="[Text]"/>
      <dgm:spPr/>
      <dgm:t>
        <a:bodyPr/>
        <a:lstStyle/>
        <a:p>
          <a:pPr>
            <a:lnSpc>
              <a:spcPct val="100000"/>
            </a:lnSpc>
          </a:pPr>
          <a:r>
            <a:rPr lang="en-US"/>
            <a:t>Received tech to participate in class</a:t>
          </a:r>
        </a:p>
      </dgm:t>
    </dgm:pt>
    <dgm:pt modelId="{91632339-788C-4844-9121-FC03831091E1}" type="parTrans" cxnId="{63D83EA3-6AC2-438C-9EB4-311C2F307F37}">
      <dgm:prSet/>
      <dgm:spPr/>
      <dgm:t>
        <a:bodyPr/>
        <a:lstStyle/>
        <a:p>
          <a:endParaRPr lang="en-US"/>
        </a:p>
      </dgm:t>
    </dgm:pt>
    <dgm:pt modelId="{88E9828B-73E2-4381-986B-0A930F251FDC}" type="sibTrans" cxnId="{63D83EA3-6AC2-438C-9EB4-311C2F307F37}">
      <dgm:prSet/>
      <dgm:spPr/>
      <dgm:t>
        <a:bodyPr/>
        <a:lstStyle/>
        <a:p>
          <a:endParaRPr lang="en-US"/>
        </a:p>
      </dgm:t>
    </dgm:pt>
    <dgm:pt modelId="{5DA49AEE-D64E-4EA1-9C05-2480F2F72D9F}">
      <dgm:prSet phldrT="[Text]"/>
      <dgm:spPr/>
      <dgm:t>
        <a:bodyPr/>
        <a:lstStyle/>
        <a:p>
          <a:pPr>
            <a:lnSpc>
              <a:spcPct val="100000"/>
            </a:lnSpc>
          </a:pPr>
          <a:r>
            <a:rPr lang="en-US" dirty="0"/>
            <a:t>Learn how to sign into Zoom</a:t>
          </a:r>
        </a:p>
        <a:p>
          <a:pPr>
            <a:lnSpc>
              <a:spcPct val="100000"/>
            </a:lnSpc>
          </a:pPr>
          <a:r>
            <a:rPr lang="en-US" dirty="0"/>
            <a:t>Adjusted medication to help him stay awake in class</a:t>
          </a:r>
        </a:p>
      </dgm:t>
    </dgm:pt>
    <dgm:pt modelId="{C9AC61FD-85F9-40B4-AC1E-E4C534B635A2}" type="parTrans" cxnId="{53F21468-4028-48C1-9922-B101C6DD2420}">
      <dgm:prSet/>
      <dgm:spPr/>
      <dgm:t>
        <a:bodyPr/>
        <a:lstStyle/>
        <a:p>
          <a:endParaRPr lang="en-US"/>
        </a:p>
      </dgm:t>
    </dgm:pt>
    <dgm:pt modelId="{A53E4253-4385-4A38-9712-35F91D9CD65B}" type="sibTrans" cxnId="{53F21468-4028-48C1-9922-B101C6DD2420}">
      <dgm:prSet/>
      <dgm:spPr/>
      <dgm:t>
        <a:bodyPr/>
        <a:lstStyle/>
        <a:p>
          <a:endParaRPr lang="en-US"/>
        </a:p>
      </dgm:t>
    </dgm:pt>
    <dgm:pt modelId="{0B3295B6-B73E-44AC-86A8-C0B1CB2B96A3}">
      <dgm:prSet phldrT="[Text]"/>
      <dgm:spPr/>
      <dgm:t>
        <a:bodyPr/>
        <a:lstStyle/>
        <a:p>
          <a:pPr>
            <a:lnSpc>
              <a:spcPct val="100000"/>
            </a:lnSpc>
            <a:defRPr b="1"/>
          </a:pPr>
          <a:r>
            <a:rPr lang="en-US"/>
            <a:t>Completed Job Readiness Course</a:t>
          </a:r>
        </a:p>
      </dgm:t>
    </dgm:pt>
    <dgm:pt modelId="{453BBA57-86A1-4D9E-9E46-B50CFB8EEABD}" type="parTrans" cxnId="{6F13139F-ECF1-4DB6-B84C-78E47229F769}">
      <dgm:prSet/>
      <dgm:spPr/>
      <dgm:t>
        <a:bodyPr/>
        <a:lstStyle/>
        <a:p>
          <a:endParaRPr lang="en-US"/>
        </a:p>
      </dgm:t>
    </dgm:pt>
    <dgm:pt modelId="{D110EC9E-333E-4634-BE7E-BD923FF32718}" type="sibTrans" cxnId="{6F13139F-ECF1-4DB6-B84C-78E47229F769}">
      <dgm:prSet/>
      <dgm:spPr/>
      <dgm:t>
        <a:bodyPr/>
        <a:lstStyle/>
        <a:p>
          <a:endParaRPr lang="en-US"/>
        </a:p>
      </dgm:t>
    </dgm:pt>
    <dgm:pt modelId="{E2D37F38-32B9-4880-801A-08B7A46B774B}">
      <dgm:prSet phldrT="[Text]"/>
      <dgm:spPr/>
      <dgm:t>
        <a:bodyPr/>
        <a:lstStyle/>
        <a:p>
          <a:pPr>
            <a:lnSpc>
              <a:spcPct val="100000"/>
            </a:lnSpc>
          </a:pPr>
          <a:r>
            <a:rPr lang="en-US" dirty="0"/>
            <a:t>Worked with coordinator to complete application </a:t>
          </a:r>
        </a:p>
        <a:p>
          <a:pPr>
            <a:lnSpc>
              <a:spcPct val="100000"/>
            </a:lnSpc>
          </a:pPr>
          <a:r>
            <a:rPr lang="en-US" dirty="0"/>
            <a:t>Received bus pass</a:t>
          </a:r>
        </a:p>
      </dgm:t>
    </dgm:pt>
    <dgm:pt modelId="{04CAC74A-35FD-4820-980A-163061F8D896}" type="parTrans" cxnId="{21E304F1-8BDF-4DC5-81BD-003F109BFCE1}">
      <dgm:prSet/>
      <dgm:spPr/>
      <dgm:t>
        <a:bodyPr/>
        <a:lstStyle/>
        <a:p>
          <a:endParaRPr lang="en-US"/>
        </a:p>
      </dgm:t>
    </dgm:pt>
    <dgm:pt modelId="{C50AEB29-533C-4653-80CC-275EC0B53646}" type="sibTrans" cxnId="{21E304F1-8BDF-4DC5-81BD-003F109BFCE1}">
      <dgm:prSet/>
      <dgm:spPr/>
      <dgm:t>
        <a:bodyPr/>
        <a:lstStyle/>
        <a:p>
          <a:endParaRPr lang="en-US"/>
        </a:p>
      </dgm:t>
    </dgm:pt>
    <dgm:pt modelId="{754E04A5-FBA6-4DF5-B742-C5F54457339C}">
      <dgm:prSet phldrT="[Text]"/>
      <dgm:spPr/>
      <dgm:t>
        <a:bodyPr/>
        <a:lstStyle/>
        <a:p>
          <a:pPr>
            <a:lnSpc>
              <a:spcPct val="100000"/>
            </a:lnSpc>
          </a:pPr>
          <a:r>
            <a:rPr lang="en-US" dirty="0"/>
            <a:t>Personal shopping trip </a:t>
          </a:r>
        </a:p>
      </dgm:t>
    </dgm:pt>
    <dgm:pt modelId="{275829EC-6751-438E-A4E0-B1A7D46627DE}" type="parTrans" cxnId="{4F4497D1-B106-4C51-9574-2D66C2B6DDBB}">
      <dgm:prSet/>
      <dgm:spPr/>
      <dgm:t>
        <a:bodyPr/>
        <a:lstStyle/>
        <a:p>
          <a:endParaRPr lang="en-US"/>
        </a:p>
      </dgm:t>
    </dgm:pt>
    <dgm:pt modelId="{1EB82D80-3630-4486-AE0C-0F5A2F9E29B7}" type="sibTrans" cxnId="{4F4497D1-B106-4C51-9574-2D66C2B6DDBB}">
      <dgm:prSet/>
      <dgm:spPr/>
      <dgm:t>
        <a:bodyPr/>
        <a:lstStyle/>
        <a:p>
          <a:endParaRPr lang="en-US"/>
        </a:p>
      </dgm:t>
    </dgm:pt>
    <dgm:pt modelId="{5F380F06-93CB-4C3D-A3AC-DE11390A1D12}">
      <dgm:prSet/>
      <dgm:spPr/>
      <dgm:t>
        <a:bodyPr/>
        <a:lstStyle/>
        <a:p>
          <a:pPr>
            <a:lnSpc>
              <a:spcPct val="100000"/>
            </a:lnSpc>
            <a:defRPr b="1"/>
          </a:pPr>
          <a:r>
            <a:rPr lang="en-US" dirty="0"/>
            <a:t>Completed Culinary Training </a:t>
          </a:r>
        </a:p>
      </dgm:t>
    </dgm:pt>
    <dgm:pt modelId="{0469B573-DC46-424B-AE9B-498ADC13226B}" type="parTrans" cxnId="{B122F044-409C-46A6-A927-8D18399D8F98}">
      <dgm:prSet/>
      <dgm:spPr/>
      <dgm:t>
        <a:bodyPr/>
        <a:lstStyle/>
        <a:p>
          <a:endParaRPr lang="en-US"/>
        </a:p>
      </dgm:t>
    </dgm:pt>
    <dgm:pt modelId="{C395647B-D078-44B3-AD4A-A00E2F5D31C6}" type="sibTrans" cxnId="{B122F044-409C-46A6-A927-8D18399D8F98}">
      <dgm:prSet/>
      <dgm:spPr/>
      <dgm:t>
        <a:bodyPr/>
        <a:lstStyle/>
        <a:p>
          <a:endParaRPr lang="en-US"/>
        </a:p>
      </dgm:t>
    </dgm:pt>
    <dgm:pt modelId="{C8861B1E-43ED-47CD-BA2D-35D8E0A405D0}">
      <dgm:prSet phldrT="[Text]"/>
      <dgm:spPr/>
      <dgm:t>
        <a:bodyPr/>
        <a:lstStyle/>
        <a:p>
          <a:pPr>
            <a:lnSpc>
              <a:spcPct val="100000"/>
            </a:lnSpc>
          </a:pPr>
          <a:r>
            <a:rPr lang="en-US"/>
            <a:t>Worked through conflicting appointments </a:t>
          </a:r>
        </a:p>
      </dgm:t>
    </dgm:pt>
    <dgm:pt modelId="{41E9A61C-1B5D-4E72-ABEF-4EE4DAA27B33}" type="parTrans" cxnId="{A3E0E71B-08C1-40A6-A548-87FDEB646B92}">
      <dgm:prSet/>
      <dgm:spPr/>
      <dgm:t>
        <a:bodyPr/>
        <a:lstStyle/>
        <a:p>
          <a:endParaRPr lang="en-US"/>
        </a:p>
      </dgm:t>
    </dgm:pt>
    <dgm:pt modelId="{0A07A0C7-3728-4482-8694-B598B5C35462}" type="sibTrans" cxnId="{A3E0E71B-08C1-40A6-A548-87FDEB646B92}">
      <dgm:prSet/>
      <dgm:spPr/>
      <dgm:t>
        <a:bodyPr/>
        <a:lstStyle/>
        <a:p>
          <a:endParaRPr lang="en-US"/>
        </a:p>
      </dgm:t>
    </dgm:pt>
    <dgm:pt modelId="{80E5FB19-48FF-4E86-A557-027666FF475A}">
      <dgm:prSet/>
      <dgm:spPr/>
      <dgm:t>
        <a:bodyPr/>
        <a:lstStyle/>
        <a:p>
          <a:pPr>
            <a:lnSpc>
              <a:spcPct val="100000"/>
            </a:lnSpc>
          </a:pPr>
          <a:r>
            <a:rPr lang="en-US"/>
            <a:t>Retrieved ID, SSN, and resume </a:t>
          </a:r>
        </a:p>
      </dgm:t>
    </dgm:pt>
    <dgm:pt modelId="{84A4CF4C-8DE3-40A8-AFE7-F329BC6D8CFD}" type="parTrans" cxnId="{6ECBF1CA-2226-4C88-83EA-2957CB0B081C}">
      <dgm:prSet/>
      <dgm:spPr/>
      <dgm:t>
        <a:bodyPr/>
        <a:lstStyle/>
        <a:p>
          <a:endParaRPr lang="en-US"/>
        </a:p>
      </dgm:t>
    </dgm:pt>
    <dgm:pt modelId="{D4500458-92DD-45BE-B1A2-38273FFE152F}" type="sibTrans" cxnId="{6ECBF1CA-2226-4C88-83EA-2957CB0B081C}">
      <dgm:prSet/>
      <dgm:spPr/>
      <dgm:t>
        <a:bodyPr/>
        <a:lstStyle/>
        <a:p>
          <a:endParaRPr lang="en-US"/>
        </a:p>
      </dgm:t>
    </dgm:pt>
    <dgm:pt modelId="{AD10A8F8-C920-45D2-87DE-9BAF37AADD1D}">
      <dgm:prSet/>
      <dgm:spPr/>
      <dgm:t>
        <a:bodyPr/>
        <a:lstStyle/>
        <a:p>
          <a:pPr>
            <a:lnSpc>
              <a:spcPct val="100000"/>
            </a:lnSpc>
          </a:pPr>
          <a:r>
            <a:rPr lang="en-US"/>
            <a:t>95% on ServSafe Food Handlers Certification </a:t>
          </a:r>
        </a:p>
      </dgm:t>
    </dgm:pt>
    <dgm:pt modelId="{ADF95996-BD2D-491F-82FD-9D96CC22C0F7}" type="parTrans" cxnId="{6AE3BB89-063E-4E91-8923-3F5A34E1165A}">
      <dgm:prSet/>
      <dgm:spPr/>
      <dgm:t>
        <a:bodyPr/>
        <a:lstStyle/>
        <a:p>
          <a:endParaRPr lang="en-US"/>
        </a:p>
      </dgm:t>
    </dgm:pt>
    <dgm:pt modelId="{893CEE7D-A4CE-48A7-9485-EB8423CADFAF}" type="sibTrans" cxnId="{6AE3BB89-063E-4E91-8923-3F5A34E1165A}">
      <dgm:prSet/>
      <dgm:spPr/>
      <dgm:t>
        <a:bodyPr/>
        <a:lstStyle/>
        <a:p>
          <a:endParaRPr lang="en-US"/>
        </a:p>
      </dgm:t>
    </dgm:pt>
    <dgm:pt modelId="{46D26B30-AB68-4207-A43A-6B5B42CF919D}" type="pres">
      <dgm:prSet presAssocID="{178E564D-E741-404A-9544-0632D43FC425}" presName="root" presStyleCnt="0">
        <dgm:presLayoutVars>
          <dgm:dir/>
          <dgm:resizeHandles val="exact"/>
        </dgm:presLayoutVars>
      </dgm:prSet>
      <dgm:spPr/>
    </dgm:pt>
    <dgm:pt modelId="{92DAAFC3-A3A7-4FFF-88E9-D95744893919}" type="pres">
      <dgm:prSet presAssocID="{D186B58B-8EC0-4AFD-96E0-7A84452E3767}" presName="compNode" presStyleCnt="0"/>
      <dgm:spPr/>
    </dgm:pt>
    <dgm:pt modelId="{2628C796-4FCE-46A5-81E7-E8C948930608}" type="pres">
      <dgm:prSet presAssocID="{D186B58B-8EC0-4AFD-96E0-7A84452E376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D8BA1678-CF3A-45E1-9B7D-1B3FC4BA93FB}" type="pres">
      <dgm:prSet presAssocID="{D186B58B-8EC0-4AFD-96E0-7A84452E3767}" presName="iconSpace" presStyleCnt="0"/>
      <dgm:spPr/>
    </dgm:pt>
    <dgm:pt modelId="{00B3A109-C582-4E7E-B4B6-AB58DF61DB3C}" type="pres">
      <dgm:prSet presAssocID="{D186B58B-8EC0-4AFD-96E0-7A84452E3767}" presName="parTx" presStyleLbl="revTx" presStyleIdx="0" presStyleCnt="8">
        <dgm:presLayoutVars>
          <dgm:chMax val="0"/>
          <dgm:chPref val="0"/>
        </dgm:presLayoutVars>
      </dgm:prSet>
      <dgm:spPr/>
    </dgm:pt>
    <dgm:pt modelId="{60ACF3DD-7CAD-4D6E-9812-D7F2DB076D87}" type="pres">
      <dgm:prSet presAssocID="{D186B58B-8EC0-4AFD-96E0-7A84452E3767}" presName="txSpace" presStyleCnt="0"/>
      <dgm:spPr/>
    </dgm:pt>
    <dgm:pt modelId="{262C4904-38F4-40FB-9208-1EBC256F6B90}" type="pres">
      <dgm:prSet presAssocID="{D186B58B-8EC0-4AFD-96E0-7A84452E3767}" presName="desTx" presStyleLbl="revTx" presStyleIdx="1" presStyleCnt="8">
        <dgm:presLayoutVars/>
      </dgm:prSet>
      <dgm:spPr/>
    </dgm:pt>
    <dgm:pt modelId="{5E31B618-35C0-44C0-B688-3E8DB1553BEB}" type="pres">
      <dgm:prSet presAssocID="{31F67C97-630D-45E7-B99B-8930286319EF}" presName="sibTrans" presStyleCnt="0"/>
      <dgm:spPr/>
    </dgm:pt>
    <dgm:pt modelId="{5BE10829-38FD-480C-AC55-7775724F2AC6}" type="pres">
      <dgm:prSet presAssocID="{E4886501-602E-4F04-8414-4EA86C54327F}" presName="compNode" presStyleCnt="0"/>
      <dgm:spPr/>
    </dgm:pt>
    <dgm:pt modelId="{A65D9D21-E33A-4BC9-8A0E-09B3F547FAAF}" type="pres">
      <dgm:prSet presAssocID="{E4886501-602E-4F04-8414-4EA86C54327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mputer"/>
        </a:ext>
      </dgm:extLst>
    </dgm:pt>
    <dgm:pt modelId="{90843A5B-1E7F-40EA-8FC9-74D00A4F7544}" type="pres">
      <dgm:prSet presAssocID="{E4886501-602E-4F04-8414-4EA86C54327F}" presName="iconSpace" presStyleCnt="0"/>
      <dgm:spPr/>
    </dgm:pt>
    <dgm:pt modelId="{6F0F50F5-381A-4604-A781-C533B3FDA71B}" type="pres">
      <dgm:prSet presAssocID="{E4886501-602E-4F04-8414-4EA86C54327F}" presName="parTx" presStyleLbl="revTx" presStyleIdx="2" presStyleCnt="8">
        <dgm:presLayoutVars>
          <dgm:chMax val="0"/>
          <dgm:chPref val="0"/>
        </dgm:presLayoutVars>
      </dgm:prSet>
      <dgm:spPr/>
    </dgm:pt>
    <dgm:pt modelId="{F76ED724-BC50-4A32-A4D7-6BDA95588F4A}" type="pres">
      <dgm:prSet presAssocID="{E4886501-602E-4F04-8414-4EA86C54327F}" presName="txSpace" presStyleCnt="0"/>
      <dgm:spPr/>
    </dgm:pt>
    <dgm:pt modelId="{DA591B54-655B-41C1-AF49-6CDECDA5DDE8}" type="pres">
      <dgm:prSet presAssocID="{E4886501-602E-4F04-8414-4EA86C54327F}" presName="desTx" presStyleLbl="revTx" presStyleIdx="3" presStyleCnt="8">
        <dgm:presLayoutVars/>
      </dgm:prSet>
      <dgm:spPr/>
    </dgm:pt>
    <dgm:pt modelId="{2DD038B9-45D4-4196-94A6-2BE50430A733}" type="pres">
      <dgm:prSet presAssocID="{DCEB8AB8-A050-4C8D-80B0-AB65F8D02F13}" presName="sibTrans" presStyleCnt="0"/>
      <dgm:spPr/>
    </dgm:pt>
    <dgm:pt modelId="{EFAF6D69-A199-4E6D-94A4-24F742615C94}" type="pres">
      <dgm:prSet presAssocID="{0B3295B6-B73E-44AC-86A8-C0B1CB2B96A3}" presName="compNode" presStyleCnt="0"/>
      <dgm:spPr/>
    </dgm:pt>
    <dgm:pt modelId="{AB64334A-5DF0-4F43-9FA8-86214DA60E9F}" type="pres">
      <dgm:prSet presAssocID="{0B3295B6-B73E-44AC-86A8-C0B1CB2B96A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F98B9F85-BDE9-4566-9220-AF21F9CB5D8D}" type="pres">
      <dgm:prSet presAssocID="{0B3295B6-B73E-44AC-86A8-C0B1CB2B96A3}" presName="iconSpace" presStyleCnt="0"/>
      <dgm:spPr/>
    </dgm:pt>
    <dgm:pt modelId="{DDFCFC23-3F40-4D0E-86C8-DED246B83731}" type="pres">
      <dgm:prSet presAssocID="{0B3295B6-B73E-44AC-86A8-C0B1CB2B96A3}" presName="parTx" presStyleLbl="revTx" presStyleIdx="4" presStyleCnt="8">
        <dgm:presLayoutVars>
          <dgm:chMax val="0"/>
          <dgm:chPref val="0"/>
        </dgm:presLayoutVars>
      </dgm:prSet>
      <dgm:spPr/>
    </dgm:pt>
    <dgm:pt modelId="{E5A76F82-8199-495B-BE40-120B650E517A}" type="pres">
      <dgm:prSet presAssocID="{0B3295B6-B73E-44AC-86A8-C0B1CB2B96A3}" presName="txSpace" presStyleCnt="0"/>
      <dgm:spPr/>
    </dgm:pt>
    <dgm:pt modelId="{2B0AF357-4218-4A4F-B028-8C5CD53F0446}" type="pres">
      <dgm:prSet presAssocID="{0B3295B6-B73E-44AC-86A8-C0B1CB2B96A3}" presName="desTx" presStyleLbl="revTx" presStyleIdx="5" presStyleCnt="8">
        <dgm:presLayoutVars/>
      </dgm:prSet>
      <dgm:spPr/>
    </dgm:pt>
    <dgm:pt modelId="{43031318-A314-40E6-8360-AE05390F6D76}" type="pres">
      <dgm:prSet presAssocID="{D110EC9E-333E-4634-BE7E-BD923FF32718}" presName="sibTrans" presStyleCnt="0"/>
      <dgm:spPr/>
    </dgm:pt>
    <dgm:pt modelId="{8B228EAC-75A4-4B55-8ED8-661F48E5281E}" type="pres">
      <dgm:prSet presAssocID="{5F380F06-93CB-4C3D-A3AC-DE11390A1D12}" presName="compNode" presStyleCnt="0"/>
      <dgm:spPr/>
    </dgm:pt>
    <dgm:pt modelId="{0C5BBA83-826A-4F48-B39E-E7678B255AD9}" type="pres">
      <dgm:prSet presAssocID="{5F380F06-93CB-4C3D-A3AC-DE11390A1D1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ploma Roll"/>
        </a:ext>
      </dgm:extLst>
    </dgm:pt>
    <dgm:pt modelId="{47031C3D-F578-496E-9264-C38A449E68E1}" type="pres">
      <dgm:prSet presAssocID="{5F380F06-93CB-4C3D-A3AC-DE11390A1D12}" presName="iconSpace" presStyleCnt="0"/>
      <dgm:spPr/>
    </dgm:pt>
    <dgm:pt modelId="{482B3F49-83D4-40CF-9156-7CEA5BFF6583}" type="pres">
      <dgm:prSet presAssocID="{5F380F06-93CB-4C3D-A3AC-DE11390A1D12}" presName="parTx" presStyleLbl="revTx" presStyleIdx="6" presStyleCnt="8">
        <dgm:presLayoutVars>
          <dgm:chMax val="0"/>
          <dgm:chPref val="0"/>
        </dgm:presLayoutVars>
      </dgm:prSet>
      <dgm:spPr/>
    </dgm:pt>
    <dgm:pt modelId="{C603E7D8-0408-4BD8-A4D7-E00157C72A2C}" type="pres">
      <dgm:prSet presAssocID="{5F380F06-93CB-4C3D-A3AC-DE11390A1D12}" presName="txSpace" presStyleCnt="0"/>
      <dgm:spPr/>
    </dgm:pt>
    <dgm:pt modelId="{5CD79789-0196-4252-B1D1-D589774086F7}" type="pres">
      <dgm:prSet presAssocID="{5F380F06-93CB-4C3D-A3AC-DE11390A1D12}" presName="desTx" presStyleLbl="revTx" presStyleIdx="7" presStyleCnt="8">
        <dgm:presLayoutVars/>
      </dgm:prSet>
      <dgm:spPr/>
    </dgm:pt>
  </dgm:ptLst>
  <dgm:cxnLst>
    <dgm:cxn modelId="{A40F0B05-512B-48F5-A350-8203009500D1}" type="presOf" srcId="{178E564D-E741-404A-9544-0632D43FC425}" destId="{46D26B30-AB68-4207-A43A-6B5B42CF919D}" srcOrd="0" destOrd="0" presId="urn:microsoft.com/office/officeart/2018/2/layout/IconLabelDescriptionList"/>
    <dgm:cxn modelId="{3ADF450B-101A-4031-8D20-45D641FD160E}" type="presOf" srcId="{E4886501-602E-4F04-8414-4EA86C54327F}" destId="{6F0F50F5-381A-4604-A781-C533B3FDA71B}" srcOrd="0" destOrd="0" presId="urn:microsoft.com/office/officeart/2018/2/layout/IconLabelDescriptionList"/>
    <dgm:cxn modelId="{4FD76A10-81F8-4BF8-A668-247748781B29}" type="presOf" srcId="{754E04A5-FBA6-4DF5-B742-C5F54457339C}" destId="{2B0AF357-4218-4A4F-B028-8C5CD53F0446}" srcOrd="0" destOrd="1" presId="urn:microsoft.com/office/officeart/2018/2/layout/IconLabelDescriptionList"/>
    <dgm:cxn modelId="{A3E0E71B-08C1-40A6-A548-87FDEB646B92}" srcId="{0B3295B6-B73E-44AC-86A8-C0B1CB2B96A3}" destId="{C8861B1E-43ED-47CD-BA2D-35D8E0A405D0}" srcOrd="2" destOrd="0" parTransId="{41E9A61C-1B5D-4E72-ABEF-4EE4DAA27B33}" sibTransId="{0A07A0C7-3728-4482-8694-B598B5C35462}"/>
    <dgm:cxn modelId="{2CFC1428-88CB-43B3-A457-6050BF57858F}" type="presOf" srcId="{AD10A8F8-C920-45D2-87DE-9BAF37AADD1D}" destId="{5CD79789-0196-4252-B1D1-D589774086F7}" srcOrd="0" destOrd="1" presId="urn:microsoft.com/office/officeart/2018/2/layout/IconLabelDescriptionList"/>
    <dgm:cxn modelId="{B122F044-409C-46A6-A927-8D18399D8F98}" srcId="{178E564D-E741-404A-9544-0632D43FC425}" destId="{5F380F06-93CB-4C3D-A3AC-DE11390A1D12}" srcOrd="3" destOrd="0" parTransId="{0469B573-DC46-424B-AE9B-498ADC13226B}" sibTransId="{C395647B-D078-44B3-AD4A-A00E2F5D31C6}"/>
    <dgm:cxn modelId="{53F21468-4028-48C1-9922-B101C6DD2420}" srcId="{E4886501-602E-4F04-8414-4EA86C54327F}" destId="{5DA49AEE-D64E-4EA1-9C05-2480F2F72D9F}" srcOrd="1" destOrd="0" parTransId="{C9AC61FD-85F9-40B4-AC1E-E4C534B635A2}" sibTransId="{A53E4253-4385-4A38-9712-35F91D9CD65B}"/>
    <dgm:cxn modelId="{12A39169-0161-4BC5-812B-BD6989E5CD87}" type="presOf" srcId="{1F7CB6A4-03EF-46D9-90DC-0B45ADF4072A}" destId="{262C4904-38F4-40FB-9208-1EBC256F6B90}" srcOrd="0" destOrd="1" presId="urn:microsoft.com/office/officeart/2018/2/layout/IconLabelDescriptionList"/>
    <dgm:cxn modelId="{B4A8756F-BBA3-4798-B82B-8CF6B97BE215}" type="presOf" srcId="{BB5F1E7E-A5D1-4C5F-B84F-36772DD86AA7}" destId="{262C4904-38F4-40FB-9208-1EBC256F6B90}" srcOrd="0" destOrd="0" presId="urn:microsoft.com/office/officeart/2018/2/layout/IconLabelDescriptionList"/>
    <dgm:cxn modelId="{0E3D8770-97E8-4CAF-BCDA-2B6810682934}" type="presOf" srcId="{5F380F06-93CB-4C3D-A3AC-DE11390A1D12}" destId="{482B3F49-83D4-40CF-9156-7CEA5BFF6583}" srcOrd="0" destOrd="0" presId="urn:microsoft.com/office/officeart/2018/2/layout/IconLabelDescriptionList"/>
    <dgm:cxn modelId="{7DDF1757-D1CC-4D72-8642-F94BD1E49394}" type="presOf" srcId="{D186B58B-8EC0-4AFD-96E0-7A84452E3767}" destId="{00B3A109-C582-4E7E-B4B6-AB58DF61DB3C}" srcOrd="0" destOrd="0" presId="urn:microsoft.com/office/officeart/2018/2/layout/IconLabelDescriptionList"/>
    <dgm:cxn modelId="{FFEC6A57-42D3-4E6C-A925-BF513BB3872D}" type="presOf" srcId="{E2D37F38-32B9-4880-801A-08B7A46B774B}" destId="{2B0AF357-4218-4A4F-B028-8C5CD53F0446}" srcOrd="0" destOrd="0" presId="urn:microsoft.com/office/officeart/2018/2/layout/IconLabelDescriptionList"/>
    <dgm:cxn modelId="{983B3D78-AC25-4500-9A53-A8BDC766F5EB}" type="presOf" srcId="{80E5FB19-48FF-4E86-A557-027666FF475A}" destId="{5CD79789-0196-4252-B1D1-D589774086F7}" srcOrd="0" destOrd="0" presId="urn:microsoft.com/office/officeart/2018/2/layout/IconLabelDescriptionList"/>
    <dgm:cxn modelId="{EAEB4A5A-E89F-43D3-AF2F-770AE6E68C8B}" type="presOf" srcId="{C8861B1E-43ED-47CD-BA2D-35D8E0A405D0}" destId="{2B0AF357-4218-4A4F-B028-8C5CD53F0446}" srcOrd="0" destOrd="2" presId="urn:microsoft.com/office/officeart/2018/2/layout/IconLabelDescriptionList"/>
    <dgm:cxn modelId="{0E4C3281-DE04-4034-9017-03A4BE1C1FD0}" type="presOf" srcId="{A07A34D5-5E60-424F-B849-972F8E7FDAF2}" destId="{DA591B54-655B-41C1-AF49-6CDECDA5DDE8}" srcOrd="0" destOrd="0" presId="urn:microsoft.com/office/officeart/2018/2/layout/IconLabelDescriptionList"/>
    <dgm:cxn modelId="{6AE3BB89-063E-4E91-8923-3F5A34E1165A}" srcId="{5F380F06-93CB-4C3D-A3AC-DE11390A1D12}" destId="{AD10A8F8-C920-45D2-87DE-9BAF37AADD1D}" srcOrd="1" destOrd="0" parTransId="{ADF95996-BD2D-491F-82FD-9D96CC22C0F7}" sibTransId="{893CEE7D-A4CE-48A7-9485-EB8423CADFAF}"/>
    <dgm:cxn modelId="{F8529D8F-D54A-4864-8F8C-E6267BAD862D}" type="presOf" srcId="{0B3295B6-B73E-44AC-86A8-C0B1CB2B96A3}" destId="{DDFCFC23-3F40-4D0E-86C8-DED246B83731}" srcOrd="0" destOrd="0" presId="urn:microsoft.com/office/officeart/2018/2/layout/IconLabelDescriptionList"/>
    <dgm:cxn modelId="{6F13139F-ECF1-4DB6-B84C-78E47229F769}" srcId="{178E564D-E741-404A-9544-0632D43FC425}" destId="{0B3295B6-B73E-44AC-86A8-C0B1CB2B96A3}" srcOrd="2" destOrd="0" parTransId="{453BBA57-86A1-4D9E-9E46-B50CFB8EEABD}" sibTransId="{D110EC9E-333E-4634-BE7E-BD923FF32718}"/>
    <dgm:cxn modelId="{185FE39F-69CE-43BC-8358-D6E40A35C232}" srcId="{D186B58B-8EC0-4AFD-96E0-7A84452E3767}" destId="{1F7CB6A4-03EF-46D9-90DC-0B45ADF4072A}" srcOrd="1" destOrd="0" parTransId="{B856B089-E1B6-4B83-81A1-234656208701}" sibTransId="{12B592C1-8C2A-4D35-9DF3-C47CE1375323}"/>
    <dgm:cxn modelId="{63D83EA3-6AC2-438C-9EB4-311C2F307F37}" srcId="{E4886501-602E-4F04-8414-4EA86C54327F}" destId="{A07A34D5-5E60-424F-B849-972F8E7FDAF2}" srcOrd="0" destOrd="0" parTransId="{91632339-788C-4844-9121-FC03831091E1}" sibTransId="{88E9828B-73E2-4381-986B-0A930F251FDC}"/>
    <dgm:cxn modelId="{761848BA-FE65-4D87-8171-437ABA5273D3}" srcId="{D186B58B-8EC0-4AFD-96E0-7A84452E3767}" destId="{BB5F1E7E-A5D1-4C5F-B84F-36772DD86AA7}" srcOrd="0" destOrd="0" parTransId="{C33F6FBF-4D7D-4D8F-9C59-2C8FD3CE59C2}" sibTransId="{296AB9AD-3756-4D8E-8711-E5E064787E9A}"/>
    <dgm:cxn modelId="{979124C3-D298-4B59-B40C-996EB5F98CB5}" type="presOf" srcId="{5DA49AEE-D64E-4EA1-9C05-2480F2F72D9F}" destId="{DA591B54-655B-41C1-AF49-6CDECDA5DDE8}" srcOrd="0" destOrd="1" presId="urn:microsoft.com/office/officeart/2018/2/layout/IconLabelDescriptionList"/>
    <dgm:cxn modelId="{6ECBF1CA-2226-4C88-83EA-2957CB0B081C}" srcId="{5F380F06-93CB-4C3D-A3AC-DE11390A1D12}" destId="{80E5FB19-48FF-4E86-A557-027666FF475A}" srcOrd="0" destOrd="0" parTransId="{84A4CF4C-8DE3-40A8-AFE7-F329BC6D8CFD}" sibTransId="{D4500458-92DD-45BE-B1A2-38273FFE152F}"/>
    <dgm:cxn modelId="{E61487CF-E3D8-4D56-B086-AD4B0229F3B2}" srcId="{178E564D-E741-404A-9544-0632D43FC425}" destId="{E4886501-602E-4F04-8414-4EA86C54327F}" srcOrd="1" destOrd="0" parTransId="{B4514C20-6E29-432E-BD30-DD84945B7C07}" sibTransId="{DCEB8AB8-A050-4C8D-80B0-AB65F8D02F13}"/>
    <dgm:cxn modelId="{4F4497D1-B106-4C51-9574-2D66C2B6DDBB}" srcId="{0B3295B6-B73E-44AC-86A8-C0B1CB2B96A3}" destId="{754E04A5-FBA6-4DF5-B742-C5F54457339C}" srcOrd="1" destOrd="0" parTransId="{275829EC-6751-438E-A4E0-B1A7D46627DE}" sibTransId="{1EB82D80-3630-4486-AE0C-0F5A2F9E29B7}"/>
    <dgm:cxn modelId="{9825BCEA-DFFA-4F39-9931-B905CED8EF53}" srcId="{178E564D-E741-404A-9544-0632D43FC425}" destId="{D186B58B-8EC0-4AFD-96E0-7A84452E3767}" srcOrd="0" destOrd="0" parTransId="{4067D186-8989-44F6-B806-7DD91724D86B}" sibTransId="{31F67C97-630D-45E7-B99B-8930286319EF}"/>
    <dgm:cxn modelId="{21E304F1-8BDF-4DC5-81BD-003F109BFCE1}" srcId="{0B3295B6-B73E-44AC-86A8-C0B1CB2B96A3}" destId="{E2D37F38-32B9-4880-801A-08B7A46B774B}" srcOrd="0" destOrd="0" parTransId="{04CAC74A-35FD-4820-980A-163061F8D896}" sibTransId="{C50AEB29-533C-4653-80CC-275EC0B53646}"/>
    <dgm:cxn modelId="{774B0E17-3C5B-45E2-BB25-4E6634DC821F}" type="presParOf" srcId="{46D26B30-AB68-4207-A43A-6B5B42CF919D}" destId="{92DAAFC3-A3A7-4FFF-88E9-D95744893919}" srcOrd="0" destOrd="0" presId="urn:microsoft.com/office/officeart/2018/2/layout/IconLabelDescriptionList"/>
    <dgm:cxn modelId="{B4C87D18-EB28-45CD-BE3C-A7CB28328917}" type="presParOf" srcId="{92DAAFC3-A3A7-4FFF-88E9-D95744893919}" destId="{2628C796-4FCE-46A5-81E7-E8C948930608}" srcOrd="0" destOrd="0" presId="urn:microsoft.com/office/officeart/2018/2/layout/IconLabelDescriptionList"/>
    <dgm:cxn modelId="{E6C7DA09-E473-4F06-8DCE-9054ED62C195}" type="presParOf" srcId="{92DAAFC3-A3A7-4FFF-88E9-D95744893919}" destId="{D8BA1678-CF3A-45E1-9B7D-1B3FC4BA93FB}" srcOrd="1" destOrd="0" presId="urn:microsoft.com/office/officeart/2018/2/layout/IconLabelDescriptionList"/>
    <dgm:cxn modelId="{3A15A88E-7B62-446A-8E34-59C6C0370A1E}" type="presParOf" srcId="{92DAAFC3-A3A7-4FFF-88E9-D95744893919}" destId="{00B3A109-C582-4E7E-B4B6-AB58DF61DB3C}" srcOrd="2" destOrd="0" presId="urn:microsoft.com/office/officeart/2018/2/layout/IconLabelDescriptionList"/>
    <dgm:cxn modelId="{A2FBAC0F-A0D7-44E1-920A-8390A7B85504}" type="presParOf" srcId="{92DAAFC3-A3A7-4FFF-88E9-D95744893919}" destId="{60ACF3DD-7CAD-4D6E-9812-D7F2DB076D87}" srcOrd="3" destOrd="0" presId="urn:microsoft.com/office/officeart/2018/2/layout/IconLabelDescriptionList"/>
    <dgm:cxn modelId="{B2C29075-A86D-4B44-B04E-D1EC9E88DCDB}" type="presParOf" srcId="{92DAAFC3-A3A7-4FFF-88E9-D95744893919}" destId="{262C4904-38F4-40FB-9208-1EBC256F6B90}" srcOrd="4" destOrd="0" presId="urn:microsoft.com/office/officeart/2018/2/layout/IconLabelDescriptionList"/>
    <dgm:cxn modelId="{881802C7-AC26-446B-9577-FC86BD5EE4F3}" type="presParOf" srcId="{46D26B30-AB68-4207-A43A-6B5B42CF919D}" destId="{5E31B618-35C0-44C0-B688-3E8DB1553BEB}" srcOrd="1" destOrd="0" presId="urn:microsoft.com/office/officeart/2018/2/layout/IconLabelDescriptionList"/>
    <dgm:cxn modelId="{0CC5F313-A2C0-4BDA-AE44-27F3D70F0FAE}" type="presParOf" srcId="{46D26B30-AB68-4207-A43A-6B5B42CF919D}" destId="{5BE10829-38FD-480C-AC55-7775724F2AC6}" srcOrd="2" destOrd="0" presId="urn:microsoft.com/office/officeart/2018/2/layout/IconLabelDescriptionList"/>
    <dgm:cxn modelId="{16711DB8-76EB-4E17-BD5A-F2DC03F4FB50}" type="presParOf" srcId="{5BE10829-38FD-480C-AC55-7775724F2AC6}" destId="{A65D9D21-E33A-4BC9-8A0E-09B3F547FAAF}" srcOrd="0" destOrd="0" presId="urn:microsoft.com/office/officeart/2018/2/layout/IconLabelDescriptionList"/>
    <dgm:cxn modelId="{F14F6910-60F8-41C2-9155-E56A1C325E84}" type="presParOf" srcId="{5BE10829-38FD-480C-AC55-7775724F2AC6}" destId="{90843A5B-1E7F-40EA-8FC9-74D00A4F7544}" srcOrd="1" destOrd="0" presId="urn:microsoft.com/office/officeart/2018/2/layout/IconLabelDescriptionList"/>
    <dgm:cxn modelId="{5A104452-60C1-4C18-98F4-5C12EA7C6F6B}" type="presParOf" srcId="{5BE10829-38FD-480C-AC55-7775724F2AC6}" destId="{6F0F50F5-381A-4604-A781-C533B3FDA71B}" srcOrd="2" destOrd="0" presId="urn:microsoft.com/office/officeart/2018/2/layout/IconLabelDescriptionList"/>
    <dgm:cxn modelId="{55076475-0A1B-4621-9A76-369213206BB2}" type="presParOf" srcId="{5BE10829-38FD-480C-AC55-7775724F2AC6}" destId="{F76ED724-BC50-4A32-A4D7-6BDA95588F4A}" srcOrd="3" destOrd="0" presId="urn:microsoft.com/office/officeart/2018/2/layout/IconLabelDescriptionList"/>
    <dgm:cxn modelId="{D860234D-08DB-43C7-9BA4-811DC02674C1}" type="presParOf" srcId="{5BE10829-38FD-480C-AC55-7775724F2AC6}" destId="{DA591B54-655B-41C1-AF49-6CDECDA5DDE8}" srcOrd="4" destOrd="0" presId="urn:microsoft.com/office/officeart/2018/2/layout/IconLabelDescriptionList"/>
    <dgm:cxn modelId="{930B2A26-ACAE-4744-B04C-3F3F5A793A6C}" type="presParOf" srcId="{46D26B30-AB68-4207-A43A-6B5B42CF919D}" destId="{2DD038B9-45D4-4196-94A6-2BE50430A733}" srcOrd="3" destOrd="0" presId="urn:microsoft.com/office/officeart/2018/2/layout/IconLabelDescriptionList"/>
    <dgm:cxn modelId="{B2E09B4A-2C74-475B-9EA5-89C494A93CC4}" type="presParOf" srcId="{46D26B30-AB68-4207-A43A-6B5B42CF919D}" destId="{EFAF6D69-A199-4E6D-94A4-24F742615C94}" srcOrd="4" destOrd="0" presId="urn:microsoft.com/office/officeart/2018/2/layout/IconLabelDescriptionList"/>
    <dgm:cxn modelId="{9BA69C4C-2F63-4A62-8E15-E3176C1CC918}" type="presParOf" srcId="{EFAF6D69-A199-4E6D-94A4-24F742615C94}" destId="{AB64334A-5DF0-4F43-9FA8-86214DA60E9F}" srcOrd="0" destOrd="0" presId="urn:microsoft.com/office/officeart/2018/2/layout/IconLabelDescriptionList"/>
    <dgm:cxn modelId="{25009BA5-AEA5-45AA-A3D7-A14EB588A9A5}" type="presParOf" srcId="{EFAF6D69-A199-4E6D-94A4-24F742615C94}" destId="{F98B9F85-BDE9-4566-9220-AF21F9CB5D8D}" srcOrd="1" destOrd="0" presId="urn:microsoft.com/office/officeart/2018/2/layout/IconLabelDescriptionList"/>
    <dgm:cxn modelId="{7EB20236-1ABD-4AFE-9873-D97F1ECDAD7C}" type="presParOf" srcId="{EFAF6D69-A199-4E6D-94A4-24F742615C94}" destId="{DDFCFC23-3F40-4D0E-86C8-DED246B83731}" srcOrd="2" destOrd="0" presId="urn:microsoft.com/office/officeart/2018/2/layout/IconLabelDescriptionList"/>
    <dgm:cxn modelId="{05B84A74-32AD-46EC-AE1A-4160A6A89A1F}" type="presParOf" srcId="{EFAF6D69-A199-4E6D-94A4-24F742615C94}" destId="{E5A76F82-8199-495B-BE40-120B650E517A}" srcOrd="3" destOrd="0" presId="urn:microsoft.com/office/officeart/2018/2/layout/IconLabelDescriptionList"/>
    <dgm:cxn modelId="{80229635-B945-48E4-BCF0-8E0A63D5654B}" type="presParOf" srcId="{EFAF6D69-A199-4E6D-94A4-24F742615C94}" destId="{2B0AF357-4218-4A4F-B028-8C5CD53F0446}" srcOrd="4" destOrd="0" presId="urn:microsoft.com/office/officeart/2018/2/layout/IconLabelDescriptionList"/>
    <dgm:cxn modelId="{DF760216-15B1-4B8C-9CFD-7AACD5041229}" type="presParOf" srcId="{46D26B30-AB68-4207-A43A-6B5B42CF919D}" destId="{43031318-A314-40E6-8360-AE05390F6D76}" srcOrd="5" destOrd="0" presId="urn:microsoft.com/office/officeart/2018/2/layout/IconLabelDescriptionList"/>
    <dgm:cxn modelId="{23707385-2195-4E7A-B953-5DFB462BCCCC}" type="presParOf" srcId="{46D26B30-AB68-4207-A43A-6B5B42CF919D}" destId="{8B228EAC-75A4-4B55-8ED8-661F48E5281E}" srcOrd="6" destOrd="0" presId="urn:microsoft.com/office/officeart/2018/2/layout/IconLabelDescriptionList"/>
    <dgm:cxn modelId="{0EE0E364-F838-4B96-94D2-47ABB3FAB95C}" type="presParOf" srcId="{8B228EAC-75A4-4B55-8ED8-661F48E5281E}" destId="{0C5BBA83-826A-4F48-B39E-E7678B255AD9}" srcOrd="0" destOrd="0" presId="urn:microsoft.com/office/officeart/2018/2/layout/IconLabelDescriptionList"/>
    <dgm:cxn modelId="{EFDCA0DC-23FA-4773-B51F-5DD3780A7C42}" type="presParOf" srcId="{8B228EAC-75A4-4B55-8ED8-661F48E5281E}" destId="{47031C3D-F578-496E-9264-C38A449E68E1}" srcOrd="1" destOrd="0" presId="urn:microsoft.com/office/officeart/2018/2/layout/IconLabelDescriptionList"/>
    <dgm:cxn modelId="{92BC3864-D5C8-43EA-941A-022752B75C4E}" type="presParOf" srcId="{8B228EAC-75A4-4B55-8ED8-661F48E5281E}" destId="{482B3F49-83D4-40CF-9156-7CEA5BFF6583}" srcOrd="2" destOrd="0" presId="urn:microsoft.com/office/officeart/2018/2/layout/IconLabelDescriptionList"/>
    <dgm:cxn modelId="{1BC27BA8-1CFC-4B0F-8940-3AAB864AC942}" type="presParOf" srcId="{8B228EAC-75A4-4B55-8ED8-661F48E5281E}" destId="{C603E7D8-0408-4BD8-A4D7-E00157C72A2C}" srcOrd="3" destOrd="0" presId="urn:microsoft.com/office/officeart/2018/2/layout/IconLabelDescriptionList"/>
    <dgm:cxn modelId="{E92C32E6-A404-4E4E-8256-E4013079F151}" type="presParOf" srcId="{8B228EAC-75A4-4B55-8ED8-661F48E5281E}" destId="{5CD79789-0196-4252-B1D1-D589774086F7}"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E0758-2E8E-42B5-8986-CFD000CA169A}">
      <dsp:nvSpPr>
        <dsp:cNvPr id="0" name=""/>
        <dsp:cNvSpPr/>
      </dsp:nvSpPr>
      <dsp:spPr>
        <a:xfrm>
          <a:off x="3139" y="640157"/>
          <a:ext cx="2490545" cy="14943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Communication</a:t>
          </a:r>
        </a:p>
      </dsp:txBody>
      <dsp:txXfrm>
        <a:off x="3139" y="640157"/>
        <a:ext cx="2490545" cy="1494327"/>
      </dsp:txXfrm>
    </dsp:sp>
    <dsp:sp modelId="{6027B91A-3CB8-403A-968B-6E536DCCD28D}">
      <dsp:nvSpPr>
        <dsp:cNvPr id="0" name=""/>
        <dsp:cNvSpPr/>
      </dsp:nvSpPr>
      <dsp:spPr>
        <a:xfrm>
          <a:off x="2742739" y="640157"/>
          <a:ext cx="2490545" cy="149432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Commitment to shared goals</a:t>
          </a:r>
        </a:p>
      </dsp:txBody>
      <dsp:txXfrm>
        <a:off x="2742739" y="640157"/>
        <a:ext cx="2490545" cy="1494327"/>
      </dsp:txXfrm>
    </dsp:sp>
    <dsp:sp modelId="{684BD536-DD54-487D-9607-5E2609E0F3D8}">
      <dsp:nvSpPr>
        <dsp:cNvPr id="0" name=""/>
        <dsp:cNvSpPr/>
      </dsp:nvSpPr>
      <dsp:spPr>
        <a:xfrm>
          <a:off x="5482339" y="640157"/>
          <a:ext cx="2490545" cy="149432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Coordination</a:t>
          </a:r>
        </a:p>
      </dsp:txBody>
      <dsp:txXfrm>
        <a:off x="5482339" y="640157"/>
        <a:ext cx="2490545" cy="1494327"/>
      </dsp:txXfrm>
    </dsp:sp>
    <dsp:sp modelId="{CF5889C9-F849-4793-B0C7-65A9D91959FF}">
      <dsp:nvSpPr>
        <dsp:cNvPr id="0" name=""/>
        <dsp:cNvSpPr/>
      </dsp:nvSpPr>
      <dsp:spPr>
        <a:xfrm>
          <a:off x="8221940" y="640157"/>
          <a:ext cx="2490545" cy="149432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Cooperation &amp; mutual respect</a:t>
          </a:r>
        </a:p>
      </dsp:txBody>
      <dsp:txXfrm>
        <a:off x="8221940" y="640157"/>
        <a:ext cx="2490545" cy="1494327"/>
      </dsp:txXfrm>
    </dsp:sp>
    <dsp:sp modelId="{A5EDBBCF-3C30-4D6F-B705-FE5502FEBF54}">
      <dsp:nvSpPr>
        <dsp:cNvPr id="0" name=""/>
        <dsp:cNvSpPr/>
      </dsp:nvSpPr>
      <dsp:spPr>
        <a:xfrm>
          <a:off x="3139" y="2383539"/>
          <a:ext cx="2490545" cy="149432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Interdependence </a:t>
          </a:r>
        </a:p>
      </dsp:txBody>
      <dsp:txXfrm>
        <a:off x="3139" y="2383539"/>
        <a:ext cx="2490545" cy="1494327"/>
      </dsp:txXfrm>
    </dsp:sp>
    <dsp:sp modelId="{1B4C75AB-82C0-48E7-94AA-6D0AE875402F}">
      <dsp:nvSpPr>
        <dsp:cNvPr id="0" name=""/>
        <dsp:cNvSpPr/>
      </dsp:nvSpPr>
      <dsp:spPr>
        <a:xfrm>
          <a:off x="2742739" y="2383539"/>
          <a:ext cx="2490545" cy="14943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Whole-person perspective</a:t>
          </a:r>
        </a:p>
      </dsp:txBody>
      <dsp:txXfrm>
        <a:off x="2742739" y="2383539"/>
        <a:ext cx="2490545" cy="1494327"/>
      </dsp:txXfrm>
    </dsp:sp>
    <dsp:sp modelId="{D7721470-0A3E-495D-8DFD-C62D3CC91B77}">
      <dsp:nvSpPr>
        <dsp:cNvPr id="0" name=""/>
        <dsp:cNvSpPr/>
      </dsp:nvSpPr>
      <dsp:spPr>
        <a:xfrm>
          <a:off x="5482339" y="2383539"/>
          <a:ext cx="2490545" cy="149432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Consistent collaboration, not a single event </a:t>
          </a:r>
        </a:p>
      </dsp:txBody>
      <dsp:txXfrm>
        <a:off x="5482339" y="2383539"/>
        <a:ext cx="2490545" cy="1494327"/>
      </dsp:txXfrm>
    </dsp:sp>
    <dsp:sp modelId="{493D8DB2-7985-49B5-BB56-E14CFAEFE7DD}">
      <dsp:nvSpPr>
        <dsp:cNvPr id="0" name=""/>
        <dsp:cNvSpPr/>
      </dsp:nvSpPr>
      <dsp:spPr>
        <a:xfrm>
          <a:off x="8221940" y="2383539"/>
          <a:ext cx="2490545" cy="149432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Transparency &amp; trust </a:t>
          </a:r>
        </a:p>
      </dsp:txBody>
      <dsp:txXfrm>
        <a:off x="8221940" y="2383539"/>
        <a:ext cx="2490545" cy="1494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8C796-4FCE-46A5-81E7-E8C948930608}">
      <dsp:nvSpPr>
        <dsp:cNvPr id="0" name=""/>
        <dsp:cNvSpPr/>
      </dsp:nvSpPr>
      <dsp:spPr>
        <a:xfrm>
          <a:off x="3744" y="455605"/>
          <a:ext cx="458762" cy="4587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0B3A109-C582-4E7E-B4B6-AB58DF61DB3C}">
      <dsp:nvSpPr>
        <dsp:cNvPr id="0" name=""/>
        <dsp:cNvSpPr/>
      </dsp:nvSpPr>
      <dsp:spPr>
        <a:xfrm>
          <a:off x="3744" y="1037279"/>
          <a:ext cx="1310749" cy="664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Enrolled in ATR+</a:t>
          </a:r>
        </a:p>
      </dsp:txBody>
      <dsp:txXfrm>
        <a:off x="3744" y="1037279"/>
        <a:ext cx="1310749" cy="664215"/>
      </dsp:txXfrm>
    </dsp:sp>
    <dsp:sp modelId="{262C4904-38F4-40FB-9208-1EBC256F6B90}">
      <dsp:nvSpPr>
        <dsp:cNvPr id="0" name=""/>
        <dsp:cNvSpPr/>
      </dsp:nvSpPr>
      <dsp:spPr>
        <a:xfrm>
          <a:off x="3744" y="1758663"/>
          <a:ext cx="1310749" cy="1555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Worked with case manager to submit referral</a:t>
          </a:r>
        </a:p>
        <a:p>
          <a:pPr marL="0" lvl="0" indent="0" algn="l" defTabSz="488950">
            <a:lnSpc>
              <a:spcPct val="100000"/>
            </a:lnSpc>
            <a:spcBef>
              <a:spcPct val="0"/>
            </a:spcBef>
            <a:spcAft>
              <a:spcPct val="35000"/>
            </a:spcAft>
            <a:buNone/>
          </a:pPr>
          <a:r>
            <a:rPr lang="en-US" sz="1100" kern="1200" dirty="0"/>
            <a:t>Completed extensive intake process</a:t>
          </a:r>
        </a:p>
        <a:p>
          <a:pPr marL="0" lvl="0" indent="0" algn="l" defTabSz="488950">
            <a:lnSpc>
              <a:spcPct val="100000"/>
            </a:lnSpc>
            <a:spcBef>
              <a:spcPct val="0"/>
            </a:spcBef>
            <a:spcAft>
              <a:spcPct val="35000"/>
            </a:spcAft>
            <a:buNone/>
          </a:pPr>
          <a:r>
            <a:rPr lang="en-US" sz="1100" kern="1200" dirty="0"/>
            <a:t>Found housing through a sober home program </a:t>
          </a:r>
        </a:p>
      </dsp:txBody>
      <dsp:txXfrm>
        <a:off x="3744" y="1758663"/>
        <a:ext cx="1310749" cy="1555344"/>
      </dsp:txXfrm>
    </dsp:sp>
    <dsp:sp modelId="{A65D9D21-E33A-4BC9-8A0E-09B3F547FAAF}">
      <dsp:nvSpPr>
        <dsp:cNvPr id="0" name=""/>
        <dsp:cNvSpPr/>
      </dsp:nvSpPr>
      <dsp:spPr>
        <a:xfrm>
          <a:off x="1543875" y="455605"/>
          <a:ext cx="458762" cy="4587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F0F50F5-381A-4604-A781-C533B3FDA71B}">
      <dsp:nvSpPr>
        <dsp:cNvPr id="0" name=""/>
        <dsp:cNvSpPr/>
      </dsp:nvSpPr>
      <dsp:spPr>
        <a:xfrm>
          <a:off x="1543875" y="1037279"/>
          <a:ext cx="1310749" cy="664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Completed Intro to Computers Class</a:t>
          </a:r>
        </a:p>
      </dsp:txBody>
      <dsp:txXfrm>
        <a:off x="1543875" y="1037279"/>
        <a:ext cx="1310749" cy="664215"/>
      </dsp:txXfrm>
    </dsp:sp>
    <dsp:sp modelId="{DA591B54-655B-41C1-AF49-6CDECDA5DDE8}">
      <dsp:nvSpPr>
        <dsp:cNvPr id="0" name=""/>
        <dsp:cNvSpPr/>
      </dsp:nvSpPr>
      <dsp:spPr>
        <a:xfrm>
          <a:off x="1543875" y="1758663"/>
          <a:ext cx="1310749" cy="1555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Received tech to participate in class</a:t>
          </a:r>
        </a:p>
        <a:p>
          <a:pPr marL="0" lvl="0" indent="0" algn="l" defTabSz="488950">
            <a:lnSpc>
              <a:spcPct val="100000"/>
            </a:lnSpc>
            <a:spcBef>
              <a:spcPct val="0"/>
            </a:spcBef>
            <a:spcAft>
              <a:spcPct val="35000"/>
            </a:spcAft>
            <a:buNone/>
          </a:pPr>
          <a:r>
            <a:rPr lang="en-US" sz="1100" kern="1200" dirty="0"/>
            <a:t>Learn how to sign into Zoom</a:t>
          </a:r>
        </a:p>
        <a:p>
          <a:pPr marL="0" lvl="0" indent="0" algn="l" defTabSz="488950">
            <a:lnSpc>
              <a:spcPct val="100000"/>
            </a:lnSpc>
            <a:spcBef>
              <a:spcPct val="0"/>
            </a:spcBef>
            <a:spcAft>
              <a:spcPct val="35000"/>
            </a:spcAft>
            <a:buNone/>
          </a:pPr>
          <a:r>
            <a:rPr lang="en-US" sz="1100" kern="1200" dirty="0"/>
            <a:t>Adjusted medication to help him stay awake in class</a:t>
          </a:r>
        </a:p>
      </dsp:txBody>
      <dsp:txXfrm>
        <a:off x="1543875" y="1758663"/>
        <a:ext cx="1310749" cy="1555344"/>
      </dsp:txXfrm>
    </dsp:sp>
    <dsp:sp modelId="{AB64334A-5DF0-4F43-9FA8-86214DA60E9F}">
      <dsp:nvSpPr>
        <dsp:cNvPr id="0" name=""/>
        <dsp:cNvSpPr/>
      </dsp:nvSpPr>
      <dsp:spPr>
        <a:xfrm>
          <a:off x="3084007" y="455605"/>
          <a:ext cx="458762" cy="4587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DFCFC23-3F40-4D0E-86C8-DED246B83731}">
      <dsp:nvSpPr>
        <dsp:cNvPr id="0" name=""/>
        <dsp:cNvSpPr/>
      </dsp:nvSpPr>
      <dsp:spPr>
        <a:xfrm>
          <a:off x="3084007" y="1037279"/>
          <a:ext cx="1310749" cy="664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Completed Job Readiness Course</a:t>
          </a:r>
        </a:p>
      </dsp:txBody>
      <dsp:txXfrm>
        <a:off x="3084007" y="1037279"/>
        <a:ext cx="1310749" cy="664215"/>
      </dsp:txXfrm>
    </dsp:sp>
    <dsp:sp modelId="{2B0AF357-4218-4A4F-B028-8C5CD53F0446}">
      <dsp:nvSpPr>
        <dsp:cNvPr id="0" name=""/>
        <dsp:cNvSpPr/>
      </dsp:nvSpPr>
      <dsp:spPr>
        <a:xfrm>
          <a:off x="3084007" y="1758663"/>
          <a:ext cx="1310749" cy="1555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Worked with coordinator to complete application </a:t>
          </a:r>
        </a:p>
        <a:p>
          <a:pPr marL="0" lvl="0" indent="0" algn="l" defTabSz="488950">
            <a:lnSpc>
              <a:spcPct val="100000"/>
            </a:lnSpc>
            <a:spcBef>
              <a:spcPct val="0"/>
            </a:spcBef>
            <a:spcAft>
              <a:spcPct val="35000"/>
            </a:spcAft>
            <a:buNone/>
          </a:pPr>
          <a:r>
            <a:rPr lang="en-US" sz="1100" kern="1200" dirty="0"/>
            <a:t>Received bus pass</a:t>
          </a:r>
        </a:p>
        <a:p>
          <a:pPr marL="0" lvl="0" indent="0" algn="l" defTabSz="488950">
            <a:lnSpc>
              <a:spcPct val="100000"/>
            </a:lnSpc>
            <a:spcBef>
              <a:spcPct val="0"/>
            </a:spcBef>
            <a:spcAft>
              <a:spcPct val="35000"/>
            </a:spcAft>
            <a:buNone/>
          </a:pPr>
          <a:r>
            <a:rPr lang="en-US" sz="1100" kern="1200" dirty="0"/>
            <a:t>Personal shopping trip </a:t>
          </a:r>
        </a:p>
        <a:p>
          <a:pPr marL="0" lvl="0" indent="0" algn="l" defTabSz="488950">
            <a:lnSpc>
              <a:spcPct val="100000"/>
            </a:lnSpc>
            <a:spcBef>
              <a:spcPct val="0"/>
            </a:spcBef>
            <a:spcAft>
              <a:spcPct val="35000"/>
            </a:spcAft>
            <a:buNone/>
          </a:pPr>
          <a:r>
            <a:rPr lang="en-US" sz="1100" kern="1200"/>
            <a:t>Worked through conflicting appointments </a:t>
          </a:r>
        </a:p>
      </dsp:txBody>
      <dsp:txXfrm>
        <a:off x="3084007" y="1758663"/>
        <a:ext cx="1310749" cy="1555344"/>
      </dsp:txXfrm>
    </dsp:sp>
    <dsp:sp modelId="{0C5BBA83-826A-4F48-B39E-E7678B255AD9}">
      <dsp:nvSpPr>
        <dsp:cNvPr id="0" name=""/>
        <dsp:cNvSpPr/>
      </dsp:nvSpPr>
      <dsp:spPr>
        <a:xfrm>
          <a:off x="4624138" y="455605"/>
          <a:ext cx="458762" cy="4587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82B3F49-83D4-40CF-9156-7CEA5BFF6583}">
      <dsp:nvSpPr>
        <dsp:cNvPr id="0" name=""/>
        <dsp:cNvSpPr/>
      </dsp:nvSpPr>
      <dsp:spPr>
        <a:xfrm>
          <a:off x="4624138" y="1037279"/>
          <a:ext cx="1310749" cy="664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Completed Culinary Training </a:t>
          </a:r>
        </a:p>
      </dsp:txBody>
      <dsp:txXfrm>
        <a:off x="4624138" y="1037279"/>
        <a:ext cx="1310749" cy="664215"/>
      </dsp:txXfrm>
    </dsp:sp>
    <dsp:sp modelId="{5CD79789-0196-4252-B1D1-D589774086F7}">
      <dsp:nvSpPr>
        <dsp:cNvPr id="0" name=""/>
        <dsp:cNvSpPr/>
      </dsp:nvSpPr>
      <dsp:spPr>
        <a:xfrm>
          <a:off x="4624138" y="1758663"/>
          <a:ext cx="1310749" cy="1555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Retrieved ID, SSN, and resume </a:t>
          </a:r>
        </a:p>
        <a:p>
          <a:pPr marL="0" lvl="0" indent="0" algn="l" defTabSz="488950">
            <a:lnSpc>
              <a:spcPct val="100000"/>
            </a:lnSpc>
            <a:spcBef>
              <a:spcPct val="0"/>
            </a:spcBef>
            <a:spcAft>
              <a:spcPct val="35000"/>
            </a:spcAft>
            <a:buNone/>
          </a:pPr>
          <a:r>
            <a:rPr lang="en-US" sz="1100" kern="1200"/>
            <a:t>95% on ServSafe Food Handlers Certification </a:t>
          </a:r>
        </a:p>
      </dsp:txBody>
      <dsp:txXfrm>
        <a:off x="4624138" y="1758663"/>
        <a:ext cx="1310749" cy="155534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70258"/>
          </a:xfrm>
          <a:prstGeom prst="rect">
            <a:avLst/>
          </a:prstGeom>
        </p:spPr>
        <p:txBody>
          <a:bodyPr vert="horz" lIns="93616" tIns="46808" rIns="93616" bIns="46808"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70258"/>
          </a:xfrm>
          <a:prstGeom prst="rect">
            <a:avLst/>
          </a:prstGeom>
        </p:spPr>
        <p:txBody>
          <a:bodyPr vert="horz" lIns="93616" tIns="46808" rIns="93616" bIns="46808" rtlCol="0"/>
          <a:lstStyle>
            <a:lvl1pPr algn="r">
              <a:defRPr sz="1200"/>
            </a:lvl1pPr>
          </a:lstStyle>
          <a:p>
            <a:fld id="{4E488964-F07B-4A19-9A41-0A9A8AD22021}" type="datetimeFigureOut">
              <a:rPr lang="en-US" smtClean="0"/>
              <a:t>11/24/2023</a:t>
            </a:fld>
            <a:endParaRPr lang="en-US"/>
          </a:p>
        </p:txBody>
      </p:sp>
      <p:sp>
        <p:nvSpPr>
          <p:cNvPr id="4" name="Footer Placeholder 3"/>
          <p:cNvSpPr>
            <a:spLocks noGrp="1"/>
          </p:cNvSpPr>
          <p:nvPr>
            <p:ph type="ftr" sz="quarter" idx="2"/>
          </p:nvPr>
        </p:nvSpPr>
        <p:spPr>
          <a:xfrm>
            <a:off x="0" y="8902344"/>
            <a:ext cx="3037840" cy="470257"/>
          </a:xfrm>
          <a:prstGeom prst="rect">
            <a:avLst/>
          </a:prstGeom>
        </p:spPr>
        <p:txBody>
          <a:bodyPr vert="horz" lIns="93616" tIns="46808" rIns="93616" bIns="46808"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902344"/>
            <a:ext cx="3037840" cy="470257"/>
          </a:xfrm>
          <a:prstGeom prst="rect">
            <a:avLst/>
          </a:prstGeom>
        </p:spPr>
        <p:txBody>
          <a:bodyPr vert="horz" lIns="93616" tIns="46808" rIns="93616" bIns="46808" rtlCol="0" anchor="b"/>
          <a:lstStyle>
            <a:lvl1pPr algn="r">
              <a:defRPr sz="1200"/>
            </a:lvl1pPr>
          </a:lstStyle>
          <a:p>
            <a:fld id="{5CDC765D-5EC9-4DDA-865A-CCC87910565B}" type="slidenum">
              <a:rPr lang="en-US" smtClean="0"/>
              <a:t>‹#›</a:t>
            </a:fld>
            <a:endParaRPr lang="en-US"/>
          </a:p>
        </p:txBody>
      </p:sp>
    </p:spTree>
    <p:extLst>
      <p:ext uri="{BB962C8B-B14F-4D97-AF65-F5344CB8AC3E}">
        <p14:creationId xmlns:p14="http://schemas.microsoft.com/office/powerpoint/2010/main" val="3893954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70258"/>
          </a:xfrm>
          <a:prstGeom prst="rect">
            <a:avLst/>
          </a:prstGeom>
        </p:spPr>
        <p:txBody>
          <a:bodyPr vert="horz" lIns="93616" tIns="46808" rIns="93616" bIns="46808" rtlCol="0"/>
          <a:lstStyle>
            <a:lvl1pPr algn="l">
              <a:defRPr sz="1200"/>
            </a:lvl1pPr>
          </a:lstStyle>
          <a:p>
            <a:endParaRPr lang="en-US"/>
          </a:p>
        </p:txBody>
      </p:sp>
      <p:sp>
        <p:nvSpPr>
          <p:cNvPr id="3" name="Date Placeholder 2"/>
          <p:cNvSpPr>
            <a:spLocks noGrp="1"/>
          </p:cNvSpPr>
          <p:nvPr>
            <p:ph type="dt" idx="1"/>
          </p:nvPr>
        </p:nvSpPr>
        <p:spPr>
          <a:xfrm>
            <a:off x="3970938" y="0"/>
            <a:ext cx="3037840" cy="470258"/>
          </a:xfrm>
          <a:prstGeom prst="rect">
            <a:avLst/>
          </a:prstGeom>
        </p:spPr>
        <p:txBody>
          <a:bodyPr vert="horz" lIns="93616" tIns="46808" rIns="93616" bIns="46808" rtlCol="0"/>
          <a:lstStyle>
            <a:lvl1pPr algn="r">
              <a:defRPr sz="1200"/>
            </a:lvl1pPr>
          </a:lstStyle>
          <a:p>
            <a:fld id="{F0D400B0-1FB3-42D4-9768-D1A3052DCEAF}" type="datetimeFigureOut">
              <a:rPr lang="en-US" smtClean="0"/>
              <a:t>11/24/2023</a:t>
            </a:fld>
            <a:endParaRPr lang="en-US"/>
          </a:p>
        </p:txBody>
      </p:sp>
      <p:sp>
        <p:nvSpPr>
          <p:cNvPr id="4" name="Slide Image Placeholder 3"/>
          <p:cNvSpPr>
            <a:spLocks noGrp="1" noRot="1" noChangeAspect="1"/>
          </p:cNvSpPr>
          <p:nvPr>
            <p:ph type="sldImg" idx="2"/>
          </p:nvPr>
        </p:nvSpPr>
        <p:spPr>
          <a:xfrm>
            <a:off x="693738" y="1171575"/>
            <a:ext cx="5622925" cy="3163888"/>
          </a:xfrm>
          <a:prstGeom prst="rect">
            <a:avLst/>
          </a:prstGeom>
          <a:noFill/>
          <a:ln w="12700">
            <a:solidFill>
              <a:prstClr val="black"/>
            </a:solidFill>
          </a:ln>
        </p:spPr>
        <p:txBody>
          <a:bodyPr vert="horz" lIns="93616" tIns="46808" rIns="93616" bIns="46808" rtlCol="0" anchor="ctr"/>
          <a:lstStyle/>
          <a:p>
            <a:endParaRPr lang="en-US"/>
          </a:p>
        </p:txBody>
      </p:sp>
      <p:sp>
        <p:nvSpPr>
          <p:cNvPr id="5" name="Notes Placeholder 4"/>
          <p:cNvSpPr>
            <a:spLocks noGrp="1"/>
          </p:cNvSpPr>
          <p:nvPr>
            <p:ph type="body" sz="quarter" idx="3"/>
          </p:nvPr>
        </p:nvSpPr>
        <p:spPr>
          <a:xfrm>
            <a:off x="701040" y="4510564"/>
            <a:ext cx="5608320" cy="3690461"/>
          </a:xfrm>
          <a:prstGeom prst="rect">
            <a:avLst/>
          </a:prstGeom>
        </p:spPr>
        <p:txBody>
          <a:bodyPr vert="horz" lIns="93616" tIns="46808" rIns="93616" bIns="4680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4"/>
            <a:ext cx="3037840" cy="470257"/>
          </a:xfrm>
          <a:prstGeom prst="rect">
            <a:avLst/>
          </a:prstGeom>
        </p:spPr>
        <p:txBody>
          <a:bodyPr vert="horz" lIns="93616" tIns="46808" rIns="93616" bIns="4680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902344"/>
            <a:ext cx="3037840" cy="470257"/>
          </a:xfrm>
          <a:prstGeom prst="rect">
            <a:avLst/>
          </a:prstGeom>
        </p:spPr>
        <p:txBody>
          <a:bodyPr vert="horz" lIns="93616" tIns="46808" rIns="93616" bIns="46808" rtlCol="0" anchor="b"/>
          <a:lstStyle>
            <a:lvl1pPr algn="r">
              <a:defRPr sz="1200"/>
            </a:lvl1pPr>
          </a:lstStyle>
          <a:p>
            <a:fld id="{001BBF5C-BEAD-4E37-AABC-4E11614CD0F6}" type="slidenum">
              <a:rPr lang="en-US" smtClean="0"/>
              <a:t>‹#›</a:t>
            </a:fld>
            <a:endParaRPr lang="en-US"/>
          </a:p>
        </p:txBody>
      </p:sp>
    </p:spTree>
    <p:extLst>
      <p:ext uri="{BB962C8B-B14F-4D97-AF65-F5344CB8AC3E}">
        <p14:creationId xmlns:p14="http://schemas.microsoft.com/office/powerpoint/2010/main" val="2820145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ass.gov/news/supporting-successful-reentry-funding-opportunit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975980-6AEA-4CB9-8856-EA521B1FB65A}" type="slidenum">
              <a:rPr lang="en-US" smtClean="0"/>
              <a:t>1</a:t>
            </a:fld>
            <a:endParaRPr lang="en-US"/>
          </a:p>
        </p:txBody>
      </p:sp>
    </p:spTree>
    <p:extLst>
      <p:ext uri="{BB962C8B-B14F-4D97-AF65-F5344CB8AC3E}">
        <p14:creationId xmlns:p14="http://schemas.microsoft.com/office/powerpoint/2010/main" val="279676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if you mention ATR+, please also say that it is funded through a </a:t>
            </a:r>
            <a:r>
              <a:rPr lang="en-US" sz="1800" u="sng" dirty="0">
                <a:solidFill>
                  <a:srgbClr val="0563C1"/>
                </a:solidFill>
                <a:effectLst/>
                <a:latin typeface="Calibri" panose="020F0502020204030204" pitchFamily="34" charset="0"/>
                <a:ea typeface="Calibri" panose="020F0502020204030204" pitchFamily="34" charset="0"/>
                <a:hlinkClick r:id="rId3"/>
              </a:rPr>
              <a:t>supporting successful reentry grant</a:t>
            </a:r>
            <a:r>
              <a:rPr lang="en-US" sz="1800" dirty="0">
                <a:effectLst/>
                <a:latin typeface="Calibri" panose="020F0502020204030204" pitchFamily="34" charset="0"/>
                <a:ea typeface="Calibri" panose="020F0502020204030204" pitchFamily="34" charset="0"/>
              </a:rPr>
              <a:t> from the MA Department of Corrections and Probation Service. This is also a place where you could highlight the importance of some of those wrap around basic need supports, and identifying not only community partners who can offer those tangible things but also partners with the case management or coaching services to help the individual navigate the complicated processes and systems. </a:t>
            </a:r>
          </a:p>
          <a:p>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You could even throw in an anecdote from James about some of the shopping experiences he’s had---someone needing assistance with the self check out scanner because those didn’t exist before they were incarcerated, someone not knowing how to choose between 20+ brands and styles of undershirts, etc.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37355CB7-E767-45DD-B2F5-10236D672E00}" type="slidenum">
              <a:rPr lang="en-US" smtClean="0"/>
              <a:t>13</a:t>
            </a:fld>
            <a:endParaRPr lang="en-US"/>
          </a:p>
        </p:txBody>
      </p:sp>
    </p:spTree>
    <p:extLst>
      <p:ext uri="{BB962C8B-B14F-4D97-AF65-F5344CB8AC3E}">
        <p14:creationId xmlns:p14="http://schemas.microsoft.com/office/powerpoint/2010/main" val="3273962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Roboto" panose="02000000000000000000" pitchFamily="2" charset="0"/>
              </a:rPr>
              <a:t>Add poll question- which area includes the biggest barriers in your area?</a:t>
            </a:r>
          </a:p>
          <a:p>
            <a:endParaRPr lang="en-US" b="0" i="0" dirty="0">
              <a:solidFill>
                <a:srgbClr val="666666"/>
              </a:solidFill>
              <a:effectLst/>
              <a:latin typeface="Roboto" panose="02000000000000000000" pitchFamily="2" charset="0"/>
            </a:endParaRPr>
          </a:p>
          <a:p>
            <a:r>
              <a:rPr lang="en-US" b="0" i="0" dirty="0">
                <a:solidFill>
                  <a:srgbClr val="666666"/>
                </a:solidFill>
                <a:effectLst/>
                <a:latin typeface="Roboto" panose="02000000000000000000" pitchFamily="2" charset="0"/>
              </a:rPr>
              <a:t>***you don’t have to </a:t>
            </a:r>
            <a:r>
              <a:rPr lang="en-US" b="0" i="0">
                <a:solidFill>
                  <a:srgbClr val="666666"/>
                </a:solidFill>
                <a:effectLst/>
                <a:latin typeface="Roboto" panose="02000000000000000000" pitchFamily="2" charset="0"/>
              </a:rPr>
              <a:t>do all </a:t>
            </a:r>
            <a:r>
              <a:rPr lang="en-US" b="0" i="0" dirty="0">
                <a:solidFill>
                  <a:srgbClr val="666666"/>
                </a:solidFill>
                <a:effectLst/>
                <a:latin typeface="Roboto" panose="02000000000000000000" pitchFamily="2" charset="0"/>
              </a:rPr>
              <a:t>these things by yourself***</a:t>
            </a:r>
          </a:p>
          <a:p>
            <a:endParaRPr lang="en-US" b="0" i="0" dirty="0">
              <a:solidFill>
                <a:srgbClr val="666666"/>
              </a:solidFill>
              <a:effectLst/>
              <a:latin typeface="Roboto" panose="02000000000000000000" pitchFamily="2" charset="0"/>
            </a:endParaRPr>
          </a:p>
          <a:p>
            <a:endParaRPr lang="en-US" b="0" i="0" dirty="0">
              <a:solidFill>
                <a:srgbClr val="666666"/>
              </a:solidFill>
              <a:effectLst/>
              <a:latin typeface="Roboto" panose="02000000000000000000" pitchFamily="2" charset="0"/>
            </a:endParaRPr>
          </a:p>
          <a:p>
            <a:r>
              <a:rPr lang="en-US" b="0" i="0" dirty="0">
                <a:solidFill>
                  <a:srgbClr val="666666"/>
                </a:solidFill>
                <a:effectLst/>
                <a:latin typeface="Roboto" panose="02000000000000000000" pitchFamily="2" charset="0"/>
              </a:rPr>
              <a:t>Effective transition strategies rely on collaboration and information sharing among jail- and community-based partners and joint ownership of both the problem and the solution. Given that many of the people who exit jails are already involved </a:t>
            </a:r>
          </a:p>
          <a:p>
            <a:r>
              <a:rPr lang="en-US" b="0" i="0" dirty="0">
                <a:solidFill>
                  <a:srgbClr val="666666"/>
                </a:solidFill>
                <a:effectLst/>
                <a:latin typeface="Roboto" panose="02000000000000000000" pitchFamily="2" charset="0"/>
              </a:rPr>
              <a:t>with multiple social service and criminal justice agencies, a collaborative approach is essential to tackling jail transition. In addition, the scarcity of resources to manage this large population demands such an approach to avoid duplication or conflict in the delivery of valuable interventions.</a:t>
            </a:r>
          </a:p>
          <a:p>
            <a:endParaRPr lang="en-US" b="0" i="0" dirty="0">
              <a:solidFill>
                <a:srgbClr val="666666"/>
              </a:solidFill>
              <a:effectLst/>
              <a:latin typeface="Roboto" panose="02000000000000000000" pitchFamily="2" charset="0"/>
            </a:endParaRPr>
          </a:p>
          <a:p>
            <a:r>
              <a:rPr lang="en-US" dirty="0"/>
              <a:t>https://info.nicic.gov/tjc/module-3-collaborative-structure-and-joint-ownership</a:t>
            </a:r>
          </a:p>
        </p:txBody>
      </p:sp>
      <p:sp>
        <p:nvSpPr>
          <p:cNvPr id="4" name="Slide Number Placeholder 3"/>
          <p:cNvSpPr>
            <a:spLocks noGrp="1"/>
          </p:cNvSpPr>
          <p:nvPr>
            <p:ph type="sldNum" sz="quarter" idx="5"/>
          </p:nvPr>
        </p:nvSpPr>
        <p:spPr/>
        <p:txBody>
          <a:bodyPr/>
          <a:lstStyle/>
          <a:p>
            <a:fld id="{37355CB7-E767-45DD-B2F5-10236D672E00}" type="slidenum">
              <a:rPr lang="en-US" smtClean="0"/>
              <a:t>14</a:t>
            </a:fld>
            <a:endParaRPr lang="en-US"/>
          </a:p>
        </p:txBody>
      </p:sp>
    </p:spTree>
    <p:extLst>
      <p:ext uri="{BB962C8B-B14F-4D97-AF65-F5344CB8AC3E}">
        <p14:creationId xmlns:p14="http://schemas.microsoft.com/office/powerpoint/2010/main" val="4108813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355CB7-E767-45DD-B2F5-10236D672E00}" type="slidenum">
              <a:rPr lang="en-US" smtClean="0"/>
              <a:t>16</a:t>
            </a:fld>
            <a:endParaRPr lang="en-US"/>
          </a:p>
        </p:txBody>
      </p:sp>
    </p:spTree>
    <p:extLst>
      <p:ext uri="{BB962C8B-B14F-4D97-AF65-F5344CB8AC3E}">
        <p14:creationId xmlns:p14="http://schemas.microsoft.com/office/powerpoint/2010/main" val="489030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355CB7-E767-45DD-B2F5-10236D672E00}" type="slidenum">
              <a:rPr lang="en-US" smtClean="0"/>
              <a:t>17</a:t>
            </a:fld>
            <a:endParaRPr lang="en-US"/>
          </a:p>
        </p:txBody>
      </p:sp>
    </p:spTree>
    <p:extLst>
      <p:ext uri="{BB962C8B-B14F-4D97-AF65-F5344CB8AC3E}">
        <p14:creationId xmlns:p14="http://schemas.microsoft.com/office/powerpoint/2010/main" val="1159960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75980-6AEA-4CB9-8856-EA521B1FB6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517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Graphic Design Notes</a:t>
            </a:r>
          </a:p>
          <a:p>
            <a:pPr marL="170268" indent="-170268">
              <a:buFont typeface="Arial" panose="020B0604020202020204" pitchFamily="34" charset="0"/>
              <a:buChar char="•"/>
            </a:pPr>
            <a:r>
              <a:rPr lang="en-US" b="0"/>
              <a:t>Slide Title: Chat</a:t>
            </a:r>
          </a:p>
          <a:p>
            <a:pPr marL="170268" indent="-170268">
              <a:buFont typeface="Arial" panose="020B0604020202020204" pitchFamily="34" charset="0"/>
              <a:buChar char="•"/>
            </a:pPr>
            <a:r>
              <a:rPr lang="en-US" b="0"/>
              <a:t>See sample slide. We really love the background image and would like to use same or similar. </a:t>
            </a:r>
          </a:p>
          <a:p>
            <a:pPr marL="170268" indent="-170268">
              <a:buFont typeface="Arial" panose="020B0604020202020204" pitchFamily="34" charset="0"/>
              <a:buChar char="•"/>
            </a:pPr>
            <a:r>
              <a:rPr lang="en-US" b="0"/>
              <a:t>Do not need to include specific screenshot from Adobe Connect, just editable text on screen that we can change to different text as needed.</a:t>
            </a:r>
          </a:p>
          <a:p>
            <a:pPr marL="170268" indent="-170268">
              <a:buFont typeface="Arial" panose="020B0604020202020204" pitchFamily="34" charset="0"/>
              <a:buChar char="•"/>
            </a:pPr>
            <a:endParaRPr lang="en-US" b="0"/>
          </a:p>
          <a:p>
            <a:r>
              <a:rPr lang="en-US" b="1"/>
              <a:t>Speaking Notes</a:t>
            </a:r>
          </a:p>
          <a:p>
            <a:pPr marL="170268" indent="-170268" defTabSz="908099">
              <a:buFont typeface="Arial" panose="020B0604020202020204" pitchFamily="34" charset="0"/>
              <a:buChar char="•"/>
              <a:defRPr/>
            </a:pPr>
            <a:r>
              <a:rPr lang="en-US" b="0"/>
              <a:t>Kristen standard chat prompt.</a:t>
            </a:r>
          </a:p>
          <a:p>
            <a:pPr marL="170268" indent="-170268" defTabSz="908099">
              <a:buFont typeface="Arial" panose="020B0604020202020204" pitchFamily="34" charset="0"/>
              <a:buChar char="•"/>
              <a:defRPr/>
            </a:pPr>
            <a:r>
              <a:rPr lang="en-US" b="0"/>
              <a:t>Kristen standard chat disclaimer.</a:t>
            </a:r>
          </a:p>
          <a:p>
            <a:pPr marL="170268" indent="-170268" defTabSz="908099">
              <a:buFont typeface="Arial" panose="020B0604020202020204" pitchFamily="34" charset="0"/>
              <a:buChar char="•"/>
              <a:defRPr/>
            </a:pPr>
            <a:r>
              <a:rPr lang="en-US" b="0"/>
              <a:t>We’re also going to do some polls and I’ll walk you through that when the time comes.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48809-BC81-4367-87D6-2BB1A874A4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999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75980-6AEA-4CB9-8856-EA521B1FB6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925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75980-6AEA-4CB9-8856-EA521B1FB6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561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510564"/>
            <a:ext cx="5608320" cy="4181880"/>
          </a:xfrm>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BBF5C-BEAD-4E37-AABC-4E11614CD0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809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975980-6AEA-4CB9-8856-EA521B1FB65A}" type="slidenum">
              <a:rPr lang="en-US" smtClean="0"/>
              <a:t>3</a:t>
            </a:fld>
            <a:endParaRPr lang="en-US"/>
          </a:p>
        </p:txBody>
      </p:sp>
    </p:spTree>
    <p:extLst>
      <p:ext uri="{BB962C8B-B14F-4D97-AF65-F5344CB8AC3E}">
        <p14:creationId xmlns:p14="http://schemas.microsoft.com/office/powerpoint/2010/main" val="2917894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endParaRPr lang="en-US" dirty="0"/>
          </a:p>
        </p:txBody>
      </p:sp>
      <p:sp>
        <p:nvSpPr>
          <p:cNvPr id="4" name="Slide Number Placeholder 3"/>
          <p:cNvSpPr>
            <a:spLocks noGrp="1"/>
          </p:cNvSpPr>
          <p:nvPr>
            <p:ph type="sldNum" sz="quarter" idx="5"/>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fld id="{AE148809-BC81-4367-87D6-2BB1A874A4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293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493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75980-6AEA-4CB9-8856-EA521B1FB6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919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Cooperation among organizations, employers, and support agencies </a:t>
            </a:r>
          </a:p>
          <a:p>
            <a:pPr lvl="1"/>
            <a:endParaRPr lang="en-US" dirty="0"/>
          </a:p>
          <a:p>
            <a:pPr lvl="1"/>
            <a:r>
              <a:rPr lang="en-US" dirty="0"/>
              <a:t>Resources and opportunities for successful reintegration</a:t>
            </a:r>
          </a:p>
          <a:p>
            <a:endParaRPr lang="en-US" dirty="0"/>
          </a:p>
        </p:txBody>
      </p:sp>
      <p:sp>
        <p:nvSpPr>
          <p:cNvPr id="4" name="Slide Number Placeholder 3"/>
          <p:cNvSpPr>
            <a:spLocks noGrp="1"/>
          </p:cNvSpPr>
          <p:nvPr>
            <p:ph type="sldNum" sz="quarter" idx="5"/>
          </p:nvPr>
        </p:nvSpPr>
        <p:spPr/>
        <p:txBody>
          <a:bodyPr/>
          <a:lstStyle/>
          <a:p>
            <a:fld id="{37355CB7-E767-45DD-B2F5-10236D672E00}" type="slidenum">
              <a:rPr lang="en-US" smtClean="0"/>
              <a:t>6</a:t>
            </a:fld>
            <a:endParaRPr lang="en-US"/>
          </a:p>
        </p:txBody>
      </p:sp>
    </p:spTree>
    <p:extLst>
      <p:ext uri="{BB962C8B-B14F-4D97-AF65-F5344CB8AC3E}">
        <p14:creationId xmlns:p14="http://schemas.microsoft.com/office/powerpoint/2010/main" val="317147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representative from impacted populations </a:t>
            </a:r>
          </a:p>
        </p:txBody>
      </p:sp>
      <p:sp>
        <p:nvSpPr>
          <p:cNvPr id="4" name="Slide Number Placeholder 3"/>
          <p:cNvSpPr>
            <a:spLocks noGrp="1"/>
          </p:cNvSpPr>
          <p:nvPr>
            <p:ph type="sldNum" sz="quarter" idx="5"/>
          </p:nvPr>
        </p:nvSpPr>
        <p:spPr/>
        <p:txBody>
          <a:bodyPr/>
          <a:lstStyle/>
          <a:p>
            <a:fld id="{37355CB7-E767-45DD-B2F5-10236D672E00}" type="slidenum">
              <a:rPr lang="en-US" smtClean="0"/>
              <a:t>7</a:t>
            </a:fld>
            <a:endParaRPr lang="en-US"/>
          </a:p>
        </p:txBody>
      </p:sp>
    </p:spTree>
    <p:extLst>
      <p:ext uri="{BB962C8B-B14F-4D97-AF65-F5344CB8AC3E}">
        <p14:creationId xmlns:p14="http://schemas.microsoft.com/office/powerpoint/2010/main" val="2472184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KJNFO K+ Charis SIL"/>
              </a:rPr>
              <a:t>A recent study of the implementation of opioid agonist treatments (methadone, buprenorphine) for OUD in correctional settings ( </a:t>
            </a:r>
            <a:r>
              <a:rPr lang="en-US" sz="1800" b="0" i="0" u="none" strike="noStrike" baseline="0" dirty="0">
                <a:solidFill>
                  <a:srgbClr val="0080AC"/>
                </a:solidFill>
                <a:latin typeface="KJNFO K+ Charis SIL"/>
              </a:rPr>
              <a:t>Bandara et al., 2021 </a:t>
            </a:r>
            <a:r>
              <a:rPr lang="en-US" sz="1800" b="0" i="0" u="none" strike="noStrike" baseline="0" dirty="0">
                <a:solidFill>
                  <a:srgbClr val="000000"/>
                </a:solidFill>
                <a:latin typeface="KJNFO K+ Charis SIL"/>
              </a:rPr>
              <a:t>) identified the unanticipated release of patients from jail as a barrier to coordinating linkages to community-based providers. The same study described the strength of partnerships with local treatment providers as a key to coordination of post-release link- ages and identified intensive follow-up immediately after release and use of navigators as strategies to increase the likelihood of treatment continuity among patients ( </a:t>
            </a:r>
            <a:r>
              <a:rPr lang="en-US" sz="1800" b="0" i="0" u="none" strike="noStrike" baseline="0" dirty="0">
                <a:solidFill>
                  <a:srgbClr val="0080AC"/>
                </a:solidFill>
                <a:latin typeface="KJNFO K+ Charis SIL"/>
              </a:rPr>
              <a:t>Bandara et al., 2021 </a:t>
            </a:r>
            <a:r>
              <a:rPr lang="en-US" sz="1800" b="0" i="0" u="none" strike="noStrike" baseline="0" dirty="0">
                <a:solidFill>
                  <a:srgbClr val="000000"/>
                </a:solidFill>
                <a:latin typeface="KJNFO K+ Charis SIL"/>
              </a:rPr>
              <a:t>). </a:t>
            </a:r>
          </a:p>
          <a:p>
            <a:endParaRPr lang="en-US" sz="1800" b="0" i="0" u="none" strike="noStrike" baseline="0" dirty="0">
              <a:solidFill>
                <a:srgbClr val="000000"/>
              </a:solidFill>
              <a:latin typeface="KJNFO K+ Charis SIL"/>
            </a:endParaRPr>
          </a:p>
          <a:p>
            <a:r>
              <a:rPr lang="en-US" sz="1800" b="0" i="0" u="none" strike="noStrike" baseline="0" dirty="0">
                <a:solidFill>
                  <a:srgbClr val="000000"/>
                </a:solidFill>
                <a:latin typeface="KJNFO K+ Charis SIL"/>
              </a:rPr>
              <a:t>Medicaid 115 waivers:</a:t>
            </a:r>
          </a:p>
          <a:p>
            <a:pPr marL="171450" indent="-171450">
              <a:buFont typeface="Arial" panose="020B0604020202020204" pitchFamily="34" charset="0"/>
              <a:buChar char="•"/>
            </a:pPr>
            <a:r>
              <a:rPr lang="en-US" dirty="0"/>
              <a:t>The new Massachusetts waiver will allow homeless individuals to maintain continuous coverage for 24 months without having to renew their coverage. Also, MassHealth enrollees recently released from correctional facilities will have 12 months of continuous coverage.</a:t>
            </a:r>
          </a:p>
          <a:p>
            <a:pPr marL="171450" indent="-171450">
              <a:buFont typeface="Arial" panose="020B0604020202020204" pitchFamily="34" charset="0"/>
              <a:buChar char="•"/>
            </a:pPr>
            <a:r>
              <a:rPr lang="en-US" b="0" i="0" dirty="0">
                <a:solidFill>
                  <a:srgbClr val="FFFFFF"/>
                </a:solidFill>
                <a:effectLst/>
                <a:latin typeface="brandon-grotesque"/>
              </a:rPr>
              <a:t>The waiver supports a more intensive form of CSP for beneficiaries who are experiencing homelessness or are justice-involved while living in the community. The Mass waiver also provides authority to pay for targeted CSP tenancy supports for beneficiaries facing eviction as a result of behavior directly related to their behavioral health condition. </a:t>
            </a:r>
          </a:p>
          <a:p>
            <a:pPr marL="171450" indent="-171450">
              <a:buFont typeface="Arial" panose="020B0604020202020204" pitchFamily="34" charset="0"/>
              <a:buChar char="•"/>
            </a:pPr>
            <a:r>
              <a:rPr lang="en-US" b="0" i="0" dirty="0">
                <a:solidFill>
                  <a:srgbClr val="FFFFFF"/>
                </a:solidFill>
                <a:effectLst/>
                <a:latin typeface="brandon-grotesque"/>
              </a:rPr>
              <a:t>The Flexible Services Program (FSP) enables MassHealth ACOs to provide targeted services to address HRSNs. ACO members with higher clinical needs can be made eligible for tenancy preservation and nutrition supports. FSP services in the package offer time-limited housing supports, medically-tailored and time-limited food assistance and nutrition education. </a:t>
            </a:r>
            <a:endParaRPr lang="en-US" dirty="0"/>
          </a:p>
        </p:txBody>
      </p:sp>
      <p:sp>
        <p:nvSpPr>
          <p:cNvPr id="4" name="Slide Number Placeholder 3"/>
          <p:cNvSpPr>
            <a:spLocks noGrp="1"/>
          </p:cNvSpPr>
          <p:nvPr>
            <p:ph type="sldNum" sz="quarter" idx="5"/>
          </p:nvPr>
        </p:nvSpPr>
        <p:spPr/>
        <p:txBody>
          <a:bodyPr/>
          <a:lstStyle/>
          <a:p>
            <a:fld id="{37355CB7-E767-45DD-B2F5-10236D672E00}" type="slidenum">
              <a:rPr lang="en-US" smtClean="0"/>
              <a:t>9</a:t>
            </a:fld>
            <a:endParaRPr lang="en-US"/>
          </a:p>
        </p:txBody>
      </p:sp>
    </p:spTree>
    <p:extLst>
      <p:ext uri="{BB962C8B-B14F-4D97-AF65-F5344CB8AC3E}">
        <p14:creationId xmlns:p14="http://schemas.microsoft.com/office/powerpoint/2010/main" val="3821279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355CB7-E767-45DD-B2F5-10236D672E00}" type="slidenum">
              <a:rPr lang="en-US" smtClean="0"/>
              <a:t>12</a:t>
            </a:fld>
            <a:endParaRPr lang="en-US"/>
          </a:p>
        </p:txBody>
      </p:sp>
    </p:spTree>
    <p:extLst>
      <p:ext uri="{BB962C8B-B14F-4D97-AF65-F5344CB8AC3E}">
        <p14:creationId xmlns:p14="http://schemas.microsoft.com/office/powerpoint/2010/main" val="80258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4.xml"/><Relationship Id="rId6" Type="http://schemas.openxmlformats.org/officeDocument/2006/relationships/image" Target="../media/image33.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jpeg"/><Relationship Id="rId4" Type="http://schemas.microsoft.com/office/2007/relationships/hdphoto" Target="../media/hdphoto2.wdp"/></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9.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3.xml"/><Relationship Id="rId6" Type="http://schemas.openxmlformats.org/officeDocument/2006/relationships/image" Target="../media/image33.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Master" Target="../slideMasters/slideMaster4.xml"/><Relationship Id="rId5" Type="http://schemas.openxmlformats.org/officeDocument/2006/relationships/image" Target="../media/image30.png"/><Relationship Id="rId4" Type="http://schemas.openxmlformats.org/officeDocument/2006/relationships/image" Target="../media/image29.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29.jpe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7.png"/><Relationship Id="rId1" Type="http://schemas.openxmlformats.org/officeDocument/2006/relationships/slideMaster" Target="../slideMasters/slideMaster4.xml"/><Relationship Id="rId5" Type="http://schemas.openxmlformats.org/officeDocument/2006/relationships/image" Target="../media/image30.png"/><Relationship Id="rId4" Type="http://schemas.openxmlformats.org/officeDocument/2006/relationships/image" Target="../media/image29.jpe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CCD3BF-4BD5-4A80-AF3F-A781A4A3AF96}"/>
              </a:ext>
            </a:extLst>
          </p:cNvPr>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a:stretch/>
        </p:blipFill>
        <p:spPr>
          <a:xfrm>
            <a:off x="7000874" y="341019"/>
            <a:ext cx="4852797" cy="4195546"/>
          </a:xfrm>
          <a:prstGeom prst="rect">
            <a:avLst/>
          </a:prstGeom>
        </p:spPr>
      </p:pic>
      <p:sp>
        <p:nvSpPr>
          <p:cNvPr id="10" name="Rectangle 9">
            <a:extLst>
              <a:ext uri="{FF2B5EF4-FFF2-40B4-BE49-F238E27FC236}">
                <a16:creationId xmlns:a16="http://schemas.microsoft.com/office/drawing/2014/main" id="{8185A98F-93C3-4059-A4B1-2419D614F4C8}"/>
              </a:ext>
            </a:extLst>
          </p:cNvPr>
          <p:cNvSpPr/>
          <p:nvPr userDrawn="1"/>
        </p:nvSpPr>
        <p:spPr>
          <a:xfrm>
            <a:off x="1" y="0"/>
            <a:ext cx="7000874" cy="6857999"/>
          </a:xfrm>
          <a:prstGeom prst="rect">
            <a:avLst/>
          </a:prstGeom>
          <a:gradFill flip="none" rotWithShape="1">
            <a:gsLst>
              <a:gs pos="43000">
                <a:srgbClr val="5B85A8"/>
              </a:gs>
              <a:gs pos="0">
                <a:schemeClr val="bg2">
                  <a:alpha val="50000"/>
                </a:schemeClr>
              </a:gs>
              <a:gs pos="86000">
                <a:schemeClr val="accent1">
                  <a:lumMod val="7000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p:cNvSpPr>
            <a:spLocks noGrp="1"/>
          </p:cNvSpPr>
          <p:nvPr>
            <p:ph type="ctrTitle" hasCustomPrompt="1"/>
          </p:nvPr>
        </p:nvSpPr>
        <p:spPr>
          <a:xfrm>
            <a:off x="676656" y="341019"/>
            <a:ext cx="5917224" cy="4187952"/>
          </a:xfrm>
        </p:spPr>
        <p:txBody>
          <a:bodyPr anchor="b">
            <a:normAutofit/>
          </a:bodyPr>
          <a:lstStyle>
            <a:lvl1pPr algn="l">
              <a:defRPr sz="3200" b="0">
                <a:solidFill>
                  <a:schemeClr val="bg1"/>
                </a:solidFill>
              </a:defRPr>
            </a:lvl1pPr>
          </a:lstStyle>
          <a:p>
            <a:r>
              <a:rPr lang="en-US"/>
              <a:t>Click here to edit Master title style</a:t>
            </a:r>
          </a:p>
        </p:txBody>
      </p:sp>
      <p:sp>
        <p:nvSpPr>
          <p:cNvPr id="3" name="Subtitle 2"/>
          <p:cNvSpPr>
            <a:spLocks noGrp="1"/>
          </p:cNvSpPr>
          <p:nvPr>
            <p:ph type="subTitle" idx="1"/>
          </p:nvPr>
        </p:nvSpPr>
        <p:spPr>
          <a:xfrm>
            <a:off x="676656" y="4681728"/>
            <a:ext cx="5917224" cy="46845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4BA24868-85DB-445D-857F-9B735EBC5C3E}"/>
              </a:ext>
            </a:extLst>
          </p:cNvPr>
          <p:cNvSpPr>
            <a:spLocks noGrp="1"/>
          </p:cNvSpPr>
          <p:nvPr>
            <p:ph type="body" sz="quarter" idx="10"/>
          </p:nvPr>
        </p:nvSpPr>
        <p:spPr>
          <a:xfrm>
            <a:off x="676275" y="5760720"/>
            <a:ext cx="5918200" cy="425450"/>
          </a:xfrm>
        </p:spPr>
        <p:txBody>
          <a:bodyPr>
            <a:normAutofit/>
          </a:bodyPr>
          <a:lstStyle>
            <a:lvl1pPr marL="0" indent="0">
              <a:buNone/>
              <a:defRPr sz="1400">
                <a:solidFill>
                  <a:schemeClr val="bg2"/>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US"/>
              <a:t>Click to edit Master text styles</a:t>
            </a:r>
          </a:p>
        </p:txBody>
      </p:sp>
      <p:sp>
        <p:nvSpPr>
          <p:cNvPr id="18" name="TextBox 17">
            <a:extLst>
              <a:ext uri="{FF2B5EF4-FFF2-40B4-BE49-F238E27FC236}">
                <a16:creationId xmlns:a16="http://schemas.microsoft.com/office/drawing/2014/main" id="{774D4EA1-3F37-47FC-BC21-239245DF6345}"/>
              </a:ext>
            </a:extLst>
          </p:cNvPr>
          <p:cNvSpPr txBox="1"/>
          <p:nvPr/>
        </p:nvSpPr>
        <p:spPr>
          <a:xfrm>
            <a:off x="7075006" y="6269271"/>
            <a:ext cx="5116994" cy="400110"/>
          </a:xfrm>
          <a:prstGeom prst="rect">
            <a:avLst/>
          </a:prstGeom>
          <a:noFill/>
        </p:spPr>
        <p:txBody>
          <a:bodyPr wrap="square" rtlCol="0">
            <a:spAutoFit/>
          </a:bodyPr>
          <a:lstStyle/>
          <a:p>
            <a:pPr algn="ctr"/>
            <a:r>
              <a:rPr lang="en-US" sz="2000" b="1">
                <a:solidFill>
                  <a:schemeClr val="bg2"/>
                </a:solidFill>
                <a:latin typeface="Arial Narrow" panose="020B0606020202030204" pitchFamily="34" charset="0"/>
              </a:rPr>
              <a:t>ahpnet.com</a:t>
            </a:r>
          </a:p>
        </p:txBody>
      </p:sp>
      <p:pic>
        <p:nvPicPr>
          <p:cNvPr id="19" name="Picture 18">
            <a:extLst>
              <a:ext uri="{FF2B5EF4-FFF2-40B4-BE49-F238E27FC236}">
                <a16:creationId xmlns:a16="http://schemas.microsoft.com/office/drawing/2014/main" id="{7C5D4AA3-8972-4384-8B14-711F0A178E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2909" y="4833923"/>
            <a:ext cx="1822806" cy="792121"/>
          </a:xfrm>
          <a:prstGeom prst="rect">
            <a:avLst/>
          </a:prstGeom>
        </p:spPr>
      </p:pic>
      <p:sp>
        <p:nvSpPr>
          <p:cNvPr id="21" name="TextBox 20">
            <a:extLst>
              <a:ext uri="{FF2B5EF4-FFF2-40B4-BE49-F238E27FC236}">
                <a16:creationId xmlns:a16="http://schemas.microsoft.com/office/drawing/2014/main" id="{C1DFB441-9E2E-42DB-AC72-92F69AB2E209}"/>
              </a:ext>
            </a:extLst>
          </p:cNvPr>
          <p:cNvSpPr txBox="1"/>
          <p:nvPr/>
        </p:nvSpPr>
        <p:spPr>
          <a:xfrm>
            <a:off x="7273970" y="5747922"/>
            <a:ext cx="4719066" cy="338554"/>
          </a:xfrm>
          <a:prstGeom prst="rect">
            <a:avLst/>
          </a:prstGeom>
          <a:noFill/>
        </p:spPr>
        <p:txBody>
          <a:bodyPr wrap="square" rtlCol="0">
            <a:spAutoFit/>
          </a:bodyPr>
          <a:lstStyle/>
          <a:p>
            <a:pPr algn="ctr"/>
            <a:r>
              <a:rPr lang="en-US" sz="1600" spc="100">
                <a:solidFill>
                  <a:schemeClr val="tx2"/>
                </a:solidFill>
              </a:rPr>
              <a:t>Real World Solutions for Systems Change</a:t>
            </a:r>
          </a:p>
        </p:txBody>
      </p:sp>
    </p:spTree>
    <p:extLst>
      <p:ext uri="{BB962C8B-B14F-4D97-AF65-F5344CB8AC3E}">
        <p14:creationId xmlns:p14="http://schemas.microsoft.com/office/powerpoint/2010/main" val="3407024498"/>
      </p:ext>
    </p:extLst>
  </p:cSld>
  <p:clrMapOvr>
    <a:masterClrMapping/>
  </p:clrMapOvr>
  <p:extLst>
    <p:ext uri="{DCECCB84-F9BA-43D5-87BE-67443E8EF086}">
      <p15:sldGuideLst xmlns:p15="http://schemas.microsoft.com/office/powerpoint/2012/main">
        <p15:guide id="3" orient="horz" pos="864" userDrawn="1">
          <p15:clr>
            <a:srgbClr val="FBAE40"/>
          </p15:clr>
        </p15:guide>
        <p15:guide id="4"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13EE36-7F10-48F0-8529-6E5DFCE850AD}"/>
              </a:ext>
            </a:extLst>
          </p:cNvPr>
          <p:cNvSpPr/>
          <p:nvPr userDrawn="1"/>
        </p:nvSpPr>
        <p:spPr>
          <a:xfrm>
            <a:off x="0" y="0"/>
            <a:ext cx="7588426" cy="6858000"/>
          </a:xfrm>
          <a:prstGeom prst="rect">
            <a:avLst/>
          </a:prstGeom>
          <a:solidFill>
            <a:schemeClr val="accent4">
              <a:alpha val="87000"/>
            </a:schemeClr>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520A175-207F-4F98-BDC0-D22F5B85EDFF}"/>
              </a:ext>
            </a:extLst>
          </p:cNvPr>
          <p:cNvSpPr>
            <a:spLocks noGrp="1"/>
          </p:cNvSpPr>
          <p:nvPr>
            <p:ph type="sldNum" sz="quarter" idx="11"/>
          </p:nvPr>
        </p:nvSpPr>
        <p:spPr/>
        <p:txBody>
          <a:bodyPr/>
          <a:lstStyle>
            <a:lvl1pPr>
              <a:defRPr>
                <a:solidFill>
                  <a:schemeClr val="bg1"/>
                </a:solidFill>
              </a:defRPr>
            </a:lvl1pPr>
          </a:lstStyle>
          <a:p>
            <a:fld id="{4D106CB7-E670-440F-8FBA-AAA8FF979C43}" type="slidenum">
              <a:rPr lang="en-US" smtClean="0"/>
              <a:pPr/>
              <a:t>‹#›</a:t>
            </a:fld>
            <a:endParaRPr lang="en-US"/>
          </a:p>
        </p:txBody>
      </p:sp>
      <p:sp>
        <p:nvSpPr>
          <p:cNvPr id="6" name="Title 1">
            <a:extLst>
              <a:ext uri="{FF2B5EF4-FFF2-40B4-BE49-F238E27FC236}">
                <a16:creationId xmlns:a16="http://schemas.microsoft.com/office/drawing/2014/main" id="{1B898CAB-CA24-40AA-9151-AA6B09F303CF}"/>
              </a:ext>
            </a:extLst>
          </p:cNvPr>
          <p:cNvSpPr>
            <a:spLocks noGrp="1"/>
          </p:cNvSpPr>
          <p:nvPr>
            <p:ph type="title"/>
          </p:nvPr>
        </p:nvSpPr>
        <p:spPr>
          <a:xfrm>
            <a:off x="838200" y="852854"/>
            <a:ext cx="5978769" cy="5108331"/>
          </a:xfrm>
        </p:spPr>
        <p:txBody>
          <a:bodyPr/>
          <a:lstStyle>
            <a:lvl1pPr algn="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962195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31C172-5A2F-4FD8-AF50-B96326B851EC}"/>
              </a:ext>
            </a:extLst>
          </p:cNvPr>
          <p:cNvSpPr/>
          <p:nvPr userDrawn="1"/>
        </p:nvSpPr>
        <p:spPr>
          <a:xfrm>
            <a:off x="0" y="0"/>
            <a:ext cx="12192000" cy="4421529"/>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2837F850-D517-4E94-9FA9-06503969E53E}"/>
              </a:ext>
            </a:extLst>
          </p:cNvPr>
          <p:cNvSpPr>
            <a:spLocks noGrp="1"/>
          </p:cNvSpPr>
          <p:nvPr>
            <p:ph type="title"/>
          </p:nvPr>
        </p:nvSpPr>
        <p:spPr>
          <a:xfrm>
            <a:off x="629729" y="2383888"/>
            <a:ext cx="10494132"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7" name="Text Placeholder 26">
            <a:extLst>
              <a:ext uri="{FF2B5EF4-FFF2-40B4-BE49-F238E27FC236}">
                <a16:creationId xmlns:a16="http://schemas.microsoft.com/office/drawing/2014/main" id="{F7C9736B-A226-4481-84D6-83BFB166C79A}"/>
              </a:ext>
            </a:extLst>
          </p:cNvPr>
          <p:cNvSpPr>
            <a:spLocks noGrp="1"/>
          </p:cNvSpPr>
          <p:nvPr>
            <p:ph type="body" sz="quarter" idx="10"/>
          </p:nvPr>
        </p:nvSpPr>
        <p:spPr>
          <a:xfrm>
            <a:off x="899146" y="4560243"/>
            <a:ext cx="4657725" cy="682625"/>
          </a:xfrm>
        </p:spPr>
        <p:txBody>
          <a:bodyPr/>
          <a:lstStyle>
            <a:lvl1pPr marL="0" indent="0">
              <a:buNone/>
              <a:defRPr sz="1800" b="1">
                <a:solidFill>
                  <a:schemeClr val="accent3"/>
                </a:solidFill>
              </a:defRPr>
            </a:lvl1pPr>
            <a:lvl2pPr marL="0" indent="0">
              <a:buNone/>
              <a:defRPr sz="1800" b="1">
                <a:solidFill>
                  <a:schemeClr val="accent1"/>
                </a:solidFill>
              </a:defRPr>
            </a:lvl2pPr>
          </a:lstStyle>
          <a:p>
            <a:pPr lvl="0"/>
            <a:r>
              <a:rPr lang="en-US"/>
              <a:t>Click to edit Master text styles</a:t>
            </a:r>
          </a:p>
        </p:txBody>
      </p:sp>
      <p:grpSp>
        <p:nvGrpSpPr>
          <p:cNvPr id="13" name="Graphic 8" descr="Question Mark">
            <a:extLst>
              <a:ext uri="{FF2B5EF4-FFF2-40B4-BE49-F238E27FC236}">
                <a16:creationId xmlns:a16="http://schemas.microsoft.com/office/drawing/2014/main" id="{2106DB65-71D4-4256-BD2A-45ED5D5CD147}"/>
              </a:ext>
            </a:extLst>
          </p:cNvPr>
          <p:cNvGrpSpPr/>
          <p:nvPr userDrawn="1"/>
        </p:nvGrpSpPr>
        <p:grpSpPr>
          <a:xfrm>
            <a:off x="7479173" y="392574"/>
            <a:ext cx="3956613" cy="3956613"/>
            <a:chOff x="7189806" y="1353273"/>
            <a:chExt cx="3956613" cy="3956613"/>
          </a:xfrm>
          <a:solidFill>
            <a:schemeClr val="accent3"/>
          </a:solidFill>
        </p:grpSpPr>
        <p:sp>
          <p:nvSpPr>
            <p:cNvPr id="14" name="Freeform: Shape 13">
              <a:extLst>
                <a:ext uri="{FF2B5EF4-FFF2-40B4-BE49-F238E27FC236}">
                  <a16:creationId xmlns:a16="http://schemas.microsoft.com/office/drawing/2014/main" id="{5A83F3BA-2693-4AE8-B3E3-3120F3591CF4}"/>
                </a:ext>
              </a:extLst>
            </p:cNvPr>
            <p:cNvSpPr/>
            <p:nvPr/>
          </p:nvSpPr>
          <p:spPr>
            <a:xfrm>
              <a:off x="8117466" y="1644809"/>
              <a:ext cx="2101833" cy="2479658"/>
            </a:xfrm>
            <a:custGeom>
              <a:avLst/>
              <a:gdLst>
                <a:gd name="connsiteX0" fmla="*/ 2094821 w 2101833"/>
                <a:gd name="connsiteY0" fmla="*/ 928914 h 2479658"/>
                <a:gd name="connsiteX1" fmla="*/ 928807 w 2101833"/>
                <a:gd name="connsiteY1" fmla="*/ 7224 h 2479658"/>
                <a:gd name="connsiteX2" fmla="*/ 0 w 2101833"/>
                <a:gd name="connsiteY2" fmla="*/ 1047488 h 2479658"/>
                <a:gd name="connsiteX3" fmla="*/ 494577 w 2101833"/>
                <a:gd name="connsiteY3" fmla="*/ 1047488 h 2479658"/>
                <a:gd name="connsiteX4" fmla="*/ 1050745 w 2101833"/>
                <a:gd name="connsiteY4" fmla="*/ 491271 h 2479658"/>
                <a:gd name="connsiteX5" fmla="*/ 1606962 w 2101833"/>
                <a:gd name="connsiteY5" fmla="*/ 1047443 h 2479658"/>
                <a:gd name="connsiteX6" fmla="*/ 1346155 w 2101833"/>
                <a:gd name="connsiteY6" fmla="*/ 1518738 h 2479658"/>
                <a:gd name="connsiteX7" fmla="*/ 803357 w 2101833"/>
                <a:gd name="connsiteY7" fmla="*/ 2479659 h 2479658"/>
                <a:gd name="connsiteX8" fmla="*/ 1297934 w 2101833"/>
                <a:gd name="connsiteY8" fmla="*/ 2479659 h 2479658"/>
                <a:gd name="connsiteX9" fmla="*/ 1609435 w 2101833"/>
                <a:gd name="connsiteY9" fmla="*/ 1937397 h 2479658"/>
                <a:gd name="connsiteX10" fmla="*/ 2094821 w 2101833"/>
                <a:gd name="connsiteY10" fmla="*/ 928914 h 247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1833" h="2479658">
                  <a:moveTo>
                    <a:pt x="2094821" y="928914"/>
                  </a:moveTo>
                  <a:cubicBezTo>
                    <a:pt x="2027352" y="352410"/>
                    <a:pt x="1505310" y="-60244"/>
                    <a:pt x="928807" y="7224"/>
                  </a:cubicBezTo>
                  <a:cubicBezTo>
                    <a:pt x="400603" y="69041"/>
                    <a:pt x="1813" y="515682"/>
                    <a:pt x="0" y="1047488"/>
                  </a:cubicBezTo>
                  <a:lnTo>
                    <a:pt x="494577" y="1047488"/>
                  </a:lnTo>
                  <a:cubicBezTo>
                    <a:pt x="494564" y="740311"/>
                    <a:pt x="743571" y="491283"/>
                    <a:pt x="1050745" y="491271"/>
                  </a:cubicBezTo>
                  <a:cubicBezTo>
                    <a:pt x="1357922" y="491259"/>
                    <a:pt x="1606950" y="740266"/>
                    <a:pt x="1606962" y="1047443"/>
                  </a:cubicBezTo>
                  <a:cubicBezTo>
                    <a:pt x="1606970" y="1238968"/>
                    <a:pt x="1508438" y="1417024"/>
                    <a:pt x="1346155" y="1518738"/>
                  </a:cubicBezTo>
                  <a:cubicBezTo>
                    <a:pt x="1011249" y="1723649"/>
                    <a:pt x="805974" y="2087047"/>
                    <a:pt x="803357" y="2479659"/>
                  </a:cubicBezTo>
                  <a:lnTo>
                    <a:pt x="1297934" y="2479659"/>
                  </a:lnTo>
                  <a:cubicBezTo>
                    <a:pt x="1301087" y="2257223"/>
                    <a:pt x="1418874" y="2052180"/>
                    <a:pt x="1609435" y="1937397"/>
                  </a:cubicBezTo>
                  <a:cubicBezTo>
                    <a:pt x="1952510" y="1723270"/>
                    <a:pt x="2141488" y="1330625"/>
                    <a:pt x="2094821" y="928914"/>
                  </a:cubicBezTo>
                  <a:close/>
                </a:path>
              </a:pathLst>
            </a:custGeom>
            <a:grpFill/>
            <a:ln w="4117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4E82667-D53E-4EE6-A4B0-95AC953F436E}"/>
                </a:ext>
              </a:extLst>
            </p:cNvPr>
            <p:cNvSpPr/>
            <p:nvPr/>
          </p:nvSpPr>
          <p:spPr>
            <a:xfrm>
              <a:off x="8873711" y="4416420"/>
              <a:ext cx="604504" cy="604966"/>
            </a:xfrm>
            <a:custGeom>
              <a:avLst/>
              <a:gdLst>
                <a:gd name="connsiteX0" fmla="*/ 516095 w 604504"/>
                <a:gd name="connsiteY0" fmla="*/ 88707 h 604966"/>
                <a:gd name="connsiteX1" fmla="*/ 516095 w 604504"/>
                <a:gd name="connsiteY1" fmla="*/ 88707 h 604966"/>
                <a:gd name="connsiteX2" fmla="*/ 88855 w 604504"/>
                <a:gd name="connsiteY2" fmla="*/ 88262 h 604966"/>
                <a:gd name="connsiteX3" fmla="*/ 88410 w 604504"/>
                <a:gd name="connsiteY3" fmla="*/ 88707 h 604966"/>
                <a:gd name="connsiteX4" fmla="*/ 23621 w 604504"/>
                <a:gd name="connsiteY4" fmla="*/ 185397 h 604966"/>
                <a:gd name="connsiteX5" fmla="*/ 5 w 604504"/>
                <a:gd name="connsiteY5" fmla="*/ 303312 h 604966"/>
                <a:gd name="connsiteX6" fmla="*/ 23703 w 604504"/>
                <a:gd name="connsiteY6" fmla="*/ 420692 h 604966"/>
                <a:gd name="connsiteX7" fmla="*/ 185100 w 604504"/>
                <a:gd name="connsiteY7" fmla="*/ 581223 h 604966"/>
                <a:gd name="connsiteX8" fmla="*/ 302974 w 604504"/>
                <a:gd name="connsiteY8" fmla="*/ 604963 h 604966"/>
                <a:gd name="connsiteX9" fmla="*/ 420354 w 604504"/>
                <a:gd name="connsiteY9" fmla="*/ 581264 h 604966"/>
                <a:gd name="connsiteX10" fmla="*/ 580761 w 604504"/>
                <a:gd name="connsiteY10" fmla="*/ 420815 h 604966"/>
                <a:gd name="connsiteX11" fmla="*/ 604501 w 604504"/>
                <a:gd name="connsiteY11" fmla="*/ 303436 h 604966"/>
                <a:gd name="connsiteX12" fmla="*/ 580844 w 604504"/>
                <a:gd name="connsiteY12" fmla="*/ 185520 h 604966"/>
                <a:gd name="connsiteX13" fmla="*/ 516095 w 604504"/>
                <a:gd name="connsiteY13" fmla="*/ 88707 h 60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504" h="604966">
                  <a:moveTo>
                    <a:pt x="516095" y="88707"/>
                  </a:moveTo>
                  <a:lnTo>
                    <a:pt x="516095" y="88707"/>
                  </a:lnTo>
                  <a:cubicBezTo>
                    <a:pt x="398238" y="-29394"/>
                    <a:pt x="206960" y="-29596"/>
                    <a:pt x="88855" y="88262"/>
                  </a:cubicBezTo>
                  <a:cubicBezTo>
                    <a:pt x="88707" y="88410"/>
                    <a:pt x="88559" y="88559"/>
                    <a:pt x="88410" y="88707"/>
                  </a:cubicBezTo>
                  <a:cubicBezTo>
                    <a:pt x="60772" y="116449"/>
                    <a:pt x="38767" y="149285"/>
                    <a:pt x="23621" y="185397"/>
                  </a:cubicBezTo>
                  <a:cubicBezTo>
                    <a:pt x="7852" y="222700"/>
                    <a:pt x="-181" y="262815"/>
                    <a:pt x="5" y="303312"/>
                  </a:cubicBezTo>
                  <a:cubicBezTo>
                    <a:pt x="-222" y="343649"/>
                    <a:pt x="7844" y="383602"/>
                    <a:pt x="23703" y="420692"/>
                  </a:cubicBezTo>
                  <a:cubicBezTo>
                    <a:pt x="54523" y="493193"/>
                    <a:pt x="112434" y="550794"/>
                    <a:pt x="185100" y="581223"/>
                  </a:cubicBezTo>
                  <a:cubicBezTo>
                    <a:pt x="222395" y="596988"/>
                    <a:pt x="262485" y="605062"/>
                    <a:pt x="302974" y="604963"/>
                  </a:cubicBezTo>
                  <a:cubicBezTo>
                    <a:pt x="343307" y="605161"/>
                    <a:pt x="383256" y="597099"/>
                    <a:pt x="420354" y="581264"/>
                  </a:cubicBezTo>
                  <a:cubicBezTo>
                    <a:pt x="492504" y="550452"/>
                    <a:pt x="549970" y="492974"/>
                    <a:pt x="580761" y="420815"/>
                  </a:cubicBezTo>
                  <a:cubicBezTo>
                    <a:pt x="596613" y="383722"/>
                    <a:pt x="604691" y="343773"/>
                    <a:pt x="604501" y="303436"/>
                  </a:cubicBezTo>
                  <a:cubicBezTo>
                    <a:pt x="604653" y="262938"/>
                    <a:pt x="596604" y="222828"/>
                    <a:pt x="580844" y="185520"/>
                  </a:cubicBezTo>
                  <a:cubicBezTo>
                    <a:pt x="565710" y="149375"/>
                    <a:pt x="543722" y="116498"/>
                    <a:pt x="516095" y="88707"/>
                  </a:cubicBezTo>
                  <a:close/>
                </a:path>
              </a:pathLst>
            </a:custGeom>
            <a:grpFill/>
            <a:ln w="41176" cap="flat">
              <a:noFill/>
              <a:prstDash val="solid"/>
              <a:miter/>
            </a:ln>
          </p:spPr>
          <p:txBody>
            <a:bodyPr rtlCol="0" anchor="ctr"/>
            <a:lstStyle/>
            <a:p>
              <a:endParaRPr lang="en-US"/>
            </a:p>
          </p:txBody>
        </p:sp>
      </p:grpSp>
      <p:grpSp>
        <p:nvGrpSpPr>
          <p:cNvPr id="16" name="Graphic 8" descr="Question Mark">
            <a:extLst>
              <a:ext uri="{FF2B5EF4-FFF2-40B4-BE49-F238E27FC236}">
                <a16:creationId xmlns:a16="http://schemas.microsoft.com/office/drawing/2014/main" id="{A096478A-96C7-4C90-B74F-57E193EA204D}"/>
              </a:ext>
            </a:extLst>
          </p:cNvPr>
          <p:cNvGrpSpPr/>
          <p:nvPr userDrawn="1"/>
        </p:nvGrpSpPr>
        <p:grpSpPr>
          <a:xfrm>
            <a:off x="7631573" y="2407534"/>
            <a:ext cx="2094053" cy="2094053"/>
            <a:chOff x="7189806" y="1353273"/>
            <a:chExt cx="3956613" cy="3956613"/>
          </a:xfrm>
          <a:solidFill>
            <a:schemeClr val="accent3">
              <a:alpha val="20000"/>
            </a:schemeClr>
          </a:solidFill>
        </p:grpSpPr>
        <p:sp>
          <p:nvSpPr>
            <p:cNvPr id="17" name="Freeform: Shape 16">
              <a:extLst>
                <a:ext uri="{FF2B5EF4-FFF2-40B4-BE49-F238E27FC236}">
                  <a16:creationId xmlns:a16="http://schemas.microsoft.com/office/drawing/2014/main" id="{57A466C5-2089-46BF-BDA3-A76D32617AEC}"/>
                </a:ext>
              </a:extLst>
            </p:cNvPr>
            <p:cNvSpPr/>
            <p:nvPr/>
          </p:nvSpPr>
          <p:spPr>
            <a:xfrm>
              <a:off x="8117466" y="1644809"/>
              <a:ext cx="2101833" cy="2479658"/>
            </a:xfrm>
            <a:custGeom>
              <a:avLst/>
              <a:gdLst>
                <a:gd name="connsiteX0" fmla="*/ 2094821 w 2101833"/>
                <a:gd name="connsiteY0" fmla="*/ 928914 h 2479658"/>
                <a:gd name="connsiteX1" fmla="*/ 928807 w 2101833"/>
                <a:gd name="connsiteY1" fmla="*/ 7224 h 2479658"/>
                <a:gd name="connsiteX2" fmla="*/ 0 w 2101833"/>
                <a:gd name="connsiteY2" fmla="*/ 1047488 h 2479658"/>
                <a:gd name="connsiteX3" fmla="*/ 494577 w 2101833"/>
                <a:gd name="connsiteY3" fmla="*/ 1047488 h 2479658"/>
                <a:gd name="connsiteX4" fmla="*/ 1050745 w 2101833"/>
                <a:gd name="connsiteY4" fmla="*/ 491271 h 2479658"/>
                <a:gd name="connsiteX5" fmla="*/ 1606962 w 2101833"/>
                <a:gd name="connsiteY5" fmla="*/ 1047443 h 2479658"/>
                <a:gd name="connsiteX6" fmla="*/ 1346155 w 2101833"/>
                <a:gd name="connsiteY6" fmla="*/ 1518738 h 2479658"/>
                <a:gd name="connsiteX7" fmla="*/ 803357 w 2101833"/>
                <a:gd name="connsiteY7" fmla="*/ 2479659 h 2479658"/>
                <a:gd name="connsiteX8" fmla="*/ 1297934 w 2101833"/>
                <a:gd name="connsiteY8" fmla="*/ 2479659 h 2479658"/>
                <a:gd name="connsiteX9" fmla="*/ 1609435 w 2101833"/>
                <a:gd name="connsiteY9" fmla="*/ 1937397 h 2479658"/>
                <a:gd name="connsiteX10" fmla="*/ 2094821 w 2101833"/>
                <a:gd name="connsiteY10" fmla="*/ 928914 h 247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1833" h="2479658">
                  <a:moveTo>
                    <a:pt x="2094821" y="928914"/>
                  </a:moveTo>
                  <a:cubicBezTo>
                    <a:pt x="2027352" y="352410"/>
                    <a:pt x="1505310" y="-60244"/>
                    <a:pt x="928807" y="7224"/>
                  </a:cubicBezTo>
                  <a:cubicBezTo>
                    <a:pt x="400603" y="69041"/>
                    <a:pt x="1813" y="515682"/>
                    <a:pt x="0" y="1047488"/>
                  </a:cubicBezTo>
                  <a:lnTo>
                    <a:pt x="494577" y="1047488"/>
                  </a:lnTo>
                  <a:cubicBezTo>
                    <a:pt x="494564" y="740311"/>
                    <a:pt x="743571" y="491283"/>
                    <a:pt x="1050745" y="491271"/>
                  </a:cubicBezTo>
                  <a:cubicBezTo>
                    <a:pt x="1357922" y="491259"/>
                    <a:pt x="1606950" y="740266"/>
                    <a:pt x="1606962" y="1047443"/>
                  </a:cubicBezTo>
                  <a:cubicBezTo>
                    <a:pt x="1606970" y="1238968"/>
                    <a:pt x="1508438" y="1417024"/>
                    <a:pt x="1346155" y="1518738"/>
                  </a:cubicBezTo>
                  <a:cubicBezTo>
                    <a:pt x="1011249" y="1723649"/>
                    <a:pt x="805974" y="2087047"/>
                    <a:pt x="803357" y="2479659"/>
                  </a:cubicBezTo>
                  <a:lnTo>
                    <a:pt x="1297934" y="2479659"/>
                  </a:lnTo>
                  <a:cubicBezTo>
                    <a:pt x="1301087" y="2257223"/>
                    <a:pt x="1418874" y="2052180"/>
                    <a:pt x="1609435" y="1937397"/>
                  </a:cubicBezTo>
                  <a:cubicBezTo>
                    <a:pt x="1952510" y="1723270"/>
                    <a:pt x="2141488" y="1330625"/>
                    <a:pt x="2094821" y="928914"/>
                  </a:cubicBezTo>
                  <a:close/>
                </a:path>
              </a:pathLst>
            </a:custGeom>
            <a:grpFill/>
            <a:ln w="4117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40318F3-1EB7-447A-AD3A-9F91528817F5}"/>
                </a:ext>
              </a:extLst>
            </p:cNvPr>
            <p:cNvSpPr/>
            <p:nvPr/>
          </p:nvSpPr>
          <p:spPr>
            <a:xfrm>
              <a:off x="8873711" y="4416420"/>
              <a:ext cx="604504" cy="604966"/>
            </a:xfrm>
            <a:custGeom>
              <a:avLst/>
              <a:gdLst>
                <a:gd name="connsiteX0" fmla="*/ 516095 w 604504"/>
                <a:gd name="connsiteY0" fmla="*/ 88707 h 604966"/>
                <a:gd name="connsiteX1" fmla="*/ 516095 w 604504"/>
                <a:gd name="connsiteY1" fmla="*/ 88707 h 604966"/>
                <a:gd name="connsiteX2" fmla="*/ 88855 w 604504"/>
                <a:gd name="connsiteY2" fmla="*/ 88262 h 604966"/>
                <a:gd name="connsiteX3" fmla="*/ 88410 w 604504"/>
                <a:gd name="connsiteY3" fmla="*/ 88707 h 604966"/>
                <a:gd name="connsiteX4" fmla="*/ 23621 w 604504"/>
                <a:gd name="connsiteY4" fmla="*/ 185397 h 604966"/>
                <a:gd name="connsiteX5" fmla="*/ 5 w 604504"/>
                <a:gd name="connsiteY5" fmla="*/ 303312 h 604966"/>
                <a:gd name="connsiteX6" fmla="*/ 23703 w 604504"/>
                <a:gd name="connsiteY6" fmla="*/ 420692 h 604966"/>
                <a:gd name="connsiteX7" fmla="*/ 185100 w 604504"/>
                <a:gd name="connsiteY7" fmla="*/ 581223 h 604966"/>
                <a:gd name="connsiteX8" fmla="*/ 302974 w 604504"/>
                <a:gd name="connsiteY8" fmla="*/ 604963 h 604966"/>
                <a:gd name="connsiteX9" fmla="*/ 420354 w 604504"/>
                <a:gd name="connsiteY9" fmla="*/ 581264 h 604966"/>
                <a:gd name="connsiteX10" fmla="*/ 580761 w 604504"/>
                <a:gd name="connsiteY10" fmla="*/ 420815 h 604966"/>
                <a:gd name="connsiteX11" fmla="*/ 604501 w 604504"/>
                <a:gd name="connsiteY11" fmla="*/ 303436 h 604966"/>
                <a:gd name="connsiteX12" fmla="*/ 580844 w 604504"/>
                <a:gd name="connsiteY12" fmla="*/ 185520 h 604966"/>
                <a:gd name="connsiteX13" fmla="*/ 516095 w 604504"/>
                <a:gd name="connsiteY13" fmla="*/ 88707 h 60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504" h="604966">
                  <a:moveTo>
                    <a:pt x="516095" y="88707"/>
                  </a:moveTo>
                  <a:lnTo>
                    <a:pt x="516095" y="88707"/>
                  </a:lnTo>
                  <a:cubicBezTo>
                    <a:pt x="398238" y="-29394"/>
                    <a:pt x="206960" y="-29596"/>
                    <a:pt x="88855" y="88262"/>
                  </a:cubicBezTo>
                  <a:cubicBezTo>
                    <a:pt x="88707" y="88410"/>
                    <a:pt x="88559" y="88559"/>
                    <a:pt x="88410" y="88707"/>
                  </a:cubicBezTo>
                  <a:cubicBezTo>
                    <a:pt x="60772" y="116449"/>
                    <a:pt x="38767" y="149285"/>
                    <a:pt x="23621" y="185397"/>
                  </a:cubicBezTo>
                  <a:cubicBezTo>
                    <a:pt x="7852" y="222700"/>
                    <a:pt x="-181" y="262815"/>
                    <a:pt x="5" y="303312"/>
                  </a:cubicBezTo>
                  <a:cubicBezTo>
                    <a:pt x="-222" y="343649"/>
                    <a:pt x="7844" y="383602"/>
                    <a:pt x="23703" y="420692"/>
                  </a:cubicBezTo>
                  <a:cubicBezTo>
                    <a:pt x="54523" y="493193"/>
                    <a:pt x="112434" y="550794"/>
                    <a:pt x="185100" y="581223"/>
                  </a:cubicBezTo>
                  <a:cubicBezTo>
                    <a:pt x="222395" y="596988"/>
                    <a:pt x="262485" y="605062"/>
                    <a:pt x="302974" y="604963"/>
                  </a:cubicBezTo>
                  <a:cubicBezTo>
                    <a:pt x="343307" y="605161"/>
                    <a:pt x="383256" y="597099"/>
                    <a:pt x="420354" y="581264"/>
                  </a:cubicBezTo>
                  <a:cubicBezTo>
                    <a:pt x="492504" y="550452"/>
                    <a:pt x="549970" y="492974"/>
                    <a:pt x="580761" y="420815"/>
                  </a:cubicBezTo>
                  <a:cubicBezTo>
                    <a:pt x="596613" y="383722"/>
                    <a:pt x="604691" y="343773"/>
                    <a:pt x="604501" y="303436"/>
                  </a:cubicBezTo>
                  <a:cubicBezTo>
                    <a:pt x="604653" y="262938"/>
                    <a:pt x="596604" y="222828"/>
                    <a:pt x="580844" y="185520"/>
                  </a:cubicBezTo>
                  <a:cubicBezTo>
                    <a:pt x="565710" y="149375"/>
                    <a:pt x="543722" y="116498"/>
                    <a:pt x="516095" y="88707"/>
                  </a:cubicBezTo>
                  <a:close/>
                </a:path>
              </a:pathLst>
            </a:custGeom>
            <a:grpFill/>
            <a:ln w="41176" cap="flat">
              <a:noFill/>
              <a:prstDash val="solid"/>
              <a:miter/>
            </a:ln>
          </p:spPr>
          <p:txBody>
            <a:bodyPr rtlCol="0" anchor="ctr"/>
            <a:lstStyle/>
            <a:p>
              <a:endParaRPr lang="en-US"/>
            </a:p>
          </p:txBody>
        </p:sp>
      </p:grpSp>
      <p:sp>
        <p:nvSpPr>
          <p:cNvPr id="19" name="Isosceles Triangle 18">
            <a:extLst>
              <a:ext uri="{FF2B5EF4-FFF2-40B4-BE49-F238E27FC236}">
                <a16:creationId xmlns:a16="http://schemas.microsoft.com/office/drawing/2014/main" id="{16045D50-F6FA-45A1-817E-7F9537F84504}"/>
              </a:ext>
            </a:extLst>
          </p:cNvPr>
          <p:cNvSpPr/>
          <p:nvPr userDrawn="1"/>
        </p:nvSpPr>
        <p:spPr>
          <a:xfrm rot="5400000">
            <a:off x="677339" y="3258277"/>
            <a:ext cx="457202" cy="272004"/>
          </a:xfrm>
          <a:prstGeom prst="triangle">
            <a:avLst/>
          </a:prstGeom>
          <a:solidFill>
            <a:srgbClr val="FF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F50EB46D-1FB2-4E89-85DD-671CDC348C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22" name="Slide Number Placeholder 5">
            <a:extLst>
              <a:ext uri="{FF2B5EF4-FFF2-40B4-BE49-F238E27FC236}">
                <a16:creationId xmlns:a16="http://schemas.microsoft.com/office/drawing/2014/main" id="{92129F97-B66C-4AC1-A885-055B8AC4BDE9}"/>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8468353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529B93-FFB3-42CF-9454-99D6B2242E93}"/>
              </a:ext>
            </a:extLst>
          </p:cNvPr>
          <p:cNvSpPr/>
          <p:nvPr userDrawn="1"/>
        </p:nvSpPr>
        <p:spPr>
          <a:xfrm>
            <a:off x="0" y="0"/>
            <a:ext cx="12192000" cy="338666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2837F850-D517-4E94-9FA9-06503969E53E}"/>
              </a:ext>
            </a:extLst>
          </p:cNvPr>
          <p:cNvSpPr>
            <a:spLocks noGrp="1"/>
          </p:cNvSpPr>
          <p:nvPr>
            <p:ph type="title"/>
          </p:nvPr>
        </p:nvSpPr>
        <p:spPr>
          <a:xfrm>
            <a:off x="457200" y="545569"/>
            <a:ext cx="10515600" cy="634450"/>
          </a:xfrm>
        </p:spPr>
        <p:txBody>
          <a:bodyPr>
            <a:noAutofit/>
          </a:bodyPr>
          <a:lstStyle>
            <a:lvl1pPr>
              <a:defRPr sz="32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7" name="Text Placeholder 26">
            <a:extLst>
              <a:ext uri="{FF2B5EF4-FFF2-40B4-BE49-F238E27FC236}">
                <a16:creationId xmlns:a16="http://schemas.microsoft.com/office/drawing/2014/main" id="{F7C9736B-A226-4481-84D6-83BFB166C79A}"/>
              </a:ext>
            </a:extLst>
          </p:cNvPr>
          <p:cNvSpPr>
            <a:spLocks noGrp="1"/>
          </p:cNvSpPr>
          <p:nvPr>
            <p:ph type="body" sz="quarter" idx="10"/>
          </p:nvPr>
        </p:nvSpPr>
        <p:spPr>
          <a:xfrm>
            <a:off x="2389188" y="4027488"/>
            <a:ext cx="4657725" cy="682625"/>
          </a:xfrm>
        </p:spPr>
        <p:txBody>
          <a:bodyPr/>
          <a:lstStyle>
            <a:lvl1pPr marL="0" indent="0">
              <a:buNone/>
              <a:defRPr sz="1800" b="1">
                <a:solidFill>
                  <a:schemeClr val="tx2"/>
                </a:solidFill>
              </a:defRPr>
            </a:lvl1pPr>
            <a:lvl2pPr marL="0" indent="0">
              <a:buNone/>
              <a:defRPr sz="1800">
                <a:solidFill>
                  <a:schemeClr val="accent1"/>
                </a:solidFill>
              </a:defRPr>
            </a:lvl2pPr>
          </a:lstStyle>
          <a:p>
            <a:pPr lvl="0"/>
            <a:r>
              <a:rPr lang="en-US"/>
              <a:t>Click to edit Master text styles</a:t>
            </a:r>
          </a:p>
          <a:p>
            <a:pPr lvl="1"/>
            <a:r>
              <a:rPr lang="en-US"/>
              <a:t>Second level</a:t>
            </a:r>
          </a:p>
        </p:txBody>
      </p:sp>
      <p:sp>
        <p:nvSpPr>
          <p:cNvPr id="10" name="Rectangle 9">
            <a:extLst>
              <a:ext uri="{FF2B5EF4-FFF2-40B4-BE49-F238E27FC236}">
                <a16:creationId xmlns:a16="http://schemas.microsoft.com/office/drawing/2014/main" id="{7DDAC36E-89AE-4086-AC15-7706E5D852E1}"/>
              </a:ext>
            </a:extLst>
          </p:cNvPr>
          <p:cNvSpPr/>
          <p:nvPr userDrawn="1"/>
        </p:nvSpPr>
        <p:spPr>
          <a:xfrm>
            <a:off x="0" y="3209544"/>
            <a:ext cx="12192000" cy="25011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6">
            <a:extLst>
              <a:ext uri="{FF2B5EF4-FFF2-40B4-BE49-F238E27FC236}">
                <a16:creationId xmlns:a16="http://schemas.microsoft.com/office/drawing/2014/main" id="{FBDB28AE-959D-4136-AF40-43DE19636711}"/>
              </a:ext>
            </a:extLst>
          </p:cNvPr>
          <p:cNvSpPr txBox="1">
            <a:spLocks/>
          </p:cNvSpPr>
          <p:nvPr userDrawn="1"/>
        </p:nvSpPr>
        <p:spPr>
          <a:xfrm>
            <a:off x="744638" y="3835921"/>
            <a:ext cx="3936096" cy="369332"/>
          </a:xfrm>
          <a:prstGeom prst="rect">
            <a:avLst/>
          </a:prstGeom>
          <a:noFill/>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900" b="1">
                <a:solidFill>
                  <a:srgbClr val="1B3E6E"/>
                </a:solidFill>
              </a:rPr>
              <a:t>http://www.rsat-tta.com</a:t>
            </a:r>
          </a:p>
        </p:txBody>
      </p:sp>
      <p:sp>
        <p:nvSpPr>
          <p:cNvPr id="14" name="Oval 13">
            <a:extLst>
              <a:ext uri="{FF2B5EF4-FFF2-40B4-BE49-F238E27FC236}">
                <a16:creationId xmlns:a16="http://schemas.microsoft.com/office/drawing/2014/main" id="{34176192-E1E4-41D7-B471-A950CBB025C4}"/>
              </a:ext>
            </a:extLst>
          </p:cNvPr>
          <p:cNvSpPr/>
          <p:nvPr userDrawn="1"/>
        </p:nvSpPr>
        <p:spPr>
          <a:xfrm>
            <a:off x="7719656" y="2447859"/>
            <a:ext cx="1261640" cy="12616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Envelope">
            <a:extLst>
              <a:ext uri="{FF2B5EF4-FFF2-40B4-BE49-F238E27FC236}">
                <a16:creationId xmlns:a16="http://schemas.microsoft.com/office/drawing/2014/main" id="{65CA51E7-44A9-41C8-90FD-400397C8D9A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97802" y="2726005"/>
            <a:ext cx="705348" cy="705348"/>
          </a:xfrm>
          <a:prstGeom prst="rect">
            <a:avLst/>
          </a:prstGeom>
        </p:spPr>
      </p:pic>
      <p:grpSp>
        <p:nvGrpSpPr>
          <p:cNvPr id="16" name="Group 15">
            <a:extLst>
              <a:ext uri="{FF2B5EF4-FFF2-40B4-BE49-F238E27FC236}">
                <a16:creationId xmlns:a16="http://schemas.microsoft.com/office/drawing/2014/main" id="{169E1283-99C1-4530-AC60-E21222876BF3}"/>
              </a:ext>
            </a:extLst>
          </p:cNvPr>
          <p:cNvGrpSpPr/>
          <p:nvPr userDrawn="1"/>
        </p:nvGrpSpPr>
        <p:grpSpPr>
          <a:xfrm>
            <a:off x="1877029" y="2425995"/>
            <a:ext cx="1201837" cy="1201837"/>
            <a:chOff x="1506639" y="1701273"/>
            <a:chExt cx="1562583" cy="1562583"/>
          </a:xfrm>
        </p:grpSpPr>
        <p:sp>
          <p:nvSpPr>
            <p:cNvPr id="17" name="Oval 16">
              <a:extLst>
                <a:ext uri="{FF2B5EF4-FFF2-40B4-BE49-F238E27FC236}">
                  <a16:creationId xmlns:a16="http://schemas.microsoft.com/office/drawing/2014/main" id="{E712D923-7C38-4228-9926-3DD138F7991B}"/>
                </a:ext>
              </a:extLst>
            </p:cNvPr>
            <p:cNvSpPr/>
            <p:nvPr/>
          </p:nvSpPr>
          <p:spPr>
            <a:xfrm>
              <a:off x="1506639" y="1701273"/>
              <a:ext cx="1562583" cy="15625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World">
              <a:extLst>
                <a:ext uri="{FF2B5EF4-FFF2-40B4-BE49-F238E27FC236}">
                  <a16:creationId xmlns:a16="http://schemas.microsoft.com/office/drawing/2014/main" id="{8476AC7A-6344-4500-94AE-257230A4B52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16365" y="1999279"/>
              <a:ext cx="957096" cy="957096"/>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328BE8E8-FB0F-4384-92E0-3B372B9DBE8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22" name="Slide Number Placeholder 5">
            <a:extLst>
              <a:ext uri="{FF2B5EF4-FFF2-40B4-BE49-F238E27FC236}">
                <a16:creationId xmlns:a16="http://schemas.microsoft.com/office/drawing/2014/main" id="{4EF265B8-8486-47B3-97F4-8F66252C166A}"/>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17662309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p:txBody>
          <a:bodyPr/>
          <a:lstStyle>
            <a:lvl1pPr marL="0" indent="0">
              <a:defRPr/>
            </a:lvl1pPr>
          </a:lstStyle>
          <a:p>
            <a:endParaRPr lang="en-US"/>
          </a:p>
        </p:txBody>
      </p:sp>
      <p:sp>
        <p:nvSpPr>
          <p:cNvPr id="3" name="Slide Number Placeholder 5">
            <a:extLst>
              <a:ext uri="{FF2B5EF4-FFF2-40B4-BE49-F238E27FC236}">
                <a16:creationId xmlns:a16="http://schemas.microsoft.com/office/drawing/2014/main" id="{69E374AB-FE98-41C2-9F19-8CA143AB4856}"/>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pic>
        <p:nvPicPr>
          <p:cNvPr id="4" name="Picture 3" descr="A picture containing drawing&#10;&#10;Description automatically generated">
            <a:extLst>
              <a:ext uri="{FF2B5EF4-FFF2-40B4-BE49-F238E27FC236}">
                <a16:creationId xmlns:a16="http://schemas.microsoft.com/office/drawing/2014/main" id="{54BBAC67-3578-9456-1547-5794635090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2730" y="6229186"/>
            <a:ext cx="1547368" cy="464784"/>
          </a:xfrm>
          <a:prstGeom prst="rect">
            <a:avLst/>
          </a:prstGeom>
        </p:spPr>
      </p:pic>
      <p:pic>
        <p:nvPicPr>
          <p:cNvPr id="6" name="Picture 5" descr="Logo&#10;&#10;Description automatically generated">
            <a:extLst>
              <a:ext uri="{FF2B5EF4-FFF2-40B4-BE49-F238E27FC236}">
                <a16:creationId xmlns:a16="http://schemas.microsoft.com/office/drawing/2014/main" id="{042A2F07-CAD7-2807-E680-C2802BBFB0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75172" y="6191459"/>
            <a:ext cx="1459628" cy="540238"/>
          </a:xfrm>
          <a:prstGeom prst="rect">
            <a:avLst/>
          </a:prstGeom>
        </p:spPr>
      </p:pic>
      <p:cxnSp>
        <p:nvCxnSpPr>
          <p:cNvPr id="8" name="Straight Connector 7">
            <a:extLst>
              <a:ext uri="{FF2B5EF4-FFF2-40B4-BE49-F238E27FC236}">
                <a16:creationId xmlns:a16="http://schemas.microsoft.com/office/drawing/2014/main" id="{41D52627-537A-CCAB-92CB-667D905BC045}"/>
              </a:ext>
            </a:extLst>
          </p:cNvPr>
          <p:cNvCxnSpPr/>
          <p:nvPr userDrawn="1"/>
        </p:nvCxnSpPr>
        <p:spPr>
          <a:xfrm>
            <a:off x="10085304" y="6191459"/>
            <a:ext cx="0" cy="53001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75879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70012"/>
            <a:ext cx="10579100" cy="607494"/>
          </a:xfrm>
        </p:spPr>
        <p:txBody>
          <a:bodyPr anchor="t">
            <a:normAutofit/>
          </a:bodyPr>
          <a:lstStyle>
            <a:lvl1pPr>
              <a:defRPr sz="3600">
                <a:solidFill>
                  <a:schemeClr val="bg1"/>
                </a:solidFill>
              </a:defRPr>
            </a:lvl1pPr>
          </a:lstStyle>
          <a:p>
            <a:r>
              <a:rPr lang="en-US"/>
              <a:t>Click to edit Master title style</a:t>
            </a:r>
          </a:p>
        </p:txBody>
      </p:sp>
      <p:sp>
        <p:nvSpPr>
          <p:cNvPr id="16" name="Text Placeholder 15"/>
          <p:cNvSpPr>
            <a:spLocks noGrp="1"/>
          </p:cNvSpPr>
          <p:nvPr>
            <p:ph type="body" sz="quarter" idx="13"/>
          </p:nvPr>
        </p:nvSpPr>
        <p:spPr>
          <a:xfrm>
            <a:off x="495300" y="1357745"/>
            <a:ext cx="11201400" cy="4793485"/>
          </a:xfrm>
        </p:spPr>
        <p:txBody>
          <a:bodyPr/>
          <a:lstStyle>
            <a:lvl1pPr marL="274320" indent="-274320">
              <a:lnSpc>
                <a:spcPct val="100000"/>
              </a:lnSpc>
              <a:spcBef>
                <a:spcPts val="1800"/>
              </a:spcBef>
              <a:buClr>
                <a:schemeClr val="accent2"/>
              </a:buClr>
              <a:buFont typeface="Wingdings" panose="05000000000000000000" pitchFamily="2" charset="2"/>
              <a:buChar char="§"/>
              <a:defRPr/>
            </a:lvl1pPr>
            <a:lvl2pPr>
              <a:lnSpc>
                <a:spcPct val="100000"/>
              </a:lnSpc>
              <a:buClr>
                <a:schemeClr val="accent5"/>
              </a:buClr>
              <a:defRPr/>
            </a:lvl2pPr>
            <a:lvl3pPr marL="1143000" indent="-228600">
              <a:lnSpc>
                <a:spcPct val="100000"/>
              </a:lnSpc>
              <a:buClr>
                <a:schemeClr val="accent5"/>
              </a:buClr>
              <a:buFont typeface="Arial" panose="020B0604020202020204" pitchFamily="34" charset="0"/>
              <a:buChar char="−"/>
              <a:defRPr/>
            </a:lvl3pPr>
            <a:lvl4pPr>
              <a:lnSpc>
                <a:spcPct val="100000"/>
              </a:lnSpc>
              <a:buClr>
                <a:schemeClr val="accent5"/>
              </a:buClr>
              <a:defRPr/>
            </a:lvl4pPr>
            <a:lvl5pPr>
              <a:lnSpc>
                <a:spcPct val="100000"/>
              </a:lnSpc>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5364467F-FAA5-4172-988E-51368EDB67E1}"/>
              </a:ext>
            </a:extLst>
          </p:cNvPr>
          <p:cNvSpPr>
            <a:spLocks noGrp="1"/>
          </p:cNvSpPr>
          <p:nvPr>
            <p:ph type="sldNum" sz="quarter" idx="12"/>
          </p:nvPr>
        </p:nvSpPr>
        <p:spPr>
          <a:xfrm>
            <a:off x="409040" y="6356350"/>
            <a:ext cx="533400" cy="365125"/>
          </a:xfrm>
          <a:prstGeom prst="rect">
            <a:avLst/>
          </a:prstGeom>
        </p:spPr>
        <p:txBody>
          <a:bodyPr/>
          <a:lstStyle>
            <a:lvl1pPr>
              <a:defRPr sz="1000">
                <a:solidFill>
                  <a:schemeClr val="tx1">
                    <a:lumMod val="50000"/>
                    <a:lumOff val="50000"/>
                  </a:schemeClr>
                </a:solidFill>
              </a:defRPr>
            </a:lvl1pPr>
          </a:lstStyle>
          <a:p>
            <a:fld id="{4D106CB7-E670-440F-8FBA-AAA8FF979C43}" type="slidenum">
              <a:rPr lang="en-US" smtClean="0"/>
              <a:pPr/>
              <a:t>‹#›</a:t>
            </a:fld>
            <a:endParaRPr lang="en-US">
              <a:solidFill>
                <a:schemeClr val="tx1">
                  <a:lumMod val="50000"/>
                  <a:lumOff val="50000"/>
                </a:schemeClr>
              </a:solidFill>
            </a:endParaRPr>
          </a:p>
        </p:txBody>
      </p:sp>
      <p:pic>
        <p:nvPicPr>
          <p:cNvPr id="19" name="Picture 18">
            <a:extLst>
              <a:ext uri="{FF2B5EF4-FFF2-40B4-BE49-F238E27FC236}">
                <a16:creationId xmlns:a16="http://schemas.microsoft.com/office/drawing/2014/main" id="{44CDC73D-2C00-4179-A1C9-13BD68540E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81238" y="6414965"/>
            <a:ext cx="615462" cy="267456"/>
          </a:xfrm>
          <a:prstGeom prst="rect">
            <a:avLst/>
          </a:prstGeom>
        </p:spPr>
      </p:pic>
    </p:spTree>
    <p:extLst>
      <p:ext uri="{BB962C8B-B14F-4D97-AF65-F5344CB8AC3E}">
        <p14:creationId xmlns:p14="http://schemas.microsoft.com/office/powerpoint/2010/main" val="369226425"/>
      </p:ext>
    </p:extLst>
  </p:cSld>
  <p:clrMapOvr>
    <a:masterClrMapping/>
  </p:clrMapOvr>
  <p:extLst>
    <p:ext uri="{DCECCB84-F9BA-43D5-87BE-67443E8EF086}">
      <p15:sldGuideLst xmlns:p15="http://schemas.microsoft.com/office/powerpoint/2012/main">
        <p15:guide id="3" orient="horz" pos="2136">
          <p15:clr>
            <a:srgbClr val="FBAE40"/>
          </p15:clr>
        </p15:guide>
        <p15:guide id="4" pos="736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13EE36-7F10-48F0-8529-6E5DFCE850AD}"/>
              </a:ext>
            </a:extLst>
          </p:cNvPr>
          <p:cNvSpPr/>
          <p:nvPr userDrawn="1"/>
        </p:nvSpPr>
        <p:spPr>
          <a:xfrm>
            <a:off x="0" y="0"/>
            <a:ext cx="7588426" cy="6858000"/>
          </a:xfrm>
          <a:prstGeom prst="rect">
            <a:avLst/>
          </a:prstGeom>
          <a:solidFill>
            <a:srgbClr val="005581"/>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520A175-207F-4F98-BDC0-D22F5B85EDFF}"/>
              </a:ext>
            </a:extLst>
          </p:cNvPr>
          <p:cNvSpPr>
            <a:spLocks noGrp="1"/>
          </p:cNvSpPr>
          <p:nvPr>
            <p:ph type="sldNum" sz="quarter" idx="11"/>
          </p:nvPr>
        </p:nvSpPr>
        <p:spPr/>
        <p:txBody>
          <a:bodyPr/>
          <a:lstStyle>
            <a:lvl1pPr>
              <a:defRPr>
                <a:solidFill>
                  <a:schemeClr val="bg1"/>
                </a:solidFill>
              </a:defRPr>
            </a:lvl1pPr>
          </a:lstStyle>
          <a:p>
            <a:fld id="{4D106CB7-E670-440F-8FBA-AAA8FF979C43}" type="slidenum">
              <a:rPr lang="en-US" smtClean="0"/>
              <a:pPr/>
              <a:t>‹#›</a:t>
            </a:fld>
            <a:endParaRPr lang="en-US"/>
          </a:p>
        </p:txBody>
      </p:sp>
      <p:sp>
        <p:nvSpPr>
          <p:cNvPr id="6" name="Title 1">
            <a:extLst>
              <a:ext uri="{FF2B5EF4-FFF2-40B4-BE49-F238E27FC236}">
                <a16:creationId xmlns:a16="http://schemas.microsoft.com/office/drawing/2014/main" id="{4DA29FC5-5586-4D7B-B83B-411C7986AD1F}"/>
              </a:ext>
            </a:extLst>
          </p:cNvPr>
          <p:cNvSpPr>
            <a:spLocks noGrp="1"/>
          </p:cNvSpPr>
          <p:nvPr>
            <p:ph type="title"/>
          </p:nvPr>
        </p:nvSpPr>
        <p:spPr>
          <a:xfrm>
            <a:off x="838200" y="852854"/>
            <a:ext cx="5978769" cy="5108331"/>
          </a:xfrm>
        </p:spPr>
        <p:txBody>
          <a:bodyPr/>
          <a:lstStyle>
            <a:lvl1pPr algn="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17721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13EE36-7F10-48F0-8529-6E5DFCE850AD}"/>
              </a:ext>
            </a:extLst>
          </p:cNvPr>
          <p:cNvSpPr/>
          <p:nvPr userDrawn="1"/>
        </p:nvSpPr>
        <p:spPr>
          <a:xfrm>
            <a:off x="0" y="0"/>
            <a:ext cx="7588426" cy="6858000"/>
          </a:xfrm>
          <a:prstGeom prst="rect">
            <a:avLst/>
          </a:prstGeom>
          <a:solidFill>
            <a:schemeClr val="accent5"/>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520A175-207F-4F98-BDC0-D22F5B85EDFF}"/>
              </a:ext>
            </a:extLst>
          </p:cNvPr>
          <p:cNvSpPr>
            <a:spLocks noGrp="1"/>
          </p:cNvSpPr>
          <p:nvPr>
            <p:ph type="sldNum" sz="quarter" idx="11"/>
          </p:nvPr>
        </p:nvSpPr>
        <p:spPr/>
        <p:txBody>
          <a:bodyPr/>
          <a:lstStyle>
            <a:lvl1pPr>
              <a:defRPr>
                <a:solidFill>
                  <a:schemeClr val="bg1"/>
                </a:solidFill>
              </a:defRPr>
            </a:lvl1pPr>
          </a:lstStyle>
          <a:p>
            <a:fld id="{4D106CB7-E670-440F-8FBA-AAA8FF979C43}" type="slidenum">
              <a:rPr lang="en-US" smtClean="0"/>
              <a:pPr/>
              <a:t>‹#›</a:t>
            </a:fld>
            <a:endParaRPr lang="en-US"/>
          </a:p>
        </p:txBody>
      </p:sp>
      <p:sp>
        <p:nvSpPr>
          <p:cNvPr id="6" name="Title 1">
            <a:extLst>
              <a:ext uri="{FF2B5EF4-FFF2-40B4-BE49-F238E27FC236}">
                <a16:creationId xmlns:a16="http://schemas.microsoft.com/office/drawing/2014/main" id="{55C8DCE9-C132-41A5-8021-7EF4D825C642}"/>
              </a:ext>
            </a:extLst>
          </p:cNvPr>
          <p:cNvSpPr>
            <a:spLocks noGrp="1"/>
          </p:cNvSpPr>
          <p:nvPr>
            <p:ph type="title"/>
          </p:nvPr>
        </p:nvSpPr>
        <p:spPr>
          <a:xfrm>
            <a:off x="838200" y="852854"/>
            <a:ext cx="5978769" cy="5108331"/>
          </a:xfrm>
        </p:spPr>
        <p:txBody>
          <a:bodyPr/>
          <a:lstStyle>
            <a:lvl1pPr algn="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476554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er 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13EE36-7F10-48F0-8529-6E5DFCE850AD}"/>
              </a:ext>
            </a:extLst>
          </p:cNvPr>
          <p:cNvSpPr/>
          <p:nvPr userDrawn="1"/>
        </p:nvSpPr>
        <p:spPr>
          <a:xfrm>
            <a:off x="0" y="0"/>
            <a:ext cx="7588426" cy="6858000"/>
          </a:xfrm>
          <a:prstGeom prst="rect">
            <a:avLst/>
          </a:prstGeom>
          <a:solidFill>
            <a:schemeClr val="bg1">
              <a:lumMod val="65000"/>
            </a:schemeClr>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520A175-207F-4F98-BDC0-D22F5B85EDFF}"/>
              </a:ext>
            </a:extLst>
          </p:cNvPr>
          <p:cNvSpPr>
            <a:spLocks noGrp="1"/>
          </p:cNvSpPr>
          <p:nvPr>
            <p:ph type="sldNum" sz="quarter" idx="11"/>
          </p:nvPr>
        </p:nvSpPr>
        <p:spPr/>
        <p:txBody>
          <a:bodyPr/>
          <a:lstStyle>
            <a:lvl1pPr>
              <a:defRPr>
                <a:solidFill>
                  <a:schemeClr val="bg1"/>
                </a:solidFill>
              </a:defRPr>
            </a:lvl1pPr>
          </a:lstStyle>
          <a:p>
            <a:fld id="{4D106CB7-E670-440F-8FBA-AAA8FF979C43}" type="slidenum">
              <a:rPr lang="en-US" smtClean="0"/>
              <a:pPr/>
              <a:t>‹#›</a:t>
            </a:fld>
            <a:endParaRPr lang="en-US"/>
          </a:p>
        </p:txBody>
      </p:sp>
      <p:sp>
        <p:nvSpPr>
          <p:cNvPr id="6" name="Title 1">
            <a:extLst>
              <a:ext uri="{FF2B5EF4-FFF2-40B4-BE49-F238E27FC236}">
                <a16:creationId xmlns:a16="http://schemas.microsoft.com/office/drawing/2014/main" id="{55C8DCE9-C132-41A5-8021-7EF4D825C642}"/>
              </a:ext>
            </a:extLst>
          </p:cNvPr>
          <p:cNvSpPr>
            <a:spLocks noGrp="1"/>
          </p:cNvSpPr>
          <p:nvPr>
            <p:ph type="title"/>
          </p:nvPr>
        </p:nvSpPr>
        <p:spPr>
          <a:xfrm>
            <a:off x="838200" y="852854"/>
            <a:ext cx="5978769" cy="5108331"/>
          </a:xfrm>
        </p:spPr>
        <p:txBody>
          <a:bodyPr/>
          <a:lstStyle>
            <a:lvl1pPr algn="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638012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er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13EE36-7F10-48F0-8529-6E5DFCE850AD}"/>
              </a:ext>
            </a:extLst>
          </p:cNvPr>
          <p:cNvSpPr/>
          <p:nvPr userDrawn="1"/>
        </p:nvSpPr>
        <p:spPr>
          <a:xfrm>
            <a:off x="0" y="0"/>
            <a:ext cx="7588426" cy="6858000"/>
          </a:xfrm>
          <a:prstGeom prst="rect">
            <a:avLst/>
          </a:prstGeom>
          <a:solidFill>
            <a:srgbClr val="97B9D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520A175-207F-4F98-BDC0-D22F5B85EDFF}"/>
              </a:ext>
            </a:extLst>
          </p:cNvPr>
          <p:cNvSpPr>
            <a:spLocks noGrp="1"/>
          </p:cNvSpPr>
          <p:nvPr>
            <p:ph type="sldNum" sz="quarter" idx="11"/>
          </p:nvPr>
        </p:nvSpPr>
        <p:spPr/>
        <p:txBody>
          <a:bodyPr/>
          <a:lstStyle>
            <a:lvl1pPr>
              <a:defRPr>
                <a:solidFill>
                  <a:schemeClr val="bg1"/>
                </a:solidFill>
              </a:defRPr>
            </a:lvl1pPr>
          </a:lstStyle>
          <a:p>
            <a:fld id="{4D106CB7-E670-440F-8FBA-AAA8FF979C43}" type="slidenum">
              <a:rPr lang="en-US" smtClean="0"/>
              <a:pPr/>
              <a:t>‹#›</a:t>
            </a:fld>
            <a:endParaRPr lang="en-US"/>
          </a:p>
        </p:txBody>
      </p:sp>
      <p:sp>
        <p:nvSpPr>
          <p:cNvPr id="6" name="Title 1">
            <a:extLst>
              <a:ext uri="{FF2B5EF4-FFF2-40B4-BE49-F238E27FC236}">
                <a16:creationId xmlns:a16="http://schemas.microsoft.com/office/drawing/2014/main" id="{55C8DCE9-C132-41A5-8021-7EF4D825C642}"/>
              </a:ext>
            </a:extLst>
          </p:cNvPr>
          <p:cNvSpPr>
            <a:spLocks noGrp="1"/>
          </p:cNvSpPr>
          <p:nvPr>
            <p:ph type="title"/>
          </p:nvPr>
        </p:nvSpPr>
        <p:spPr>
          <a:xfrm>
            <a:off x="838200" y="852854"/>
            <a:ext cx="5978769" cy="5108331"/>
          </a:xfrm>
        </p:spPr>
        <p:txBody>
          <a:bodyPr/>
          <a:lstStyle>
            <a:lvl1pPr algn="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132314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Line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8A48A7-9DAB-4E3D-B08A-A328A32B5FA1}"/>
              </a:ext>
            </a:extLst>
          </p:cNvPr>
          <p:cNvSpPr/>
          <p:nvPr userDrawn="1"/>
        </p:nvSpPr>
        <p:spPr>
          <a:xfrm>
            <a:off x="0" y="0"/>
            <a:ext cx="12192000" cy="914400"/>
          </a:xfrm>
          <a:prstGeom prst="rect">
            <a:avLst/>
          </a:prstGeom>
          <a:solidFill>
            <a:schemeClr val="tx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8680" y="249244"/>
            <a:ext cx="10451990" cy="607494"/>
          </a:xfrm>
        </p:spPr>
        <p:txBody>
          <a:bodyPr anchor="t">
            <a:normAutofit/>
          </a:bodyPr>
          <a:lstStyle>
            <a:lvl1pPr>
              <a:defRPr sz="3200">
                <a:solidFill>
                  <a:schemeClr val="bg1"/>
                </a:solidFill>
              </a:defRPr>
            </a:lvl1pPr>
          </a:lstStyle>
          <a:p>
            <a:r>
              <a:rPr lang="en-US"/>
              <a:t>Click to edit Master title style</a:t>
            </a:r>
          </a:p>
        </p:txBody>
      </p:sp>
      <p:sp>
        <p:nvSpPr>
          <p:cNvPr id="16" name="Text Placeholder 15"/>
          <p:cNvSpPr>
            <a:spLocks noGrp="1"/>
          </p:cNvSpPr>
          <p:nvPr>
            <p:ph type="body" sz="quarter" idx="13"/>
          </p:nvPr>
        </p:nvSpPr>
        <p:spPr>
          <a:xfrm>
            <a:off x="868680" y="1463040"/>
            <a:ext cx="10451990" cy="4587804"/>
          </a:xfrm>
        </p:spPr>
        <p:txBody>
          <a:bodyPr/>
          <a:lstStyle>
            <a:lvl1pPr marL="274320" indent="-274320">
              <a:lnSpc>
                <a:spcPct val="100000"/>
              </a:lnSpc>
              <a:spcBef>
                <a:spcPts val="1800"/>
              </a:spcBef>
              <a:buClr>
                <a:schemeClr val="accent2"/>
              </a:buClr>
              <a:buFont typeface="Wingdings" panose="05000000000000000000" pitchFamily="2" charset="2"/>
              <a:buChar char="§"/>
              <a:defRPr/>
            </a:lvl1pPr>
            <a:lvl2pPr>
              <a:lnSpc>
                <a:spcPct val="100000"/>
              </a:lnSpc>
              <a:buClr>
                <a:schemeClr val="accent5"/>
              </a:buClr>
              <a:defRPr/>
            </a:lvl2pPr>
            <a:lvl3pPr marL="1143000" indent="-228600">
              <a:lnSpc>
                <a:spcPct val="100000"/>
              </a:lnSpc>
              <a:buClr>
                <a:schemeClr val="accent5"/>
              </a:buClr>
              <a:buFont typeface="Arial" panose="020B0604020202020204" pitchFamily="34" charset="0"/>
              <a:buChar char="−"/>
              <a:defRPr/>
            </a:lvl3pPr>
            <a:lvl4pPr>
              <a:lnSpc>
                <a:spcPct val="100000"/>
              </a:lnSpc>
              <a:buClr>
                <a:schemeClr val="accent5"/>
              </a:buClr>
              <a:defRPr/>
            </a:lvl4pPr>
            <a:lvl5pPr>
              <a:lnSpc>
                <a:spcPct val="100000"/>
              </a:lnSpc>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Tree>
    <p:extLst>
      <p:ext uri="{BB962C8B-B14F-4D97-AF65-F5344CB8AC3E}">
        <p14:creationId xmlns:p14="http://schemas.microsoft.com/office/powerpoint/2010/main" val="3618631628"/>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Line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8A48A7-9DAB-4E3D-B08A-A328A32B5FA1}"/>
              </a:ext>
            </a:extLst>
          </p:cNvPr>
          <p:cNvSpPr/>
          <p:nvPr userDrawn="1"/>
        </p:nvSpPr>
        <p:spPr>
          <a:xfrm>
            <a:off x="0" y="0"/>
            <a:ext cx="12192000" cy="1325880"/>
          </a:xfrm>
          <a:prstGeom prst="rect">
            <a:avLst/>
          </a:prstGeom>
          <a:solidFill>
            <a:schemeClr val="tx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68680" y="249244"/>
            <a:ext cx="10451990" cy="1076636"/>
          </a:xfrm>
        </p:spPr>
        <p:txBody>
          <a:bodyPr anchor="t">
            <a:normAutofit/>
          </a:bodyPr>
          <a:lstStyle>
            <a:lvl1pPr>
              <a:defRPr sz="3200">
                <a:solidFill>
                  <a:schemeClr val="bg1"/>
                </a:solidFill>
              </a:defRPr>
            </a:lvl1pPr>
          </a:lstStyle>
          <a:p>
            <a:r>
              <a:rPr lang="en-US"/>
              <a:t>Click to edit Master </a:t>
            </a:r>
            <a:br>
              <a:rPr lang="en-US"/>
            </a:br>
            <a:r>
              <a:rPr lang="en-US"/>
              <a:t>title style</a:t>
            </a:r>
          </a:p>
        </p:txBody>
      </p:sp>
      <p:sp>
        <p:nvSpPr>
          <p:cNvPr id="16" name="Text Placeholder 15"/>
          <p:cNvSpPr>
            <a:spLocks noGrp="1"/>
          </p:cNvSpPr>
          <p:nvPr>
            <p:ph type="body" sz="quarter" idx="13"/>
          </p:nvPr>
        </p:nvSpPr>
        <p:spPr>
          <a:xfrm>
            <a:off x="868680" y="1874520"/>
            <a:ext cx="10451990" cy="3912776"/>
          </a:xfrm>
        </p:spPr>
        <p:txBody>
          <a:bodyPr/>
          <a:lstStyle>
            <a:lvl1pPr marL="274320" indent="-274320">
              <a:lnSpc>
                <a:spcPct val="100000"/>
              </a:lnSpc>
              <a:spcBef>
                <a:spcPts val="1800"/>
              </a:spcBef>
              <a:buClr>
                <a:schemeClr val="accent2"/>
              </a:buClr>
              <a:buFont typeface="Wingdings" panose="05000000000000000000" pitchFamily="2" charset="2"/>
              <a:buChar char="§"/>
              <a:defRPr/>
            </a:lvl1pPr>
            <a:lvl2pPr>
              <a:lnSpc>
                <a:spcPct val="100000"/>
              </a:lnSpc>
              <a:buClr>
                <a:schemeClr val="accent5"/>
              </a:buClr>
              <a:defRPr/>
            </a:lvl2pPr>
            <a:lvl3pPr marL="1143000" indent="-228600">
              <a:lnSpc>
                <a:spcPct val="100000"/>
              </a:lnSpc>
              <a:buClr>
                <a:schemeClr val="accent5"/>
              </a:buClr>
              <a:buFont typeface="Arial" panose="020B0604020202020204" pitchFamily="34" charset="0"/>
              <a:buChar char="−"/>
              <a:defRPr/>
            </a:lvl3pPr>
            <a:lvl4pPr>
              <a:lnSpc>
                <a:spcPct val="100000"/>
              </a:lnSpc>
              <a:buClr>
                <a:schemeClr val="accent5"/>
              </a:buClr>
              <a:defRPr/>
            </a:lvl4pPr>
            <a:lvl5pPr>
              <a:lnSpc>
                <a:spcPct val="100000"/>
              </a:lnSpc>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Tree>
    <p:extLst>
      <p:ext uri="{BB962C8B-B14F-4D97-AF65-F5344CB8AC3E}">
        <p14:creationId xmlns:p14="http://schemas.microsoft.com/office/powerpoint/2010/main" val="2135840475"/>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Liner-GrayBgd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0DE8C1-648F-4A39-B795-834F9554B224}"/>
              </a:ext>
            </a:extLst>
          </p:cNvPr>
          <p:cNvSpPr/>
          <p:nvPr userDrawn="1"/>
        </p:nvSpPr>
        <p:spPr>
          <a:xfrm>
            <a:off x="0" y="856738"/>
            <a:ext cx="12192000" cy="52260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8A48A7-9DAB-4E3D-B08A-A328A32B5FA1}"/>
              </a:ext>
            </a:extLst>
          </p:cNvPr>
          <p:cNvSpPr/>
          <p:nvPr userDrawn="1"/>
        </p:nvSpPr>
        <p:spPr>
          <a:xfrm>
            <a:off x="0" y="0"/>
            <a:ext cx="12192000" cy="914400"/>
          </a:xfrm>
          <a:prstGeom prst="rect">
            <a:avLst/>
          </a:prstGeom>
          <a:solidFill>
            <a:schemeClr val="tx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8680" y="249244"/>
            <a:ext cx="10451990" cy="607494"/>
          </a:xfrm>
        </p:spPr>
        <p:txBody>
          <a:bodyPr anchor="t">
            <a:normAutofit/>
          </a:bodyPr>
          <a:lstStyle>
            <a:lvl1pPr>
              <a:defRPr sz="3200">
                <a:solidFill>
                  <a:schemeClr val="bg1"/>
                </a:solidFill>
              </a:defRPr>
            </a:lvl1pPr>
          </a:lstStyle>
          <a:p>
            <a:r>
              <a:rPr lang="en-US"/>
              <a:t>Click to edit Master title style</a:t>
            </a:r>
          </a:p>
        </p:txBody>
      </p:sp>
      <p:sp>
        <p:nvSpPr>
          <p:cNvPr id="16" name="Text Placeholder 15"/>
          <p:cNvSpPr>
            <a:spLocks noGrp="1"/>
          </p:cNvSpPr>
          <p:nvPr>
            <p:ph type="body" sz="quarter" idx="13"/>
          </p:nvPr>
        </p:nvSpPr>
        <p:spPr>
          <a:xfrm>
            <a:off x="868680" y="1463040"/>
            <a:ext cx="10451990" cy="4345388"/>
          </a:xfrm>
        </p:spPr>
        <p:txBody>
          <a:bodyPr/>
          <a:lstStyle>
            <a:lvl1pPr marL="274320" indent="-274320">
              <a:lnSpc>
                <a:spcPct val="100000"/>
              </a:lnSpc>
              <a:spcBef>
                <a:spcPts val="1800"/>
              </a:spcBef>
              <a:buClr>
                <a:schemeClr val="accent2"/>
              </a:buClr>
              <a:buFont typeface="Wingdings" panose="05000000000000000000" pitchFamily="2" charset="2"/>
              <a:buChar char="§"/>
              <a:defRPr/>
            </a:lvl1pPr>
            <a:lvl2pPr>
              <a:lnSpc>
                <a:spcPct val="100000"/>
              </a:lnSpc>
              <a:buClr>
                <a:schemeClr val="accent5"/>
              </a:buClr>
              <a:defRPr/>
            </a:lvl2pPr>
            <a:lvl3pPr marL="1143000" indent="-228600">
              <a:lnSpc>
                <a:spcPct val="100000"/>
              </a:lnSpc>
              <a:buClr>
                <a:schemeClr val="accent5"/>
              </a:buClr>
              <a:buFont typeface="Arial" panose="020B0604020202020204" pitchFamily="34" charset="0"/>
              <a:buChar char="−"/>
              <a:defRPr/>
            </a:lvl3pPr>
            <a:lvl4pPr>
              <a:lnSpc>
                <a:spcPct val="100000"/>
              </a:lnSpc>
              <a:buClr>
                <a:schemeClr val="accent5"/>
              </a:buClr>
              <a:defRPr/>
            </a:lvl4pPr>
            <a:lvl5pPr>
              <a:lnSpc>
                <a:spcPct val="100000"/>
              </a:lnSpc>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Tree>
    <p:extLst>
      <p:ext uri="{BB962C8B-B14F-4D97-AF65-F5344CB8AC3E}">
        <p14:creationId xmlns:p14="http://schemas.microsoft.com/office/powerpoint/2010/main" val="1603827953"/>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Line-GrayBgd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44120D-4AAC-42E6-948D-3D59182E5EFB}"/>
              </a:ext>
            </a:extLst>
          </p:cNvPr>
          <p:cNvSpPr/>
          <p:nvPr userDrawn="1"/>
        </p:nvSpPr>
        <p:spPr>
          <a:xfrm>
            <a:off x="0" y="1248508"/>
            <a:ext cx="12192000" cy="4834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8A48A7-9DAB-4E3D-B08A-A328A32B5FA1}"/>
              </a:ext>
            </a:extLst>
          </p:cNvPr>
          <p:cNvSpPr/>
          <p:nvPr userDrawn="1"/>
        </p:nvSpPr>
        <p:spPr>
          <a:xfrm>
            <a:off x="0" y="0"/>
            <a:ext cx="12192000" cy="1325880"/>
          </a:xfrm>
          <a:prstGeom prst="rect">
            <a:avLst/>
          </a:prstGeom>
          <a:solidFill>
            <a:schemeClr val="tx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68680" y="249244"/>
            <a:ext cx="10451990" cy="1076636"/>
          </a:xfrm>
        </p:spPr>
        <p:txBody>
          <a:bodyPr anchor="t">
            <a:normAutofit/>
          </a:bodyPr>
          <a:lstStyle>
            <a:lvl1pPr>
              <a:defRPr sz="3200">
                <a:solidFill>
                  <a:schemeClr val="bg1"/>
                </a:solidFill>
              </a:defRPr>
            </a:lvl1pPr>
          </a:lstStyle>
          <a:p>
            <a:r>
              <a:rPr lang="en-US"/>
              <a:t>Click to edit Master </a:t>
            </a:r>
            <a:br>
              <a:rPr lang="en-US"/>
            </a:br>
            <a:r>
              <a:rPr lang="en-US"/>
              <a:t>title style</a:t>
            </a:r>
          </a:p>
        </p:txBody>
      </p:sp>
      <p:sp>
        <p:nvSpPr>
          <p:cNvPr id="16" name="Text Placeholder 15"/>
          <p:cNvSpPr>
            <a:spLocks noGrp="1"/>
          </p:cNvSpPr>
          <p:nvPr>
            <p:ph type="body" sz="quarter" idx="13"/>
          </p:nvPr>
        </p:nvSpPr>
        <p:spPr>
          <a:xfrm>
            <a:off x="868680" y="1874520"/>
            <a:ext cx="10451990" cy="3912776"/>
          </a:xfrm>
        </p:spPr>
        <p:txBody>
          <a:bodyPr/>
          <a:lstStyle>
            <a:lvl1pPr marL="274320" indent="-274320">
              <a:lnSpc>
                <a:spcPct val="100000"/>
              </a:lnSpc>
              <a:spcBef>
                <a:spcPts val="1800"/>
              </a:spcBef>
              <a:buClr>
                <a:schemeClr val="accent2"/>
              </a:buClr>
              <a:buFont typeface="Wingdings" panose="05000000000000000000" pitchFamily="2" charset="2"/>
              <a:buChar char="§"/>
              <a:defRPr/>
            </a:lvl1pPr>
            <a:lvl2pPr>
              <a:lnSpc>
                <a:spcPct val="100000"/>
              </a:lnSpc>
              <a:buClr>
                <a:schemeClr val="accent5"/>
              </a:buClr>
              <a:defRPr/>
            </a:lvl2pPr>
            <a:lvl3pPr marL="1143000" indent="-228600">
              <a:lnSpc>
                <a:spcPct val="100000"/>
              </a:lnSpc>
              <a:buClr>
                <a:schemeClr val="accent5"/>
              </a:buClr>
              <a:buFont typeface="Arial" panose="020B0604020202020204" pitchFamily="34" charset="0"/>
              <a:buChar char="−"/>
              <a:defRPr/>
            </a:lvl3pPr>
            <a:lvl4pPr>
              <a:lnSpc>
                <a:spcPct val="100000"/>
              </a:lnSpc>
              <a:buClr>
                <a:schemeClr val="accent5"/>
              </a:buClr>
              <a:defRPr/>
            </a:lvl4pPr>
            <a:lvl5pPr>
              <a:lnSpc>
                <a:spcPct val="100000"/>
              </a:lnSpc>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Tree>
    <p:extLst>
      <p:ext uri="{BB962C8B-B14F-4D97-AF65-F5344CB8AC3E}">
        <p14:creationId xmlns:p14="http://schemas.microsoft.com/office/powerpoint/2010/main" val="3224478377"/>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Line-Head-1-Column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8A48A7-9DAB-4E3D-B08A-A328A32B5FA1}"/>
              </a:ext>
            </a:extLst>
          </p:cNvPr>
          <p:cNvSpPr/>
          <p:nvPr userDrawn="1"/>
        </p:nvSpPr>
        <p:spPr>
          <a:xfrm>
            <a:off x="0" y="0"/>
            <a:ext cx="12192000" cy="914400"/>
          </a:xfrm>
          <a:prstGeom prst="rect">
            <a:avLst/>
          </a:prstGeom>
          <a:solidFill>
            <a:schemeClr val="tx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8680" y="249244"/>
            <a:ext cx="10451990" cy="607494"/>
          </a:xfrm>
        </p:spPr>
        <p:txBody>
          <a:bodyPr anchor="t">
            <a:normAutofit/>
          </a:bodyPr>
          <a:lstStyle>
            <a:lvl1pPr>
              <a:defRPr sz="3200">
                <a:solidFill>
                  <a:schemeClr val="bg1"/>
                </a:solidFill>
              </a:defRPr>
            </a:lvl1pPr>
          </a:lstStyle>
          <a:p>
            <a:r>
              <a:rPr lang="en-US"/>
              <a:t>Click to edit Master title style</a:t>
            </a:r>
          </a:p>
        </p:txBody>
      </p:sp>
      <p:sp>
        <p:nvSpPr>
          <p:cNvPr id="16" name="Text Placeholder 15"/>
          <p:cNvSpPr>
            <a:spLocks noGrp="1"/>
          </p:cNvSpPr>
          <p:nvPr>
            <p:ph type="body" sz="quarter" idx="13"/>
          </p:nvPr>
        </p:nvSpPr>
        <p:spPr>
          <a:xfrm>
            <a:off x="868680" y="1463040"/>
            <a:ext cx="5053655" cy="4711982"/>
          </a:xfrm>
        </p:spPr>
        <p:txBody>
          <a:bodyPr/>
          <a:lstStyle>
            <a:lvl1pPr marL="274320" indent="-274320">
              <a:lnSpc>
                <a:spcPct val="100000"/>
              </a:lnSpc>
              <a:spcBef>
                <a:spcPts val="1800"/>
              </a:spcBef>
              <a:buClr>
                <a:schemeClr val="accent2"/>
              </a:buClr>
              <a:buFont typeface="Wingdings" panose="05000000000000000000" pitchFamily="2" charset="2"/>
              <a:buChar char="§"/>
              <a:defRPr/>
            </a:lvl1pPr>
            <a:lvl2pPr>
              <a:lnSpc>
                <a:spcPct val="100000"/>
              </a:lnSpc>
              <a:buClr>
                <a:schemeClr val="accent5"/>
              </a:buClr>
              <a:defRPr/>
            </a:lvl2pPr>
            <a:lvl3pPr marL="1143000" indent="-228600">
              <a:lnSpc>
                <a:spcPct val="100000"/>
              </a:lnSpc>
              <a:buClr>
                <a:schemeClr val="accent5"/>
              </a:buClr>
              <a:buFont typeface="Arial" panose="020B0604020202020204" pitchFamily="34" charset="0"/>
              <a:buChar char="−"/>
              <a:defRPr/>
            </a:lvl3pPr>
            <a:lvl4pPr>
              <a:lnSpc>
                <a:spcPct val="100000"/>
              </a:lnSpc>
              <a:buClr>
                <a:schemeClr val="accent5"/>
              </a:buClr>
              <a:defRPr/>
            </a:lvl4pPr>
            <a:lvl5pPr>
              <a:lnSpc>
                <a:spcPct val="100000"/>
              </a:lnSpc>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Tree>
    <p:extLst>
      <p:ext uri="{BB962C8B-B14F-4D97-AF65-F5344CB8AC3E}">
        <p14:creationId xmlns:p14="http://schemas.microsoft.com/office/powerpoint/2010/main" val="2026807541"/>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02E122-D88E-4061-90E1-D9A4A5BE1C66}"/>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rcRect/>
          <a:stretch/>
        </p:blipFill>
        <p:spPr>
          <a:xfrm>
            <a:off x="7000875" y="353683"/>
            <a:ext cx="4852798" cy="4182882"/>
          </a:xfrm>
          <a:prstGeom prst="rect">
            <a:avLst/>
          </a:prstGeom>
          <a:ln>
            <a:noFill/>
          </a:ln>
        </p:spPr>
      </p:pic>
      <p:sp>
        <p:nvSpPr>
          <p:cNvPr id="10" name="Rectangle 9">
            <a:extLst>
              <a:ext uri="{FF2B5EF4-FFF2-40B4-BE49-F238E27FC236}">
                <a16:creationId xmlns:a16="http://schemas.microsoft.com/office/drawing/2014/main" id="{8185A98F-93C3-4059-A4B1-2419D614F4C8}"/>
              </a:ext>
            </a:extLst>
          </p:cNvPr>
          <p:cNvSpPr/>
          <p:nvPr userDrawn="1"/>
        </p:nvSpPr>
        <p:spPr>
          <a:xfrm>
            <a:off x="1" y="0"/>
            <a:ext cx="7000874" cy="6857999"/>
          </a:xfrm>
          <a:prstGeom prst="rect">
            <a:avLst/>
          </a:prstGeom>
          <a:gradFill flip="none" rotWithShape="1">
            <a:gsLst>
              <a:gs pos="43000">
                <a:srgbClr val="5B85A8"/>
              </a:gs>
              <a:gs pos="0">
                <a:schemeClr val="bg2">
                  <a:alpha val="50000"/>
                </a:schemeClr>
              </a:gs>
              <a:gs pos="86000">
                <a:schemeClr val="accent1">
                  <a:lumMod val="7000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p:cNvSpPr>
            <a:spLocks noGrp="1"/>
          </p:cNvSpPr>
          <p:nvPr>
            <p:ph type="ctrTitle" hasCustomPrompt="1"/>
          </p:nvPr>
        </p:nvSpPr>
        <p:spPr>
          <a:xfrm>
            <a:off x="676656" y="341019"/>
            <a:ext cx="5917224" cy="4187952"/>
          </a:xfrm>
        </p:spPr>
        <p:txBody>
          <a:bodyPr anchor="b">
            <a:normAutofit/>
          </a:bodyPr>
          <a:lstStyle>
            <a:lvl1pPr algn="l">
              <a:defRPr sz="3200" b="0">
                <a:solidFill>
                  <a:schemeClr val="bg1"/>
                </a:solidFill>
              </a:defRPr>
            </a:lvl1pPr>
          </a:lstStyle>
          <a:p>
            <a:r>
              <a:rPr lang="en-US"/>
              <a:t>Click here to edit Master title style</a:t>
            </a:r>
          </a:p>
        </p:txBody>
      </p:sp>
      <p:sp>
        <p:nvSpPr>
          <p:cNvPr id="3" name="Subtitle 2"/>
          <p:cNvSpPr>
            <a:spLocks noGrp="1"/>
          </p:cNvSpPr>
          <p:nvPr>
            <p:ph type="subTitle" idx="1"/>
          </p:nvPr>
        </p:nvSpPr>
        <p:spPr>
          <a:xfrm>
            <a:off x="676656" y="4681728"/>
            <a:ext cx="5917224" cy="46845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4BA24868-85DB-445D-857F-9B735EBC5C3E}"/>
              </a:ext>
            </a:extLst>
          </p:cNvPr>
          <p:cNvSpPr>
            <a:spLocks noGrp="1"/>
          </p:cNvSpPr>
          <p:nvPr>
            <p:ph type="body" sz="quarter" idx="10"/>
          </p:nvPr>
        </p:nvSpPr>
        <p:spPr>
          <a:xfrm>
            <a:off x="676275" y="5760720"/>
            <a:ext cx="5918200" cy="425450"/>
          </a:xfrm>
        </p:spPr>
        <p:txBody>
          <a:bodyPr>
            <a:normAutofit/>
          </a:bodyPr>
          <a:lstStyle>
            <a:lvl1pPr marL="0" indent="0">
              <a:buNone/>
              <a:defRPr sz="1400">
                <a:solidFill>
                  <a:schemeClr val="bg2"/>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US"/>
              <a:t>Click to edit Master text styles</a:t>
            </a:r>
          </a:p>
        </p:txBody>
      </p:sp>
      <p:sp>
        <p:nvSpPr>
          <p:cNvPr id="18" name="TextBox 17">
            <a:extLst>
              <a:ext uri="{FF2B5EF4-FFF2-40B4-BE49-F238E27FC236}">
                <a16:creationId xmlns:a16="http://schemas.microsoft.com/office/drawing/2014/main" id="{774D4EA1-3F37-47FC-BC21-239245DF6345}"/>
              </a:ext>
            </a:extLst>
          </p:cNvPr>
          <p:cNvSpPr txBox="1"/>
          <p:nvPr/>
        </p:nvSpPr>
        <p:spPr>
          <a:xfrm>
            <a:off x="7075006" y="6269271"/>
            <a:ext cx="5116994" cy="400110"/>
          </a:xfrm>
          <a:prstGeom prst="rect">
            <a:avLst/>
          </a:prstGeom>
          <a:noFill/>
        </p:spPr>
        <p:txBody>
          <a:bodyPr wrap="square" rtlCol="0">
            <a:spAutoFit/>
          </a:bodyPr>
          <a:lstStyle/>
          <a:p>
            <a:pPr algn="ctr"/>
            <a:r>
              <a:rPr lang="en-US" sz="2000" b="1">
                <a:solidFill>
                  <a:schemeClr val="bg2"/>
                </a:solidFill>
                <a:latin typeface="Arial Narrow" panose="020B0606020202030204" pitchFamily="34" charset="0"/>
              </a:rPr>
              <a:t>ahpnet.com</a:t>
            </a:r>
          </a:p>
        </p:txBody>
      </p:sp>
      <p:pic>
        <p:nvPicPr>
          <p:cNvPr id="19" name="Picture 18">
            <a:extLst>
              <a:ext uri="{FF2B5EF4-FFF2-40B4-BE49-F238E27FC236}">
                <a16:creationId xmlns:a16="http://schemas.microsoft.com/office/drawing/2014/main" id="{7C5D4AA3-8972-4384-8B14-711F0A178E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2909" y="4833923"/>
            <a:ext cx="1822806" cy="792121"/>
          </a:xfrm>
          <a:prstGeom prst="rect">
            <a:avLst/>
          </a:prstGeom>
        </p:spPr>
      </p:pic>
      <p:sp>
        <p:nvSpPr>
          <p:cNvPr id="21" name="TextBox 20">
            <a:extLst>
              <a:ext uri="{FF2B5EF4-FFF2-40B4-BE49-F238E27FC236}">
                <a16:creationId xmlns:a16="http://schemas.microsoft.com/office/drawing/2014/main" id="{C1DFB441-9E2E-42DB-AC72-92F69AB2E209}"/>
              </a:ext>
            </a:extLst>
          </p:cNvPr>
          <p:cNvSpPr txBox="1"/>
          <p:nvPr/>
        </p:nvSpPr>
        <p:spPr>
          <a:xfrm>
            <a:off x="7273970" y="5747922"/>
            <a:ext cx="4719066" cy="338554"/>
          </a:xfrm>
          <a:prstGeom prst="rect">
            <a:avLst/>
          </a:prstGeom>
          <a:noFill/>
        </p:spPr>
        <p:txBody>
          <a:bodyPr wrap="square" rtlCol="0">
            <a:spAutoFit/>
          </a:bodyPr>
          <a:lstStyle/>
          <a:p>
            <a:pPr algn="ctr"/>
            <a:r>
              <a:rPr lang="en-US" sz="1600" spc="100">
                <a:solidFill>
                  <a:schemeClr val="tx2"/>
                </a:solidFill>
              </a:rPr>
              <a:t>Real World Solutions for Systems Change</a:t>
            </a:r>
          </a:p>
        </p:txBody>
      </p:sp>
    </p:spTree>
    <p:extLst>
      <p:ext uri="{BB962C8B-B14F-4D97-AF65-F5344CB8AC3E}">
        <p14:creationId xmlns:p14="http://schemas.microsoft.com/office/powerpoint/2010/main" val="2990778542"/>
      </p:ext>
    </p:extLst>
  </p:cSld>
  <p:clrMapOvr>
    <a:masterClrMapping/>
  </p:clrMapOvr>
  <p:extLst>
    <p:ext uri="{DCECCB84-F9BA-43D5-87BE-67443E8EF086}">
      <p15:sldGuideLst xmlns:p15="http://schemas.microsoft.com/office/powerpoint/2012/main">
        <p15:guide id="3" orient="horz" pos="864" userDrawn="1">
          <p15:clr>
            <a:srgbClr val="FBAE40"/>
          </p15:clr>
        </p15:guide>
        <p15:guide id="4"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Line-Head-2-Column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8A48A7-9DAB-4E3D-B08A-A328A32B5FA1}"/>
              </a:ext>
            </a:extLst>
          </p:cNvPr>
          <p:cNvSpPr/>
          <p:nvPr userDrawn="1"/>
        </p:nvSpPr>
        <p:spPr>
          <a:xfrm>
            <a:off x="0" y="0"/>
            <a:ext cx="12192000" cy="914400"/>
          </a:xfrm>
          <a:prstGeom prst="rect">
            <a:avLst/>
          </a:prstGeom>
          <a:solidFill>
            <a:schemeClr val="tx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8680" y="249244"/>
            <a:ext cx="10451990" cy="607494"/>
          </a:xfrm>
        </p:spPr>
        <p:txBody>
          <a:bodyPr anchor="t">
            <a:normAutofit/>
          </a:bodyPr>
          <a:lstStyle>
            <a:lvl1pPr>
              <a:defRPr sz="3200">
                <a:solidFill>
                  <a:schemeClr val="bg1"/>
                </a:solidFill>
              </a:defRPr>
            </a:lvl1pPr>
          </a:lstStyle>
          <a:p>
            <a:r>
              <a:rPr lang="en-US"/>
              <a:t>Click to edit Master title style</a:t>
            </a:r>
          </a:p>
        </p:txBody>
      </p:sp>
      <p:sp>
        <p:nvSpPr>
          <p:cNvPr id="16" name="Text Placeholder 15"/>
          <p:cNvSpPr>
            <a:spLocks noGrp="1"/>
          </p:cNvSpPr>
          <p:nvPr>
            <p:ph type="body" sz="quarter" idx="13"/>
          </p:nvPr>
        </p:nvSpPr>
        <p:spPr>
          <a:xfrm>
            <a:off x="868680" y="1463040"/>
            <a:ext cx="5029200" cy="4345388"/>
          </a:xfrm>
        </p:spPr>
        <p:txBody>
          <a:bodyPr/>
          <a:lstStyle>
            <a:lvl1pPr marL="274320" indent="-274320">
              <a:lnSpc>
                <a:spcPct val="100000"/>
              </a:lnSpc>
              <a:spcBef>
                <a:spcPts val="1800"/>
              </a:spcBef>
              <a:buClr>
                <a:schemeClr val="accent2"/>
              </a:buClr>
              <a:buFont typeface="Wingdings" panose="05000000000000000000" pitchFamily="2" charset="2"/>
              <a:buChar char="§"/>
              <a:defRPr/>
            </a:lvl1pPr>
            <a:lvl2pPr>
              <a:lnSpc>
                <a:spcPct val="100000"/>
              </a:lnSpc>
              <a:buClr>
                <a:schemeClr val="accent5"/>
              </a:buClr>
              <a:defRPr/>
            </a:lvl2pPr>
            <a:lvl3pPr marL="1143000" indent="-228600">
              <a:lnSpc>
                <a:spcPct val="100000"/>
              </a:lnSpc>
              <a:buClr>
                <a:schemeClr val="accent5"/>
              </a:buClr>
              <a:buFont typeface="Arial" panose="020B0604020202020204" pitchFamily="34" charset="0"/>
              <a:buChar char="−"/>
              <a:defRPr/>
            </a:lvl3pPr>
            <a:lvl4pPr>
              <a:lnSpc>
                <a:spcPct val="100000"/>
              </a:lnSpc>
              <a:buClr>
                <a:schemeClr val="accent5"/>
              </a:buClr>
              <a:defRPr/>
            </a:lvl4pPr>
            <a:lvl5pPr>
              <a:lnSpc>
                <a:spcPct val="100000"/>
              </a:lnSpc>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
        <p:nvSpPr>
          <p:cNvPr id="8" name="Text Placeholder 15">
            <a:extLst>
              <a:ext uri="{FF2B5EF4-FFF2-40B4-BE49-F238E27FC236}">
                <a16:creationId xmlns:a16="http://schemas.microsoft.com/office/drawing/2014/main" id="{14983131-D0FA-4739-AF6A-AA313401A0CB}"/>
              </a:ext>
            </a:extLst>
          </p:cNvPr>
          <p:cNvSpPr>
            <a:spLocks noGrp="1"/>
          </p:cNvSpPr>
          <p:nvPr>
            <p:ph type="body" sz="quarter" idx="14"/>
          </p:nvPr>
        </p:nvSpPr>
        <p:spPr>
          <a:xfrm>
            <a:off x="6250718" y="1463040"/>
            <a:ext cx="5029200" cy="4345388"/>
          </a:xfrm>
        </p:spPr>
        <p:txBody>
          <a:bodyPr/>
          <a:lstStyle>
            <a:lvl1pPr marL="274320" indent="-274320">
              <a:lnSpc>
                <a:spcPct val="100000"/>
              </a:lnSpc>
              <a:spcBef>
                <a:spcPts val="1800"/>
              </a:spcBef>
              <a:buClr>
                <a:schemeClr val="accent2"/>
              </a:buClr>
              <a:buFont typeface="Wingdings" panose="05000000000000000000" pitchFamily="2" charset="2"/>
              <a:buChar char="§"/>
              <a:defRPr/>
            </a:lvl1pPr>
            <a:lvl2pPr>
              <a:lnSpc>
                <a:spcPct val="100000"/>
              </a:lnSpc>
              <a:buClr>
                <a:schemeClr val="accent5"/>
              </a:buClr>
              <a:defRPr/>
            </a:lvl2pPr>
            <a:lvl3pPr marL="1143000" indent="-228600">
              <a:lnSpc>
                <a:spcPct val="100000"/>
              </a:lnSpc>
              <a:buClr>
                <a:schemeClr val="accent5"/>
              </a:buClr>
              <a:buFont typeface="Arial" panose="020B0604020202020204" pitchFamily="34" charset="0"/>
              <a:buChar char="−"/>
              <a:defRPr/>
            </a:lvl3pPr>
            <a:lvl4pPr>
              <a:lnSpc>
                <a:spcPct val="100000"/>
              </a:lnSpc>
              <a:buClr>
                <a:schemeClr val="accent5"/>
              </a:buClr>
              <a:defRPr/>
            </a:lvl4pPr>
            <a:lvl5pPr>
              <a:lnSpc>
                <a:spcPct val="100000"/>
              </a:lnSpc>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1258232"/>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Line-Head-2-Column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684821-C993-4B76-B7E2-E4DABE337027}"/>
              </a:ext>
            </a:extLst>
          </p:cNvPr>
          <p:cNvSpPr/>
          <p:nvPr userDrawn="1"/>
        </p:nvSpPr>
        <p:spPr>
          <a:xfrm>
            <a:off x="0" y="0"/>
            <a:ext cx="12192000" cy="1325880"/>
          </a:xfrm>
          <a:prstGeom prst="rect">
            <a:avLst/>
          </a:prstGeom>
          <a:solidFill>
            <a:schemeClr val="tx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68680" y="249244"/>
            <a:ext cx="10451990" cy="1076636"/>
          </a:xfrm>
        </p:spPr>
        <p:txBody>
          <a:bodyPr anchor="t">
            <a:normAutofit/>
          </a:bodyPr>
          <a:lstStyle>
            <a:lvl1pPr>
              <a:defRPr sz="3200">
                <a:solidFill>
                  <a:schemeClr val="bg1"/>
                </a:solidFill>
              </a:defRPr>
            </a:lvl1pPr>
          </a:lstStyle>
          <a:p>
            <a:r>
              <a:rPr lang="en-US"/>
              <a:t>Click to edit Master </a:t>
            </a:r>
            <a:br>
              <a:rPr lang="en-US"/>
            </a:br>
            <a:r>
              <a:rPr lang="en-US"/>
              <a:t>title style</a:t>
            </a:r>
          </a:p>
        </p:txBody>
      </p:sp>
      <p:sp>
        <p:nvSpPr>
          <p:cNvPr id="16" name="Text Placeholder 15"/>
          <p:cNvSpPr>
            <a:spLocks noGrp="1"/>
          </p:cNvSpPr>
          <p:nvPr>
            <p:ph type="body" sz="quarter" idx="13"/>
          </p:nvPr>
        </p:nvSpPr>
        <p:spPr>
          <a:xfrm>
            <a:off x="868680" y="1910326"/>
            <a:ext cx="5029200" cy="3912776"/>
          </a:xfrm>
        </p:spPr>
        <p:txBody>
          <a:bodyPr/>
          <a:lstStyle>
            <a:lvl1pPr marL="274320" indent="-274320">
              <a:lnSpc>
                <a:spcPct val="100000"/>
              </a:lnSpc>
              <a:spcBef>
                <a:spcPts val="1800"/>
              </a:spcBef>
              <a:buClr>
                <a:schemeClr val="accent2"/>
              </a:buClr>
              <a:buFont typeface="Wingdings" panose="05000000000000000000" pitchFamily="2" charset="2"/>
              <a:buChar char="§"/>
              <a:defRPr/>
            </a:lvl1pPr>
            <a:lvl2pPr>
              <a:lnSpc>
                <a:spcPct val="100000"/>
              </a:lnSpc>
              <a:buClr>
                <a:schemeClr val="accent5"/>
              </a:buClr>
              <a:defRPr/>
            </a:lvl2pPr>
            <a:lvl3pPr marL="1143000" indent="-228600">
              <a:lnSpc>
                <a:spcPct val="100000"/>
              </a:lnSpc>
              <a:buClr>
                <a:schemeClr val="accent5"/>
              </a:buClr>
              <a:buFont typeface="Arial" panose="020B0604020202020204" pitchFamily="34" charset="0"/>
              <a:buChar char="−"/>
              <a:defRPr/>
            </a:lvl3pPr>
            <a:lvl4pPr>
              <a:lnSpc>
                <a:spcPct val="100000"/>
              </a:lnSpc>
              <a:buClr>
                <a:schemeClr val="accent5"/>
              </a:buClr>
              <a:defRPr/>
            </a:lvl4pPr>
            <a:lvl5pPr>
              <a:lnSpc>
                <a:spcPct val="100000"/>
              </a:lnSpc>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
        <p:nvSpPr>
          <p:cNvPr id="8" name="Text Placeholder 15">
            <a:extLst>
              <a:ext uri="{FF2B5EF4-FFF2-40B4-BE49-F238E27FC236}">
                <a16:creationId xmlns:a16="http://schemas.microsoft.com/office/drawing/2014/main" id="{14983131-D0FA-4739-AF6A-AA313401A0CB}"/>
              </a:ext>
            </a:extLst>
          </p:cNvPr>
          <p:cNvSpPr>
            <a:spLocks noGrp="1"/>
          </p:cNvSpPr>
          <p:nvPr>
            <p:ph type="body" sz="quarter" idx="14"/>
          </p:nvPr>
        </p:nvSpPr>
        <p:spPr>
          <a:xfrm>
            <a:off x="6250718" y="1910326"/>
            <a:ext cx="5029200" cy="3912776"/>
          </a:xfrm>
        </p:spPr>
        <p:txBody>
          <a:bodyPr/>
          <a:lstStyle>
            <a:lvl1pPr marL="274320" indent="-274320">
              <a:lnSpc>
                <a:spcPct val="100000"/>
              </a:lnSpc>
              <a:spcBef>
                <a:spcPts val="1800"/>
              </a:spcBef>
              <a:buClr>
                <a:schemeClr val="accent2"/>
              </a:buClr>
              <a:buFont typeface="Wingdings" panose="05000000000000000000" pitchFamily="2" charset="2"/>
              <a:buChar char="§"/>
              <a:defRPr/>
            </a:lvl1pPr>
            <a:lvl2pPr>
              <a:lnSpc>
                <a:spcPct val="100000"/>
              </a:lnSpc>
              <a:buClr>
                <a:schemeClr val="accent5"/>
              </a:buClr>
              <a:defRPr/>
            </a:lvl2pPr>
            <a:lvl3pPr marL="1143000" indent="-228600">
              <a:lnSpc>
                <a:spcPct val="100000"/>
              </a:lnSpc>
              <a:buClr>
                <a:schemeClr val="accent5"/>
              </a:buClr>
              <a:buFont typeface="Arial" panose="020B0604020202020204" pitchFamily="34" charset="0"/>
              <a:buChar char="−"/>
              <a:defRPr/>
            </a:lvl3pPr>
            <a:lvl4pPr>
              <a:lnSpc>
                <a:spcPct val="100000"/>
              </a:lnSpc>
              <a:buClr>
                <a:schemeClr val="accent5"/>
              </a:buClr>
              <a:defRPr/>
            </a:lvl4pPr>
            <a:lvl5pPr>
              <a:lnSpc>
                <a:spcPct val="100000"/>
              </a:lnSpc>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8556297"/>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Line-Head_Subhead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1B246B-E369-4031-B87F-2CFB0FA07160}"/>
              </a:ext>
            </a:extLst>
          </p:cNvPr>
          <p:cNvSpPr/>
          <p:nvPr userDrawn="1"/>
        </p:nvSpPr>
        <p:spPr>
          <a:xfrm>
            <a:off x="0" y="-1"/>
            <a:ext cx="12192000" cy="914400"/>
          </a:xfrm>
          <a:prstGeom prst="rect">
            <a:avLst/>
          </a:prstGeom>
          <a:solidFill>
            <a:schemeClr val="tx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8680" y="249244"/>
            <a:ext cx="10402295" cy="607494"/>
          </a:xfrm>
        </p:spPr>
        <p:txBody>
          <a:bodyPr anchor="t">
            <a:normAutofit/>
          </a:bodyPr>
          <a:lstStyle>
            <a:lvl1pPr>
              <a:defRPr sz="3400">
                <a:solidFill>
                  <a:schemeClr val="bg1"/>
                </a:solidFill>
              </a:defRPr>
            </a:lvl1pPr>
          </a:lstStyle>
          <a:p>
            <a:r>
              <a:rPr lang="en-US"/>
              <a:t>Click to edit Master title style</a:t>
            </a:r>
          </a:p>
        </p:txBody>
      </p:sp>
      <p:sp>
        <p:nvSpPr>
          <p:cNvPr id="16" name="Text Placeholder 15"/>
          <p:cNvSpPr>
            <a:spLocks noGrp="1"/>
          </p:cNvSpPr>
          <p:nvPr>
            <p:ph type="body" sz="quarter" idx="13"/>
          </p:nvPr>
        </p:nvSpPr>
        <p:spPr>
          <a:xfrm>
            <a:off x="868681" y="2456463"/>
            <a:ext cx="10402294" cy="3178136"/>
          </a:xfrm>
        </p:spPr>
        <p:txBody>
          <a:bodyPr/>
          <a:lstStyle>
            <a:lvl1pPr marL="274320" indent="-274320">
              <a:lnSpc>
                <a:spcPct val="100000"/>
              </a:lnSpc>
              <a:spcBef>
                <a:spcPts val="1800"/>
              </a:spcBef>
              <a:buClr>
                <a:schemeClr val="accent2"/>
              </a:buClr>
              <a:buFont typeface="Wingdings" panose="05000000000000000000" pitchFamily="2" charset="2"/>
              <a:buChar char="§"/>
              <a:defRPr/>
            </a:lvl1pPr>
            <a:lvl2pPr>
              <a:lnSpc>
                <a:spcPct val="100000"/>
              </a:lnSpc>
              <a:buClr>
                <a:schemeClr val="accent5"/>
              </a:buClr>
              <a:defRPr/>
            </a:lvl2pPr>
            <a:lvl3pPr marL="1143000" indent="-228600">
              <a:lnSpc>
                <a:spcPct val="100000"/>
              </a:lnSpc>
              <a:buClr>
                <a:schemeClr val="accent5"/>
              </a:buClr>
              <a:buFont typeface="Arial" panose="020B0604020202020204" pitchFamily="34" charset="0"/>
              <a:buChar char="−"/>
              <a:defRPr/>
            </a:lvl3pPr>
            <a:lvl4pPr>
              <a:lnSpc>
                <a:spcPct val="100000"/>
              </a:lnSpc>
              <a:buClr>
                <a:schemeClr val="accent5"/>
              </a:buClr>
              <a:defRPr/>
            </a:lvl4pPr>
            <a:lvl5pPr>
              <a:lnSpc>
                <a:spcPct val="100000"/>
              </a:lnSpc>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
        <p:nvSpPr>
          <p:cNvPr id="4" name="Text Placeholder 3">
            <a:extLst>
              <a:ext uri="{FF2B5EF4-FFF2-40B4-BE49-F238E27FC236}">
                <a16:creationId xmlns:a16="http://schemas.microsoft.com/office/drawing/2014/main" id="{DB55C275-9620-4872-93E5-E0FED1E9C010}"/>
              </a:ext>
            </a:extLst>
          </p:cNvPr>
          <p:cNvSpPr>
            <a:spLocks noGrp="1"/>
          </p:cNvSpPr>
          <p:nvPr>
            <p:ph type="body" sz="quarter" idx="14"/>
          </p:nvPr>
        </p:nvSpPr>
        <p:spPr>
          <a:xfrm>
            <a:off x="868680" y="1463040"/>
            <a:ext cx="10408962" cy="886606"/>
          </a:xfrm>
        </p:spPr>
        <p:txBody>
          <a:bodyPr>
            <a:normAutofit/>
          </a:bodyPr>
          <a:lstStyle>
            <a:lvl1pPr marL="0" indent="0">
              <a:buFontTx/>
              <a:buNone/>
              <a:defRPr sz="24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2387201080"/>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Line-Head_Subhead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EC752C-E46B-48EF-A90B-F4B4C174BCF4}"/>
              </a:ext>
            </a:extLst>
          </p:cNvPr>
          <p:cNvSpPr/>
          <p:nvPr userDrawn="1"/>
        </p:nvSpPr>
        <p:spPr>
          <a:xfrm>
            <a:off x="0" y="0"/>
            <a:ext cx="12192000" cy="1325880"/>
          </a:xfrm>
          <a:prstGeom prst="rect">
            <a:avLst/>
          </a:prstGeom>
          <a:solidFill>
            <a:schemeClr val="tx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68680" y="249244"/>
            <a:ext cx="10402295" cy="1068308"/>
          </a:xfrm>
        </p:spPr>
        <p:txBody>
          <a:bodyPr anchor="t">
            <a:normAutofit/>
          </a:bodyPr>
          <a:lstStyle>
            <a:lvl1pPr>
              <a:defRPr sz="3200">
                <a:solidFill>
                  <a:schemeClr val="bg1"/>
                </a:solidFill>
              </a:defRPr>
            </a:lvl1pPr>
          </a:lstStyle>
          <a:p>
            <a:r>
              <a:rPr lang="en-US"/>
              <a:t>Click to edit Master </a:t>
            </a:r>
            <a:br>
              <a:rPr lang="en-US"/>
            </a:br>
            <a:r>
              <a:rPr lang="en-US"/>
              <a:t>title style</a:t>
            </a:r>
          </a:p>
        </p:txBody>
      </p:sp>
      <p:sp>
        <p:nvSpPr>
          <p:cNvPr id="16" name="Text Placeholder 15"/>
          <p:cNvSpPr>
            <a:spLocks noGrp="1"/>
          </p:cNvSpPr>
          <p:nvPr>
            <p:ph type="body" sz="quarter" idx="13"/>
          </p:nvPr>
        </p:nvSpPr>
        <p:spPr>
          <a:xfrm>
            <a:off x="868681" y="2872094"/>
            <a:ext cx="10402294" cy="2991755"/>
          </a:xfrm>
        </p:spPr>
        <p:txBody>
          <a:bodyPr/>
          <a:lstStyle>
            <a:lvl1pPr marL="274320" indent="-274320">
              <a:lnSpc>
                <a:spcPct val="100000"/>
              </a:lnSpc>
              <a:spcBef>
                <a:spcPts val="1800"/>
              </a:spcBef>
              <a:buClr>
                <a:schemeClr val="accent2"/>
              </a:buClr>
              <a:buFont typeface="Wingdings" panose="05000000000000000000" pitchFamily="2" charset="2"/>
              <a:buChar char="§"/>
              <a:defRPr/>
            </a:lvl1pPr>
            <a:lvl2pPr>
              <a:lnSpc>
                <a:spcPct val="100000"/>
              </a:lnSpc>
              <a:buClr>
                <a:schemeClr val="accent5"/>
              </a:buClr>
              <a:defRPr/>
            </a:lvl2pPr>
            <a:lvl3pPr marL="1143000" indent="-228600">
              <a:lnSpc>
                <a:spcPct val="100000"/>
              </a:lnSpc>
              <a:buClr>
                <a:schemeClr val="accent5"/>
              </a:buClr>
              <a:buFont typeface="Arial" panose="020B0604020202020204" pitchFamily="34" charset="0"/>
              <a:buChar char="−"/>
              <a:defRPr/>
            </a:lvl3pPr>
            <a:lvl4pPr>
              <a:lnSpc>
                <a:spcPct val="100000"/>
              </a:lnSpc>
              <a:buClr>
                <a:schemeClr val="accent5"/>
              </a:buClr>
              <a:defRPr/>
            </a:lvl4pPr>
            <a:lvl5pPr>
              <a:lnSpc>
                <a:spcPct val="100000"/>
              </a:lnSpc>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
        <p:nvSpPr>
          <p:cNvPr id="4" name="Text Placeholder 3">
            <a:extLst>
              <a:ext uri="{FF2B5EF4-FFF2-40B4-BE49-F238E27FC236}">
                <a16:creationId xmlns:a16="http://schemas.microsoft.com/office/drawing/2014/main" id="{DB55C275-9620-4872-93E5-E0FED1E9C010}"/>
              </a:ext>
            </a:extLst>
          </p:cNvPr>
          <p:cNvSpPr>
            <a:spLocks noGrp="1"/>
          </p:cNvSpPr>
          <p:nvPr>
            <p:ph type="body" sz="quarter" idx="14"/>
          </p:nvPr>
        </p:nvSpPr>
        <p:spPr>
          <a:xfrm>
            <a:off x="868680" y="1875445"/>
            <a:ext cx="10408962" cy="886606"/>
          </a:xfrm>
        </p:spPr>
        <p:txBody>
          <a:bodyPr>
            <a:normAutofit/>
          </a:bodyPr>
          <a:lstStyle>
            <a:lvl1pPr marL="0" indent="0">
              <a:buFontTx/>
              <a:buNone/>
              <a:defRPr sz="24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3704356253"/>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Line-Head_3-cloumn-Subhead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8A48A7-9DAB-4E3D-B08A-A328A32B5FA1}"/>
              </a:ext>
            </a:extLst>
          </p:cNvPr>
          <p:cNvSpPr/>
          <p:nvPr userDrawn="1"/>
        </p:nvSpPr>
        <p:spPr>
          <a:xfrm>
            <a:off x="0" y="0"/>
            <a:ext cx="12192000" cy="914400"/>
          </a:xfrm>
          <a:prstGeom prst="rect">
            <a:avLst/>
          </a:prstGeom>
          <a:solidFill>
            <a:schemeClr val="tx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8680" y="249244"/>
            <a:ext cx="10451990" cy="607494"/>
          </a:xfrm>
        </p:spPr>
        <p:txBody>
          <a:bodyPr anchor="t">
            <a:normAutofit/>
          </a:bodyPr>
          <a:lstStyle>
            <a:lvl1pPr>
              <a:defRPr sz="3200">
                <a:solidFill>
                  <a:schemeClr val="bg1"/>
                </a:solidFill>
              </a:defRPr>
            </a:lvl1pPr>
          </a:lstStyle>
          <a:p>
            <a:r>
              <a:rPr lang="en-US"/>
              <a:t>Click to edit Master title style</a:t>
            </a:r>
          </a:p>
        </p:txBody>
      </p:sp>
      <p:sp>
        <p:nvSpPr>
          <p:cNvPr id="16" name="Text Placeholder 15"/>
          <p:cNvSpPr>
            <a:spLocks noGrp="1"/>
          </p:cNvSpPr>
          <p:nvPr>
            <p:ph type="body" sz="quarter" idx="13"/>
          </p:nvPr>
        </p:nvSpPr>
        <p:spPr>
          <a:xfrm>
            <a:off x="868681" y="4182535"/>
            <a:ext cx="3017520" cy="2020186"/>
          </a:xfrm>
        </p:spPr>
        <p:txBody>
          <a:bodyPr/>
          <a:lstStyle>
            <a:lvl1pPr marL="0" indent="0">
              <a:lnSpc>
                <a:spcPct val="100000"/>
              </a:lnSpc>
              <a:spcBef>
                <a:spcPts val="1800"/>
              </a:spcBef>
              <a:buClr>
                <a:schemeClr val="accent2"/>
              </a:buClr>
              <a:buFont typeface="Wingdings" panose="05000000000000000000" pitchFamily="2" charset="2"/>
              <a:buNone/>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
        <p:nvSpPr>
          <p:cNvPr id="14" name="Text Placeholder 15">
            <a:extLst>
              <a:ext uri="{FF2B5EF4-FFF2-40B4-BE49-F238E27FC236}">
                <a16:creationId xmlns:a16="http://schemas.microsoft.com/office/drawing/2014/main" id="{605F84E5-367E-4242-9759-99A53A0A83DC}"/>
              </a:ext>
            </a:extLst>
          </p:cNvPr>
          <p:cNvSpPr>
            <a:spLocks noGrp="1"/>
          </p:cNvSpPr>
          <p:nvPr>
            <p:ph type="body" sz="quarter" idx="14"/>
          </p:nvPr>
        </p:nvSpPr>
        <p:spPr>
          <a:xfrm>
            <a:off x="4585916" y="4182535"/>
            <a:ext cx="3017520" cy="2020186"/>
          </a:xfrm>
        </p:spPr>
        <p:txBody>
          <a:bodyPr/>
          <a:lstStyle>
            <a:lvl1pPr marL="0" indent="0">
              <a:lnSpc>
                <a:spcPct val="100000"/>
              </a:lnSpc>
              <a:spcBef>
                <a:spcPts val="1800"/>
              </a:spcBef>
              <a:buClr>
                <a:schemeClr val="accent2"/>
              </a:buClr>
              <a:buFont typeface="Wingdings" panose="05000000000000000000" pitchFamily="2" charset="2"/>
              <a:buNone/>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15" name="Text Placeholder 15">
            <a:extLst>
              <a:ext uri="{FF2B5EF4-FFF2-40B4-BE49-F238E27FC236}">
                <a16:creationId xmlns:a16="http://schemas.microsoft.com/office/drawing/2014/main" id="{8A63D62E-19E6-4660-9D0B-FD6E71B70564}"/>
              </a:ext>
            </a:extLst>
          </p:cNvPr>
          <p:cNvSpPr>
            <a:spLocks noGrp="1"/>
          </p:cNvSpPr>
          <p:nvPr>
            <p:ph type="body" sz="quarter" idx="15"/>
          </p:nvPr>
        </p:nvSpPr>
        <p:spPr>
          <a:xfrm>
            <a:off x="8303150" y="4182535"/>
            <a:ext cx="3017520" cy="2020186"/>
          </a:xfrm>
        </p:spPr>
        <p:txBody>
          <a:bodyPr/>
          <a:lstStyle>
            <a:lvl1pPr marL="0" indent="0">
              <a:lnSpc>
                <a:spcPct val="100000"/>
              </a:lnSpc>
              <a:spcBef>
                <a:spcPts val="1800"/>
              </a:spcBef>
              <a:buClr>
                <a:schemeClr val="accent2"/>
              </a:buClr>
              <a:buFont typeface="Wingdings" panose="05000000000000000000" pitchFamily="2" charset="2"/>
              <a:buNone/>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18" name="Text Placeholder 15">
            <a:extLst>
              <a:ext uri="{FF2B5EF4-FFF2-40B4-BE49-F238E27FC236}">
                <a16:creationId xmlns:a16="http://schemas.microsoft.com/office/drawing/2014/main" id="{09180201-908C-4F4C-ACA9-DA4564652262}"/>
              </a:ext>
            </a:extLst>
          </p:cNvPr>
          <p:cNvSpPr>
            <a:spLocks noGrp="1"/>
          </p:cNvSpPr>
          <p:nvPr>
            <p:ph type="body" sz="quarter" idx="16"/>
          </p:nvPr>
        </p:nvSpPr>
        <p:spPr>
          <a:xfrm>
            <a:off x="868681" y="3327996"/>
            <a:ext cx="3017520" cy="776176"/>
          </a:xfrm>
        </p:spPr>
        <p:txBody>
          <a:bodyPr anchor="ctr">
            <a:noAutofit/>
          </a:bodyPr>
          <a:lstStyle>
            <a:lvl1pPr marL="0" indent="0">
              <a:lnSpc>
                <a:spcPct val="100000"/>
              </a:lnSpc>
              <a:spcBef>
                <a:spcPts val="1800"/>
              </a:spcBef>
              <a:buClr>
                <a:schemeClr val="accent2"/>
              </a:buClr>
              <a:buFont typeface="Wingdings" panose="05000000000000000000" pitchFamily="2" charset="2"/>
              <a:buNone/>
              <a:defRPr sz="2400">
                <a:solidFill>
                  <a:schemeClr val="tx2"/>
                </a:solidFill>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19" name="Text Placeholder 15">
            <a:extLst>
              <a:ext uri="{FF2B5EF4-FFF2-40B4-BE49-F238E27FC236}">
                <a16:creationId xmlns:a16="http://schemas.microsoft.com/office/drawing/2014/main" id="{5C6E152B-148C-4B92-855A-B33CAF61D676}"/>
              </a:ext>
            </a:extLst>
          </p:cNvPr>
          <p:cNvSpPr>
            <a:spLocks noGrp="1"/>
          </p:cNvSpPr>
          <p:nvPr>
            <p:ph type="body" sz="quarter" idx="17"/>
          </p:nvPr>
        </p:nvSpPr>
        <p:spPr>
          <a:xfrm>
            <a:off x="4585916" y="3327996"/>
            <a:ext cx="3017520" cy="776176"/>
          </a:xfrm>
        </p:spPr>
        <p:txBody>
          <a:bodyPr anchor="ctr">
            <a:noAutofit/>
          </a:bodyPr>
          <a:lstStyle>
            <a:lvl1pPr marL="0" indent="0">
              <a:lnSpc>
                <a:spcPct val="100000"/>
              </a:lnSpc>
              <a:spcBef>
                <a:spcPts val="1800"/>
              </a:spcBef>
              <a:buClr>
                <a:schemeClr val="accent2"/>
              </a:buClr>
              <a:buFont typeface="Wingdings" panose="05000000000000000000" pitchFamily="2" charset="2"/>
              <a:buNone/>
              <a:defRPr sz="2400">
                <a:solidFill>
                  <a:schemeClr val="tx2"/>
                </a:solidFill>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20" name="Text Placeholder 15">
            <a:extLst>
              <a:ext uri="{FF2B5EF4-FFF2-40B4-BE49-F238E27FC236}">
                <a16:creationId xmlns:a16="http://schemas.microsoft.com/office/drawing/2014/main" id="{28C95FA0-2B19-4332-85D5-A81470A2E37A}"/>
              </a:ext>
            </a:extLst>
          </p:cNvPr>
          <p:cNvSpPr>
            <a:spLocks noGrp="1"/>
          </p:cNvSpPr>
          <p:nvPr>
            <p:ph type="body" sz="quarter" idx="18"/>
          </p:nvPr>
        </p:nvSpPr>
        <p:spPr>
          <a:xfrm>
            <a:off x="8303150" y="3327996"/>
            <a:ext cx="3017520" cy="776176"/>
          </a:xfrm>
        </p:spPr>
        <p:txBody>
          <a:bodyPr anchor="ctr">
            <a:noAutofit/>
          </a:bodyPr>
          <a:lstStyle>
            <a:lvl1pPr marL="0" indent="0">
              <a:lnSpc>
                <a:spcPct val="100000"/>
              </a:lnSpc>
              <a:spcBef>
                <a:spcPts val="1800"/>
              </a:spcBef>
              <a:buClr>
                <a:schemeClr val="accent2"/>
              </a:buClr>
              <a:buFont typeface="Wingdings" panose="05000000000000000000" pitchFamily="2" charset="2"/>
              <a:buNone/>
              <a:defRPr sz="2400">
                <a:solidFill>
                  <a:schemeClr val="tx2"/>
                </a:solidFill>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Tree>
    <p:extLst>
      <p:ext uri="{BB962C8B-B14F-4D97-AF65-F5344CB8AC3E}">
        <p14:creationId xmlns:p14="http://schemas.microsoft.com/office/powerpoint/2010/main" val="3343188662"/>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Line-Head_3-cloumn-Subhead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01361AC-2D5D-414E-B154-85399999A513}"/>
              </a:ext>
            </a:extLst>
          </p:cNvPr>
          <p:cNvSpPr/>
          <p:nvPr userDrawn="1"/>
        </p:nvSpPr>
        <p:spPr>
          <a:xfrm>
            <a:off x="0" y="0"/>
            <a:ext cx="12192000" cy="1325880"/>
          </a:xfrm>
          <a:prstGeom prst="rect">
            <a:avLst/>
          </a:prstGeom>
          <a:solidFill>
            <a:schemeClr val="tx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68680" y="249244"/>
            <a:ext cx="10451990" cy="1076636"/>
          </a:xfrm>
        </p:spPr>
        <p:txBody>
          <a:bodyPr anchor="t">
            <a:normAutofit/>
          </a:bodyPr>
          <a:lstStyle>
            <a:lvl1pPr>
              <a:defRPr sz="3200">
                <a:solidFill>
                  <a:schemeClr val="bg1"/>
                </a:solidFill>
              </a:defRPr>
            </a:lvl1pPr>
          </a:lstStyle>
          <a:p>
            <a:r>
              <a:rPr lang="en-US"/>
              <a:t>Click to edit Master </a:t>
            </a:r>
            <a:br>
              <a:rPr lang="en-US"/>
            </a:br>
            <a:r>
              <a:rPr lang="en-US"/>
              <a:t>title style</a:t>
            </a:r>
          </a:p>
        </p:txBody>
      </p:sp>
      <p:sp>
        <p:nvSpPr>
          <p:cNvPr id="16" name="Text Placeholder 15"/>
          <p:cNvSpPr>
            <a:spLocks noGrp="1"/>
          </p:cNvSpPr>
          <p:nvPr>
            <p:ph type="body" sz="quarter" idx="13"/>
          </p:nvPr>
        </p:nvSpPr>
        <p:spPr>
          <a:xfrm>
            <a:off x="868681" y="4227691"/>
            <a:ext cx="3017520" cy="2020186"/>
          </a:xfrm>
        </p:spPr>
        <p:txBody>
          <a:bodyPr/>
          <a:lstStyle>
            <a:lvl1pPr marL="0" indent="0">
              <a:lnSpc>
                <a:spcPct val="100000"/>
              </a:lnSpc>
              <a:spcBef>
                <a:spcPts val="1800"/>
              </a:spcBef>
              <a:buClr>
                <a:schemeClr val="accent2"/>
              </a:buClr>
              <a:buFont typeface="Wingdings" panose="05000000000000000000" pitchFamily="2" charset="2"/>
              <a:buNone/>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
        <p:nvSpPr>
          <p:cNvPr id="14" name="Text Placeholder 15">
            <a:extLst>
              <a:ext uri="{FF2B5EF4-FFF2-40B4-BE49-F238E27FC236}">
                <a16:creationId xmlns:a16="http://schemas.microsoft.com/office/drawing/2014/main" id="{605F84E5-367E-4242-9759-99A53A0A83DC}"/>
              </a:ext>
            </a:extLst>
          </p:cNvPr>
          <p:cNvSpPr>
            <a:spLocks noGrp="1"/>
          </p:cNvSpPr>
          <p:nvPr>
            <p:ph type="body" sz="quarter" idx="14"/>
          </p:nvPr>
        </p:nvSpPr>
        <p:spPr>
          <a:xfrm>
            <a:off x="4585916" y="4227691"/>
            <a:ext cx="3017520" cy="2020186"/>
          </a:xfrm>
        </p:spPr>
        <p:txBody>
          <a:bodyPr/>
          <a:lstStyle>
            <a:lvl1pPr marL="0" indent="0">
              <a:lnSpc>
                <a:spcPct val="100000"/>
              </a:lnSpc>
              <a:spcBef>
                <a:spcPts val="1800"/>
              </a:spcBef>
              <a:buClr>
                <a:schemeClr val="accent2"/>
              </a:buClr>
              <a:buFont typeface="Wingdings" panose="05000000000000000000" pitchFamily="2" charset="2"/>
              <a:buNone/>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15" name="Text Placeholder 15">
            <a:extLst>
              <a:ext uri="{FF2B5EF4-FFF2-40B4-BE49-F238E27FC236}">
                <a16:creationId xmlns:a16="http://schemas.microsoft.com/office/drawing/2014/main" id="{8A63D62E-19E6-4660-9D0B-FD6E71B70564}"/>
              </a:ext>
            </a:extLst>
          </p:cNvPr>
          <p:cNvSpPr>
            <a:spLocks noGrp="1"/>
          </p:cNvSpPr>
          <p:nvPr>
            <p:ph type="body" sz="quarter" idx="15"/>
          </p:nvPr>
        </p:nvSpPr>
        <p:spPr>
          <a:xfrm>
            <a:off x="8303150" y="4227691"/>
            <a:ext cx="3017520" cy="2020186"/>
          </a:xfrm>
        </p:spPr>
        <p:txBody>
          <a:bodyPr/>
          <a:lstStyle>
            <a:lvl1pPr marL="0" indent="0">
              <a:lnSpc>
                <a:spcPct val="100000"/>
              </a:lnSpc>
              <a:spcBef>
                <a:spcPts val="1800"/>
              </a:spcBef>
              <a:buClr>
                <a:schemeClr val="accent2"/>
              </a:buClr>
              <a:buFont typeface="Wingdings" panose="05000000000000000000" pitchFamily="2" charset="2"/>
              <a:buNone/>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18" name="Text Placeholder 15">
            <a:extLst>
              <a:ext uri="{FF2B5EF4-FFF2-40B4-BE49-F238E27FC236}">
                <a16:creationId xmlns:a16="http://schemas.microsoft.com/office/drawing/2014/main" id="{09180201-908C-4F4C-ACA9-DA4564652262}"/>
              </a:ext>
            </a:extLst>
          </p:cNvPr>
          <p:cNvSpPr>
            <a:spLocks noGrp="1"/>
          </p:cNvSpPr>
          <p:nvPr>
            <p:ph type="body" sz="quarter" idx="16"/>
          </p:nvPr>
        </p:nvSpPr>
        <p:spPr>
          <a:xfrm>
            <a:off x="868681" y="3327996"/>
            <a:ext cx="3017520" cy="776176"/>
          </a:xfrm>
        </p:spPr>
        <p:txBody>
          <a:bodyPr anchor="ctr">
            <a:noAutofit/>
          </a:bodyPr>
          <a:lstStyle>
            <a:lvl1pPr marL="0" indent="0">
              <a:lnSpc>
                <a:spcPct val="100000"/>
              </a:lnSpc>
              <a:spcBef>
                <a:spcPts val="1800"/>
              </a:spcBef>
              <a:buClr>
                <a:schemeClr val="accent2"/>
              </a:buClr>
              <a:buFont typeface="Wingdings" panose="05000000000000000000" pitchFamily="2" charset="2"/>
              <a:buNone/>
              <a:defRPr sz="2400">
                <a:solidFill>
                  <a:schemeClr val="tx2"/>
                </a:solidFill>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19" name="Text Placeholder 15">
            <a:extLst>
              <a:ext uri="{FF2B5EF4-FFF2-40B4-BE49-F238E27FC236}">
                <a16:creationId xmlns:a16="http://schemas.microsoft.com/office/drawing/2014/main" id="{5C6E152B-148C-4B92-855A-B33CAF61D676}"/>
              </a:ext>
            </a:extLst>
          </p:cNvPr>
          <p:cNvSpPr>
            <a:spLocks noGrp="1"/>
          </p:cNvSpPr>
          <p:nvPr>
            <p:ph type="body" sz="quarter" idx="17"/>
          </p:nvPr>
        </p:nvSpPr>
        <p:spPr>
          <a:xfrm>
            <a:off x="4585916" y="3327996"/>
            <a:ext cx="3017520" cy="776176"/>
          </a:xfrm>
        </p:spPr>
        <p:txBody>
          <a:bodyPr anchor="ctr">
            <a:noAutofit/>
          </a:bodyPr>
          <a:lstStyle>
            <a:lvl1pPr marL="0" indent="0">
              <a:lnSpc>
                <a:spcPct val="100000"/>
              </a:lnSpc>
              <a:spcBef>
                <a:spcPts val="1800"/>
              </a:spcBef>
              <a:buClr>
                <a:schemeClr val="accent2"/>
              </a:buClr>
              <a:buFont typeface="Wingdings" panose="05000000000000000000" pitchFamily="2" charset="2"/>
              <a:buNone/>
              <a:defRPr sz="2400">
                <a:solidFill>
                  <a:schemeClr val="tx2"/>
                </a:solidFill>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20" name="Text Placeholder 15">
            <a:extLst>
              <a:ext uri="{FF2B5EF4-FFF2-40B4-BE49-F238E27FC236}">
                <a16:creationId xmlns:a16="http://schemas.microsoft.com/office/drawing/2014/main" id="{28C95FA0-2B19-4332-85D5-A81470A2E37A}"/>
              </a:ext>
            </a:extLst>
          </p:cNvPr>
          <p:cNvSpPr>
            <a:spLocks noGrp="1"/>
          </p:cNvSpPr>
          <p:nvPr>
            <p:ph type="body" sz="quarter" idx="18"/>
          </p:nvPr>
        </p:nvSpPr>
        <p:spPr>
          <a:xfrm>
            <a:off x="8303150" y="3327996"/>
            <a:ext cx="3017520" cy="776176"/>
          </a:xfrm>
        </p:spPr>
        <p:txBody>
          <a:bodyPr anchor="ctr">
            <a:noAutofit/>
          </a:bodyPr>
          <a:lstStyle>
            <a:lvl1pPr marL="0" indent="0">
              <a:lnSpc>
                <a:spcPct val="100000"/>
              </a:lnSpc>
              <a:spcBef>
                <a:spcPts val="1800"/>
              </a:spcBef>
              <a:buClr>
                <a:schemeClr val="accent2"/>
              </a:buClr>
              <a:buFont typeface="Wingdings" panose="05000000000000000000" pitchFamily="2" charset="2"/>
              <a:buNone/>
              <a:defRPr sz="2400">
                <a:solidFill>
                  <a:schemeClr val="tx2"/>
                </a:solidFill>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Tree>
    <p:extLst>
      <p:ext uri="{BB962C8B-B14F-4D97-AF65-F5344CB8AC3E}">
        <p14:creationId xmlns:p14="http://schemas.microsoft.com/office/powerpoint/2010/main" val="1633707140"/>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Line-Head-3-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8A48A7-9DAB-4E3D-B08A-A328A32B5FA1}"/>
              </a:ext>
            </a:extLst>
          </p:cNvPr>
          <p:cNvSpPr/>
          <p:nvPr userDrawn="1"/>
        </p:nvSpPr>
        <p:spPr>
          <a:xfrm>
            <a:off x="0" y="0"/>
            <a:ext cx="12192000" cy="914400"/>
          </a:xfrm>
          <a:prstGeom prst="rect">
            <a:avLst/>
          </a:prstGeom>
          <a:solidFill>
            <a:schemeClr val="tx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8680" y="249244"/>
            <a:ext cx="10451990" cy="607494"/>
          </a:xfrm>
        </p:spPr>
        <p:txBody>
          <a:bodyPr anchor="t">
            <a:normAutofit/>
          </a:bodyPr>
          <a:lstStyle>
            <a:lvl1pPr>
              <a:defRPr sz="3200">
                <a:solidFill>
                  <a:schemeClr val="bg1"/>
                </a:solidFill>
              </a:defRPr>
            </a:lvl1pPr>
          </a:lstStyle>
          <a:p>
            <a:r>
              <a:rPr lang="en-US"/>
              <a:t>Click to edit Master title style</a:t>
            </a:r>
          </a:p>
        </p:txBody>
      </p:sp>
      <p:sp>
        <p:nvSpPr>
          <p:cNvPr id="16" name="Text Placeholder 15"/>
          <p:cNvSpPr>
            <a:spLocks noGrp="1"/>
          </p:cNvSpPr>
          <p:nvPr>
            <p:ph type="body" sz="quarter" idx="13"/>
          </p:nvPr>
        </p:nvSpPr>
        <p:spPr>
          <a:xfrm>
            <a:off x="868681" y="2602482"/>
            <a:ext cx="3017520" cy="3157868"/>
          </a:xfrm>
        </p:spPr>
        <p:txBody>
          <a:bodyPr/>
          <a:lstStyle>
            <a:lvl1pPr marL="0" indent="0">
              <a:lnSpc>
                <a:spcPct val="100000"/>
              </a:lnSpc>
              <a:spcBef>
                <a:spcPts val="1800"/>
              </a:spcBef>
              <a:buClr>
                <a:schemeClr val="accent2"/>
              </a:buClr>
              <a:buFont typeface="Wingdings" panose="05000000000000000000" pitchFamily="2" charset="2"/>
              <a:buNone/>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
        <p:nvSpPr>
          <p:cNvPr id="14" name="Text Placeholder 15">
            <a:extLst>
              <a:ext uri="{FF2B5EF4-FFF2-40B4-BE49-F238E27FC236}">
                <a16:creationId xmlns:a16="http://schemas.microsoft.com/office/drawing/2014/main" id="{605F84E5-367E-4242-9759-99A53A0A83DC}"/>
              </a:ext>
            </a:extLst>
          </p:cNvPr>
          <p:cNvSpPr>
            <a:spLocks noGrp="1"/>
          </p:cNvSpPr>
          <p:nvPr>
            <p:ph type="body" sz="quarter" idx="14"/>
          </p:nvPr>
        </p:nvSpPr>
        <p:spPr>
          <a:xfrm>
            <a:off x="4585916" y="2602482"/>
            <a:ext cx="3017520" cy="3157868"/>
          </a:xfrm>
        </p:spPr>
        <p:txBody>
          <a:bodyPr/>
          <a:lstStyle>
            <a:lvl1pPr marL="0" indent="0">
              <a:lnSpc>
                <a:spcPct val="100000"/>
              </a:lnSpc>
              <a:spcBef>
                <a:spcPts val="1800"/>
              </a:spcBef>
              <a:buClr>
                <a:schemeClr val="accent2"/>
              </a:buClr>
              <a:buFont typeface="Wingdings" panose="05000000000000000000" pitchFamily="2" charset="2"/>
              <a:buNone/>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15" name="Text Placeholder 15">
            <a:extLst>
              <a:ext uri="{FF2B5EF4-FFF2-40B4-BE49-F238E27FC236}">
                <a16:creationId xmlns:a16="http://schemas.microsoft.com/office/drawing/2014/main" id="{8A63D62E-19E6-4660-9D0B-FD6E71B70564}"/>
              </a:ext>
            </a:extLst>
          </p:cNvPr>
          <p:cNvSpPr>
            <a:spLocks noGrp="1"/>
          </p:cNvSpPr>
          <p:nvPr>
            <p:ph type="body" sz="quarter" idx="15"/>
          </p:nvPr>
        </p:nvSpPr>
        <p:spPr>
          <a:xfrm>
            <a:off x="8303150" y="2602482"/>
            <a:ext cx="3017520" cy="3157868"/>
          </a:xfrm>
        </p:spPr>
        <p:txBody>
          <a:bodyPr/>
          <a:lstStyle>
            <a:lvl1pPr marL="0" indent="0">
              <a:lnSpc>
                <a:spcPct val="100000"/>
              </a:lnSpc>
              <a:spcBef>
                <a:spcPts val="1800"/>
              </a:spcBef>
              <a:buClr>
                <a:schemeClr val="accent2"/>
              </a:buClr>
              <a:buFont typeface="Wingdings" panose="05000000000000000000" pitchFamily="2" charset="2"/>
              <a:buNone/>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18" name="Text Placeholder 15">
            <a:extLst>
              <a:ext uri="{FF2B5EF4-FFF2-40B4-BE49-F238E27FC236}">
                <a16:creationId xmlns:a16="http://schemas.microsoft.com/office/drawing/2014/main" id="{09180201-908C-4F4C-ACA9-DA4564652262}"/>
              </a:ext>
            </a:extLst>
          </p:cNvPr>
          <p:cNvSpPr>
            <a:spLocks noGrp="1"/>
          </p:cNvSpPr>
          <p:nvPr>
            <p:ph type="body" sz="quarter" idx="16"/>
          </p:nvPr>
        </p:nvSpPr>
        <p:spPr>
          <a:xfrm>
            <a:off x="868681" y="1511580"/>
            <a:ext cx="3017520" cy="776176"/>
          </a:xfrm>
        </p:spPr>
        <p:txBody>
          <a:bodyPr anchor="ctr">
            <a:noAutofit/>
          </a:bodyPr>
          <a:lstStyle>
            <a:lvl1pPr marL="0" indent="0">
              <a:lnSpc>
                <a:spcPct val="100000"/>
              </a:lnSpc>
              <a:spcBef>
                <a:spcPts val="1800"/>
              </a:spcBef>
              <a:buClr>
                <a:schemeClr val="accent2"/>
              </a:buClr>
              <a:buFont typeface="Wingdings" panose="05000000000000000000" pitchFamily="2" charset="2"/>
              <a:buNone/>
              <a:defRPr sz="2400">
                <a:solidFill>
                  <a:schemeClr val="tx2"/>
                </a:solidFill>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19" name="Text Placeholder 15">
            <a:extLst>
              <a:ext uri="{FF2B5EF4-FFF2-40B4-BE49-F238E27FC236}">
                <a16:creationId xmlns:a16="http://schemas.microsoft.com/office/drawing/2014/main" id="{5C6E152B-148C-4B92-855A-B33CAF61D676}"/>
              </a:ext>
            </a:extLst>
          </p:cNvPr>
          <p:cNvSpPr>
            <a:spLocks noGrp="1"/>
          </p:cNvSpPr>
          <p:nvPr>
            <p:ph type="body" sz="quarter" idx="17"/>
          </p:nvPr>
        </p:nvSpPr>
        <p:spPr>
          <a:xfrm>
            <a:off x="4585916" y="1511580"/>
            <a:ext cx="3017520" cy="776176"/>
          </a:xfrm>
        </p:spPr>
        <p:txBody>
          <a:bodyPr anchor="ctr">
            <a:noAutofit/>
          </a:bodyPr>
          <a:lstStyle>
            <a:lvl1pPr marL="0" indent="0">
              <a:lnSpc>
                <a:spcPct val="100000"/>
              </a:lnSpc>
              <a:spcBef>
                <a:spcPts val="1800"/>
              </a:spcBef>
              <a:buClr>
                <a:schemeClr val="accent2"/>
              </a:buClr>
              <a:buFont typeface="Wingdings" panose="05000000000000000000" pitchFamily="2" charset="2"/>
              <a:buNone/>
              <a:defRPr sz="2400">
                <a:solidFill>
                  <a:schemeClr val="tx2"/>
                </a:solidFill>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20" name="Text Placeholder 15">
            <a:extLst>
              <a:ext uri="{FF2B5EF4-FFF2-40B4-BE49-F238E27FC236}">
                <a16:creationId xmlns:a16="http://schemas.microsoft.com/office/drawing/2014/main" id="{28C95FA0-2B19-4332-85D5-A81470A2E37A}"/>
              </a:ext>
            </a:extLst>
          </p:cNvPr>
          <p:cNvSpPr>
            <a:spLocks noGrp="1"/>
          </p:cNvSpPr>
          <p:nvPr>
            <p:ph type="body" sz="quarter" idx="18"/>
          </p:nvPr>
        </p:nvSpPr>
        <p:spPr>
          <a:xfrm>
            <a:off x="8303150" y="1511580"/>
            <a:ext cx="3017520" cy="776176"/>
          </a:xfrm>
        </p:spPr>
        <p:txBody>
          <a:bodyPr anchor="ctr">
            <a:noAutofit/>
          </a:bodyPr>
          <a:lstStyle>
            <a:lvl1pPr marL="0" indent="0">
              <a:lnSpc>
                <a:spcPct val="100000"/>
              </a:lnSpc>
              <a:spcBef>
                <a:spcPts val="1800"/>
              </a:spcBef>
              <a:buClr>
                <a:schemeClr val="accent2"/>
              </a:buClr>
              <a:buFont typeface="Wingdings" panose="05000000000000000000" pitchFamily="2" charset="2"/>
              <a:buNone/>
              <a:defRPr sz="2400">
                <a:solidFill>
                  <a:schemeClr val="tx2"/>
                </a:solidFill>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cxnSp>
        <p:nvCxnSpPr>
          <p:cNvPr id="24" name="Straight Connector 23">
            <a:extLst>
              <a:ext uri="{FF2B5EF4-FFF2-40B4-BE49-F238E27FC236}">
                <a16:creationId xmlns:a16="http://schemas.microsoft.com/office/drawing/2014/main" id="{FF97E219-55A7-49DA-9454-87CCF41DE95F}"/>
              </a:ext>
            </a:extLst>
          </p:cNvPr>
          <p:cNvCxnSpPr>
            <a:cxnSpLocks/>
          </p:cNvCxnSpPr>
          <p:nvPr userDrawn="1"/>
        </p:nvCxnSpPr>
        <p:spPr>
          <a:xfrm>
            <a:off x="4224906" y="1737360"/>
            <a:ext cx="0" cy="434446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F9A1D94-C525-4C9C-9FDC-8BD6EADE06C8}"/>
              </a:ext>
            </a:extLst>
          </p:cNvPr>
          <p:cNvCxnSpPr>
            <a:cxnSpLocks/>
          </p:cNvCxnSpPr>
          <p:nvPr userDrawn="1"/>
        </p:nvCxnSpPr>
        <p:spPr>
          <a:xfrm>
            <a:off x="7978199" y="1737360"/>
            <a:ext cx="0" cy="434446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753172"/>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Line-Head-3-Column">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36082A7-FD2C-4CA1-8F96-5B621D4CD8D3}"/>
              </a:ext>
            </a:extLst>
          </p:cNvPr>
          <p:cNvSpPr/>
          <p:nvPr userDrawn="1"/>
        </p:nvSpPr>
        <p:spPr>
          <a:xfrm>
            <a:off x="0" y="0"/>
            <a:ext cx="12192000" cy="1325880"/>
          </a:xfrm>
          <a:prstGeom prst="rect">
            <a:avLst/>
          </a:prstGeom>
          <a:solidFill>
            <a:schemeClr val="tx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68680" y="249244"/>
            <a:ext cx="10451990" cy="1076636"/>
          </a:xfrm>
        </p:spPr>
        <p:txBody>
          <a:bodyPr anchor="t">
            <a:normAutofit/>
          </a:bodyPr>
          <a:lstStyle>
            <a:lvl1pPr>
              <a:defRPr sz="3400">
                <a:solidFill>
                  <a:schemeClr val="bg1"/>
                </a:solidFill>
              </a:defRPr>
            </a:lvl1pPr>
          </a:lstStyle>
          <a:p>
            <a:r>
              <a:rPr lang="en-US"/>
              <a:t>Click to edit Master</a:t>
            </a:r>
            <a:br>
              <a:rPr lang="en-US"/>
            </a:br>
            <a:r>
              <a:rPr lang="en-US"/>
              <a:t>title style</a:t>
            </a:r>
          </a:p>
        </p:txBody>
      </p:sp>
      <p:sp>
        <p:nvSpPr>
          <p:cNvPr id="16" name="Text Placeholder 15"/>
          <p:cNvSpPr>
            <a:spLocks noGrp="1"/>
          </p:cNvSpPr>
          <p:nvPr>
            <p:ph type="body" sz="quarter" idx="13"/>
          </p:nvPr>
        </p:nvSpPr>
        <p:spPr>
          <a:xfrm>
            <a:off x="868681" y="2980095"/>
            <a:ext cx="3017520" cy="2863346"/>
          </a:xfrm>
        </p:spPr>
        <p:txBody>
          <a:bodyPr/>
          <a:lstStyle>
            <a:lvl1pPr marL="0" indent="0">
              <a:lnSpc>
                <a:spcPct val="100000"/>
              </a:lnSpc>
              <a:spcBef>
                <a:spcPts val="1800"/>
              </a:spcBef>
              <a:buClr>
                <a:schemeClr val="accent2"/>
              </a:buClr>
              <a:buFont typeface="Wingdings" panose="05000000000000000000" pitchFamily="2" charset="2"/>
              <a:buNone/>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
        <p:nvSpPr>
          <p:cNvPr id="14" name="Text Placeholder 15">
            <a:extLst>
              <a:ext uri="{FF2B5EF4-FFF2-40B4-BE49-F238E27FC236}">
                <a16:creationId xmlns:a16="http://schemas.microsoft.com/office/drawing/2014/main" id="{605F84E5-367E-4242-9759-99A53A0A83DC}"/>
              </a:ext>
            </a:extLst>
          </p:cNvPr>
          <p:cNvSpPr>
            <a:spLocks noGrp="1"/>
          </p:cNvSpPr>
          <p:nvPr>
            <p:ph type="body" sz="quarter" idx="14"/>
          </p:nvPr>
        </p:nvSpPr>
        <p:spPr>
          <a:xfrm>
            <a:off x="4585916" y="2980095"/>
            <a:ext cx="3017520" cy="2863346"/>
          </a:xfrm>
        </p:spPr>
        <p:txBody>
          <a:bodyPr/>
          <a:lstStyle>
            <a:lvl1pPr marL="0" indent="0">
              <a:lnSpc>
                <a:spcPct val="100000"/>
              </a:lnSpc>
              <a:spcBef>
                <a:spcPts val="1800"/>
              </a:spcBef>
              <a:buClr>
                <a:schemeClr val="accent2"/>
              </a:buClr>
              <a:buFont typeface="Wingdings" panose="05000000000000000000" pitchFamily="2" charset="2"/>
              <a:buNone/>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15" name="Text Placeholder 15">
            <a:extLst>
              <a:ext uri="{FF2B5EF4-FFF2-40B4-BE49-F238E27FC236}">
                <a16:creationId xmlns:a16="http://schemas.microsoft.com/office/drawing/2014/main" id="{8A63D62E-19E6-4660-9D0B-FD6E71B70564}"/>
              </a:ext>
            </a:extLst>
          </p:cNvPr>
          <p:cNvSpPr>
            <a:spLocks noGrp="1"/>
          </p:cNvSpPr>
          <p:nvPr>
            <p:ph type="body" sz="quarter" idx="15"/>
          </p:nvPr>
        </p:nvSpPr>
        <p:spPr>
          <a:xfrm>
            <a:off x="8303150" y="2980095"/>
            <a:ext cx="3017520" cy="2863346"/>
          </a:xfrm>
        </p:spPr>
        <p:txBody>
          <a:bodyPr/>
          <a:lstStyle>
            <a:lvl1pPr marL="0" indent="0">
              <a:lnSpc>
                <a:spcPct val="100000"/>
              </a:lnSpc>
              <a:spcBef>
                <a:spcPts val="1800"/>
              </a:spcBef>
              <a:buClr>
                <a:schemeClr val="accent2"/>
              </a:buClr>
              <a:buFont typeface="Wingdings" panose="05000000000000000000" pitchFamily="2" charset="2"/>
              <a:buNone/>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18" name="Text Placeholder 15">
            <a:extLst>
              <a:ext uri="{FF2B5EF4-FFF2-40B4-BE49-F238E27FC236}">
                <a16:creationId xmlns:a16="http://schemas.microsoft.com/office/drawing/2014/main" id="{09180201-908C-4F4C-ACA9-DA4564652262}"/>
              </a:ext>
            </a:extLst>
          </p:cNvPr>
          <p:cNvSpPr>
            <a:spLocks noGrp="1"/>
          </p:cNvSpPr>
          <p:nvPr>
            <p:ph type="body" sz="quarter" idx="16"/>
          </p:nvPr>
        </p:nvSpPr>
        <p:spPr>
          <a:xfrm>
            <a:off x="868681" y="1889193"/>
            <a:ext cx="3017520" cy="776176"/>
          </a:xfrm>
        </p:spPr>
        <p:txBody>
          <a:bodyPr anchor="ctr">
            <a:noAutofit/>
          </a:bodyPr>
          <a:lstStyle>
            <a:lvl1pPr marL="0" indent="0">
              <a:lnSpc>
                <a:spcPct val="100000"/>
              </a:lnSpc>
              <a:spcBef>
                <a:spcPts val="1800"/>
              </a:spcBef>
              <a:buClr>
                <a:schemeClr val="accent2"/>
              </a:buClr>
              <a:buFont typeface="Wingdings" panose="05000000000000000000" pitchFamily="2" charset="2"/>
              <a:buNone/>
              <a:defRPr sz="2400">
                <a:solidFill>
                  <a:schemeClr val="tx2"/>
                </a:solidFill>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19" name="Text Placeholder 15">
            <a:extLst>
              <a:ext uri="{FF2B5EF4-FFF2-40B4-BE49-F238E27FC236}">
                <a16:creationId xmlns:a16="http://schemas.microsoft.com/office/drawing/2014/main" id="{5C6E152B-148C-4B92-855A-B33CAF61D676}"/>
              </a:ext>
            </a:extLst>
          </p:cNvPr>
          <p:cNvSpPr>
            <a:spLocks noGrp="1"/>
          </p:cNvSpPr>
          <p:nvPr>
            <p:ph type="body" sz="quarter" idx="17"/>
          </p:nvPr>
        </p:nvSpPr>
        <p:spPr>
          <a:xfrm>
            <a:off x="4585916" y="1889193"/>
            <a:ext cx="3017520" cy="776176"/>
          </a:xfrm>
        </p:spPr>
        <p:txBody>
          <a:bodyPr anchor="ctr">
            <a:noAutofit/>
          </a:bodyPr>
          <a:lstStyle>
            <a:lvl1pPr marL="0" indent="0">
              <a:lnSpc>
                <a:spcPct val="100000"/>
              </a:lnSpc>
              <a:spcBef>
                <a:spcPts val="1800"/>
              </a:spcBef>
              <a:buClr>
                <a:schemeClr val="accent2"/>
              </a:buClr>
              <a:buFont typeface="Wingdings" panose="05000000000000000000" pitchFamily="2" charset="2"/>
              <a:buNone/>
              <a:defRPr sz="2400">
                <a:solidFill>
                  <a:schemeClr val="tx2"/>
                </a:solidFill>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20" name="Text Placeholder 15">
            <a:extLst>
              <a:ext uri="{FF2B5EF4-FFF2-40B4-BE49-F238E27FC236}">
                <a16:creationId xmlns:a16="http://schemas.microsoft.com/office/drawing/2014/main" id="{28C95FA0-2B19-4332-85D5-A81470A2E37A}"/>
              </a:ext>
            </a:extLst>
          </p:cNvPr>
          <p:cNvSpPr>
            <a:spLocks noGrp="1"/>
          </p:cNvSpPr>
          <p:nvPr>
            <p:ph type="body" sz="quarter" idx="18"/>
          </p:nvPr>
        </p:nvSpPr>
        <p:spPr>
          <a:xfrm>
            <a:off x="8303150" y="1889193"/>
            <a:ext cx="3017520" cy="776176"/>
          </a:xfrm>
        </p:spPr>
        <p:txBody>
          <a:bodyPr anchor="ctr">
            <a:noAutofit/>
          </a:bodyPr>
          <a:lstStyle>
            <a:lvl1pPr marL="0" indent="0">
              <a:lnSpc>
                <a:spcPct val="100000"/>
              </a:lnSpc>
              <a:spcBef>
                <a:spcPts val="1800"/>
              </a:spcBef>
              <a:buClr>
                <a:schemeClr val="accent2"/>
              </a:buClr>
              <a:buFont typeface="Wingdings" panose="05000000000000000000" pitchFamily="2" charset="2"/>
              <a:buNone/>
              <a:defRPr sz="2400">
                <a:solidFill>
                  <a:schemeClr val="tx2"/>
                </a:solidFill>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cxnSp>
        <p:nvCxnSpPr>
          <p:cNvPr id="24" name="Straight Connector 23">
            <a:extLst>
              <a:ext uri="{FF2B5EF4-FFF2-40B4-BE49-F238E27FC236}">
                <a16:creationId xmlns:a16="http://schemas.microsoft.com/office/drawing/2014/main" id="{FF97E219-55A7-49DA-9454-87CCF41DE95F}"/>
              </a:ext>
            </a:extLst>
          </p:cNvPr>
          <p:cNvCxnSpPr>
            <a:cxnSpLocks/>
          </p:cNvCxnSpPr>
          <p:nvPr userDrawn="1"/>
        </p:nvCxnSpPr>
        <p:spPr>
          <a:xfrm>
            <a:off x="4224906" y="2148840"/>
            <a:ext cx="0" cy="402867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C1EAAD-6BC9-432B-AC34-234F1A6F8F34}"/>
              </a:ext>
            </a:extLst>
          </p:cNvPr>
          <p:cNvCxnSpPr>
            <a:cxnSpLocks/>
          </p:cNvCxnSpPr>
          <p:nvPr userDrawn="1"/>
        </p:nvCxnSpPr>
        <p:spPr>
          <a:xfrm>
            <a:off x="7946301" y="2148840"/>
            <a:ext cx="0" cy="402867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094821"/>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2-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1B246B-E369-4031-B87F-2CFB0FA07160}"/>
              </a:ext>
            </a:extLst>
          </p:cNvPr>
          <p:cNvSpPr/>
          <p:nvPr userDrawn="1"/>
        </p:nvSpPr>
        <p:spPr>
          <a:xfrm>
            <a:off x="0" y="-1"/>
            <a:ext cx="12192000" cy="914400"/>
          </a:xfrm>
          <a:prstGeom prst="rect">
            <a:avLst/>
          </a:prstGeom>
          <a:solidFill>
            <a:schemeClr val="tx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8680" y="249244"/>
            <a:ext cx="10402295" cy="607494"/>
          </a:xfrm>
        </p:spPr>
        <p:txBody>
          <a:bodyPr anchor="t">
            <a:normAutofit/>
          </a:bodyPr>
          <a:lstStyle>
            <a:lvl1pPr>
              <a:defRPr sz="3200">
                <a:solidFill>
                  <a:schemeClr val="bg1"/>
                </a:solidFill>
              </a:defRPr>
            </a:lvl1pPr>
          </a:lstStyle>
          <a:p>
            <a:r>
              <a:rPr lang="en-US"/>
              <a:t>Click to edit Master title style</a:t>
            </a:r>
          </a:p>
        </p:txBody>
      </p:sp>
      <p:sp>
        <p:nvSpPr>
          <p:cNvPr id="16" name="Text Placeholder 15"/>
          <p:cNvSpPr>
            <a:spLocks noGrp="1"/>
          </p:cNvSpPr>
          <p:nvPr>
            <p:ph type="body" sz="quarter" idx="13"/>
          </p:nvPr>
        </p:nvSpPr>
        <p:spPr>
          <a:xfrm>
            <a:off x="841248" y="2651760"/>
            <a:ext cx="2980508" cy="3178136"/>
          </a:xfrm>
        </p:spPr>
        <p:txBody>
          <a:bodyPr/>
          <a:lstStyle>
            <a:lvl1pPr marL="0" indent="0">
              <a:lnSpc>
                <a:spcPct val="100000"/>
              </a:lnSpc>
              <a:spcBef>
                <a:spcPts val="1800"/>
              </a:spcBef>
              <a:buClr>
                <a:schemeClr val="accent2"/>
              </a:buClr>
              <a:buFont typeface="Wingdings" panose="05000000000000000000" pitchFamily="2" charset="2"/>
              <a:buNone/>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
        <p:nvSpPr>
          <p:cNvPr id="4" name="Text Placeholder 3">
            <a:extLst>
              <a:ext uri="{FF2B5EF4-FFF2-40B4-BE49-F238E27FC236}">
                <a16:creationId xmlns:a16="http://schemas.microsoft.com/office/drawing/2014/main" id="{DB55C275-9620-4872-93E5-E0FED1E9C010}"/>
              </a:ext>
            </a:extLst>
          </p:cNvPr>
          <p:cNvSpPr>
            <a:spLocks noGrp="1"/>
          </p:cNvSpPr>
          <p:nvPr>
            <p:ph type="body" sz="quarter" idx="14"/>
          </p:nvPr>
        </p:nvSpPr>
        <p:spPr>
          <a:xfrm>
            <a:off x="841248" y="1746504"/>
            <a:ext cx="2980508" cy="886606"/>
          </a:xfrm>
        </p:spPr>
        <p:txBody>
          <a:bodyPr>
            <a:normAutofit/>
          </a:bodyPr>
          <a:lstStyle>
            <a:lvl1pPr marL="0" indent="0">
              <a:buFontTx/>
              <a:buNone/>
              <a:defRPr sz="24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8" name="Text Placeholder 3">
            <a:extLst>
              <a:ext uri="{FF2B5EF4-FFF2-40B4-BE49-F238E27FC236}">
                <a16:creationId xmlns:a16="http://schemas.microsoft.com/office/drawing/2014/main" id="{1A77BEA4-B8D1-457D-A5A8-CE19CD65A26F}"/>
              </a:ext>
            </a:extLst>
          </p:cNvPr>
          <p:cNvSpPr>
            <a:spLocks noGrp="1"/>
          </p:cNvSpPr>
          <p:nvPr>
            <p:ph type="body" sz="quarter" idx="15"/>
          </p:nvPr>
        </p:nvSpPr>
        <p:spPr>
          <a:xfrm>
            <a:off x="8366760" y="2020824"/>
            <a:ext cx="2769326" cy="665078"/>
          </a:xfrm>
        </p:spPr>
        <p:txBody>
          <a:bodyPr>
            <a:noAutofit/>
          </a:bodyPr>
          <a:lstStyle>
            <a:lvl1pPr marL="0" indent="0">
              <a:buFontTx/>
              <a:buNone/>
              <a:defRPr sz="4800">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Text Placeholder 15">
            <a:extLst>
              <a:ext uri="{FF2B5EF4-FFF2-40B4-BE49-F238E27FC236}">
                <a16:creationId xmlns:a16="http://schemas.microsoft.com/office/drawing/2014/main" id="{C238531D-440A-49A9-AD53-B2FD3FB1A4C2}"/>
              </a:ext>
            </a:extLst>
          </p:cNvPr>
          <p:cNvSpPr>
            <a:spLocks noGrp="1"/>
          </p:cNvSpPr>
          <p:nvPr>
            <p:ph type="body" sz="quarter" idx="16"/>
          </p:nvPr>
        </p:nvSpPr>
        <p:spPr>
          <a:xfrm>
            <a:off x="8366760" y="2758301"/>
            <a:ext cx="2769326" cy="3178136"/>
          </a:xfrm>
        </p:spPr>
        <p:txBody>
          <a:bodyPr/>
          <a:lstStyle>
            <a:lvl1pPr marL="0" indent="0">
              <a:lnSpc>
                <a:spcPct val="100000"/>
              </a:lnSpc>
              <a:spcBef>
                <a:spcPts val="1800"/>
              </a:spcBef>
              <a:buClr>
                <a:schemeClr val="accent2"/>
              </a:buClr>
              <a:buFont typeface="Wingdings" panose="05000000000000000000" pitchFamily="2" charset="2"/>
              <a:buNone/>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Tree>
    <p:extLst>
      <p:ext uri="{BB962C8B-B14F-4D97-AF65-F5344CB8AC3E}">
        <p14:creationId xmlns:p14="http://schemas.microsoft.com/office/powerpoint/2010/main" val="4033056281"/>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with Photo">
    <p:spTree>
      <p:nvGrpSpPr>
        <p:cNvPr id="1" name=""/>
        <p:cNvGrpSpPr/>
        <p:nvPr/>
      </p:nvGrpSpPr>
      <p:grpSpPr>
        <a:xfrm>
          <a:off x="0" y="0"/>
          <a:ext cx="0" cy="0"/>
          <a:chOff x="0" y="0"/>
          <a:chExt cx="0" cy="0"/>
        </a:xfrm>
      </p:grpSpPr>
      <p:sp>
        <p:nvSpPr>
          <p:cNvPr id="2" name="Title 1"/>
          <p:cNvSpPr>
            <a:spLocks noGrp="1"/>
          </p:cNvSpPr>
          <p:nvPr>
            <p:ph type="title"/>
          </p:nvPr>
        </p:nvSpPr>
        <p:spPr>
          <a:xfrm>
            <a:off x="4782312" y="1076959"/>
            <a:ext cx="6025662" cy="973455"/>
          </a:xfrm>
        </p:spPr>
        <p:txBody>
          <a:bodyPr anchor="t">
            <a:normAutofit/>
          </a:bodyPr>
          <a:lstStyle>
            <a:lvl1pPr>
              <a:defRPr sz="3200">
                <a:solidFill>
                  <a:schemeClr val="tx2"/>
                </a:solidFill>
              </a:defRPr>
            </a:lvl1pPr>
          </a:lstStyle>
          <a:p>
            <a:r>
              <a:rPr lang="en-US"/>
              <a:t>Click to edit Master title style</a:t>
            </a:r>
          </a:p>
        </p:txBody>
      </p:sp>
      <p:sp>
        <p:nvSpPr>
          <p:cNvPr id="16" name="Text Placeholder 15"/>
          <p:cNvSpPr>
            <a:spLocks noGrp="1"/>
          </p:cNvSpPr>
          <p:nvPr>
            <p:ph type="body" sz="quarter" idx="13"/>
          </p:nvPr>
        </p:nvSpPr>
        <p:spPr>
          <a:xfrm>
            <a:off x="4782312" y="3056255"/>
            <a:ext cx="6025662" cy="2729285"/>
          </a:xfrm>
        </p:spPr>
        <p:txBody>
          <a:bodyPr>
            <a:normAutofit/>
          </a:bodyPr>
          <a:lstStyle>
            <a:lvl1pPr marL="274320" indent="-274320">
              <a:lnSpc>
                <a:spcPct val="100000"/>
              </a:lnSpc>
              <a:spcBef>
                <a:spcPts val="1800"/>
              </a:spcBef>
              <a:buClr>
                <a:schemeClr val="accent2"/>
              </a:buClr>
              <a:buFont typeface="Wingdings" panose="05000000000000000000" pitchFamily="2" charset="2"/>
              <a:buChar char="§"/>
              <a:defRPr sz="2000"/>
            </a:lvl1pPr>
            <a:lvl2pPr>
              <a:lnSpc>
                <a:spcPct val="100000"/>
              </a:lnSpc>
              <a:buClr>
                <a:schemeClr val="accent5"/>
              </a:buClr>
              <a:defRPr sz="1800"/>
            </a:lvl2pPr>
            <a:lvl3pPr marL="1143000" indent="-228600">
              <a:lnSpc>
                <a:spcPct val="100000"/>
              </a:lnSpc>
              <a:buClr>
                <a:schemeClr val="accent5"/>
              </a:buClr>
              <a:buFont typeface="Arial" panose="020B0604020202020204" pitchFamily="34" charset="0"/>
              <a:buChar char="−"/>
              <a:defRPr sz="1600"/>
            </a:lvl3pPr>
            <a:lvl4pPr>
              <a:lnSpc>
                <a:spcPct val="100000"/>
              </a:lnSpc>
              <a:buClr>
                <a:schemeClr val="accent5"/>
              </a:buClr>
              <a:defRPr sz="1400"/>
            </a:lvl4pPr>
            <a:lvl5pPr>
              <a:lnSpc>
                <a:spcPct val="100000"/>
              </a:lnSpc>
              <a:buClr>
                <a:schemeClr val="accent5"/>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
        <p:nvSpPr>
          <p:cNvPr id="10" name="Rectangle 9">
            <a:extLst>
              <a:ext uri="{FF2B5EF4-FFF2-40B4-BE49-F238E27FC236}">
                <a16:creationId xmlns:a16="http://schemas.microsoft.com/office/drawing/2014/main" id="{26B7FB92-DBB4-4BC8-853D-39B2E5A85549}"/>
              </a:ext>
            </a:extLst>
          </p:cNvPr>
          <p:cNvSpPr/>
          <p:nvPr userDrawn="1"/>
        </p:nvSpPr>
        <p:spPr>
          <a:xfrm>
            <a:off x="0" y="0"/>
            <a:ext cx="12192000" cy="374787"/>
          </a:xfrm>
          <a:prstGeom prst="rect">
            <a:avLst/>
          </a:prstGeom>
          <a:solidFill>
            <a:schemeClr val="tx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57A181-2D7C-4BC5-87BA-A2EBC84F46C2}"/>
              </a:ext>
            </a:extLst>
          </p:cNvPr>
          <p:cNvSpPr/>
          <p:nvPr userDrawn="1"/>
        </p:nvSpPr>
        <p:spPr>
          <a:xfrm>
            <a:off x="4348976" y="-4019"/>
            <a:ext cx="7843024" cy="3788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C403376-0E7C-49A8-91C5-24AB44460890}"/>
              </a:ext>
            </a:extLst>
          </p:cNvPr>
          <p:cNvSpPr>
            <a:spLocks noGrp="1"/>
          </p:cNvSpPr>
          <p:nvPr>
            <p:ph type="body" sz="quarter" idx="14"/>
          </p:nvPr>
        </p:nvSpPr>
        <p:spPr>
          <a:xfrm>
            <a:off x="4781550" y="2050415"/>
            <a:ext cx="6067425" cy="973455"/>
          </a:xfrm>
        </p:spPr>
        <p:txBody>
          <a:bodyPr>
            <a:normAutofit/>
          </a:bodyPr>
          <a:lstStyle>
            <a:lvl1pPr marL="0" indent="0">
              <a:lnSpc>
                <a:spcPct val="110000"/>
              </a:lnSpc>
              <a:buNone/>
              <a:defRPr sz="2400">
                <a:solidFill>
                  <a:schemeClr val="tx1">
                    <a:lumMod val="50000"/>
                    <a:lumOff val="50000"/>
                  </a:schemeClr>
                </a:solidFill>
              </a:defRPr>
            </a:lvl1pPr>
            <a:lvl2pPr marL="457200" indent="0">
              <a:buNone/>
              <a:defRPr>
                <a:solidFill>
                  <a:schemeClr val="tx1">
                    <a:lumMod val="50000"/>
                    <a:lumOff val="50000"/>
                  </a:schemeClr>
                </a:solidFill>
              </a:defRPr>
            </a:lvl2pPr>
            <a:lvl3pPr marL="914400" indent="0">
              <a:buNone/>
              <a:defRPr>
                <a:solidFill>
                  <a:schemeClr val="tx1">
                    <a:lumMod val="50000"/>
                    <a:lumOff val="50000"/>
                  </a:schemeClr>
                </a:solidFill>
              </a:defRPr>
            </a:lvl3pPr>
            <a:lvl4pPr marL="1371600" indent="0">
              <a:buNone/>
              <a:defRPr>
                <a:solidFill>
                  <a:schemeClr val="tx1">
                    <a:lumMod val="50000"/>
                    <a:lumOff val="50000"/>
                  </a:schemeClr>
                </a:solidFill>
              </a:defRPr>
            </a:lvl4pPr>
            <a:lvl5pPr marL="1828800" indent="0">
              <a:buNone/>
              <a:defRPr>
                <a:solidFill>
                  <a:schemeClr val="tx1">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3162518273"/>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1ED8BB-AFDD-44CA-834D-EE23C2F2735B}"/>
              </a:ext>
            </a:extLst>
          </p:cNvPr>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a:stretch/>
        </p:blipFill>
        <p:spPr>
          <a:xfrm>
            <a:off x="7000875" y="353683"/>
            <a:ext cx="4852798" cy="4182882"/>
          </a:xfrm>
          <a:prstGeom prst="rect">
            <a:avLst/>
          </a:prstGeom>
        </p:spPr>
      </p:pic>
      <p:sp>
        <p:nvSpPr>
          <p:cNvPr id="10" name="Rectangle 9">
            <a:extLst>
              <a:ext uri="{FF2B5EF4-FFF2-40B4-BE49-F238E27FC236}">
                <a16:creationId xmlns:a16="http://schemas.microsoft.com/office/drawing/2014/main" id="{8185A98F-93C3-4059-A4B1-2419D614F4C8}"/>
              </a:ext>
            </a:extLst>
          </p:cNvPr>
          <p:cNvSpPr/>
          <p:nvPr userDrawn="1"/>
        </p:nvSpPr>
        <p:spPr>
          <a:xfrm>
            <a:off x="1" y="0"/>
            <a:ext cx="7000874" cy="6857999"/>
          </a:xfrm>
          <a:prstGeom prst="rect">
            <a:avLst/>
          </a:prstGeom>
          <a:gradFill flip="none" rotWithShape="1">
            <a:gsLst>
              <a:gs pos="43000">
                <a:srgbClr val="5B85A8"/>
              </a:gs>
              <a:gs pos="0">
                <a:schemeClr val="bg2">
                  <a:alpha val="50000"/>
                </a:schemeClr>
              </a:gs>
              <a:gs pos="86000">
                <a:schemeClr val="accent1">
                  <a:lumMod val="7000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p:cNvSpPr>
            <a:spLocks noGrp="1"/>
          </p:cNvSpPr>
          <p:nvPr>
            <p:ph type="ctrTitle" hasCustomPrompt="1"/>
          </p:nvPr>
        </p:nvSpPr>
        <p:spPr>
          <a:xfrm>
            <a:off x="676656" y="341019"/>
            <a:ext cx="5917224" cy="4187952"/>
          </a:xfrm>
        </p:spPr>
        <p:txBody>
          <a:bodyPr anchor="b">
            <a:normAutofit/>
          </a:bodyPr>
          <a:lstStyle>
            <a:lvl1pPr algn="l">
              <a:defRPr sz="3200" b="0">
                <a:solidFill>
                  <a:schemeClr val="bg1"/>
                </a:solidFill>
              </a:defRPr>
            </a:lvl1pPr>
          </a:lstStyle>
          <a:p>
            <a:r>
              <a:rPr lang="en-US"/>
              <a:t>Click here to edit Master title style</a:t>
            </a:r>
          </a:p>
        </p:txBody>
      </p:sp>
      <p:sp>
        <p:nvSpPr>
          <p:cNvPr id="3" name="Subtitle 2"/>
          <p:cNvSpPr>
            <a:spLocks noGrp="1"/>
          </p:cNvSpPr>
          <p:nvPr>
            <p:ph type="subTitle" idx="1"/>
          </p:nvPr>
        </p:nvSpPr>
        <p:spPr>
          <a:xfrm>
            <a:off x="676656" y="4681728"/>
            <a:ext cx="5917224" cy="46845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4BA24868-85DB-445D-857F-9B735EBC5C3E}"/>
              </a:ext>
            </a:extLst>
          </p:cNvPr>
          <p:cNvSpPr>
            <a:spLocks noGrp="1"/>
          </p:cNvSpPr>
          <p:nvPr>
            <p:ph type="body" sz="quarter" idx="10"/>
          </p:nvPr>
        </p:nvSpPr>
        <p:spPr>
          <a:xfrm>
            <a:off x="676275" y="5760720"/>
            <a:ext cx="5918200" cy="425450"/>
          </a:xfrm>
        </p:spPr>
        <p:txBody>
          <a:bodyPr>
            <a:normAutofit/>
          </a:bodyPr>
          <a:lstStyle>
            <a:lvl1pPr marL="0" indent="0">
              <a:buNone/>
              <a:defRPr sz="1400">
                <a:solidFill>
                  <a:schemeClr val="bg2"/>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US"/>
              <a:t>Click to edit Master text styles</a:t>
            </a:r>
          </a:p>
        </p:txBody>
      </p:sp>
      <p:sp>
        <p:nvSpPr>
          <p:cNvPr id="18" name="TextBox 17">
            <a:extLst>
              <a:ext uri="{FF2B5EF4-FFF2-40B4-BE49-F238E27FC236}">
                <a16:creationId xmlns:a16="http://schemas.microsoft.com/office/drawing/2014/main" id="{774D4EA1-3F37-47FC-BC21-239245DF6345}"/>
              </a:ext>
            </a:extLst>
          </p:cNvPr>
          <p:cNvSpPr txBox="1"/>
          <p:nvPr/>
        </p:nvSpPr>
        <p:spPr>
          <a:xfrm>
            <a:off x="7075006" y="6269271"/>
            <a:ext cx="5116994" cy="400110"/>
          </a:xfrm>
          <a:prstGeom prst="rect">
            <a:avLst/>
          </a:prstGeom>
          <a:noFill/>
        </p:spPr>
        <p:txBody>
          <a:bodyPr wrap="square" rtlCol="0">
            <a:spAutoFit/>
          </a:bodyPr>
          <a:lstStyle/>
          <a:p>
            <a:pPr algn="ctr"/>
            <a:r>
              <a:rPr lang="en-US" sz="2000" b="1">
                <a:solidFill>
                  <a:schemeClr val="bg2"/>
                </a:solidFill>
                <a:latin typeface="Arial Narrow" panose="020B0606020202030204" pitchFamily="34" charset="0"/>
              </a:rPr>
              <a:t>ahpnet.com</a:t>
            </a:r>
          </a:p>
        </p:txBody>
      </p:sp>
      <p:pic>
        <p:nvPicPr>
          <p:cNvPr id="19" name="Picture 18">
            <a:extLst>
              <a:ext uri="{FF2B5EF4-FFF2-40B4-BE49-F238E27FC236}">
                <a16:creationId xmlns:a16="http://schemas.microsoft.com/office/drawing/2014/main" id="{7C5D4AA3-8972-4384-8B14-711F0A178E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2909" y="4833923"/>
            <a:ext cx="1822806" cy="792121"/>
          </a:xfrm>
          <a:prstGeom prst="rect">
            <a:avLst/>
          </a:prstGeom>
        </p:spPr>
      </p:pic>
      <p:sp>
        <p:nvSpPr>
          <p:cNvPr id="21" name="TextBox 20">
            <a:extLst>
              <a:ext uri="{FF2B5EF4-FFF2-40B4-BE49-F238E27FC236}">
                <a16:creationId xmlns:a16="http://schemas.microsoft.com/office/drawing/2014/main" id="{C1DFB441-9E2E-42DB-AC72-92F69AB2E209}"/>
              </a:ext>
            </a:extLst>
          </p:cNvPr>
          <p:cNvSpPr txBox="1"/>
          <p:nvPr/>
        </p:nvSpPr>
        <p:spPr>
          <a:xfrm>
            <a:off x="7273970" y="5747922"/>
            <a:ext cx="4719066" cy="338554"/>
          </a:xfrm>
          <a:prstGeom prst="rect">
            <a:avLst/>
          </a:prstGeom>
          <a:noFill/>
        </p:spPr>
        <p:txBody>
          <a:bodyPr wrap="square" rtlCol="0">
            <a:spAutoFit/>
          </a:bodyPr>
          <a:lstStyle/>
          <a:p>
            <a:pPr algn="ctr"/>
            <a:r>
              <a:rPr lang="en-US" sz="1600" spc="100">
                <a:solidFill>
                  <a:schemeClr val="tx2"/>
                </a:solidFill>
              </a:rPr>
              <a:t>Real World Solutions for Systems Change</a:t>
            </a:r>
          </a:p>
        </p:txBody>
      </p:sp>
    </p:spTree>
    <p:extLst>
      <p:ext uri="{BB962C8B-B14F-4D97-AF65-F5344CB8AC3E}">
        <p14:creationId xmlns:p14="http://schemas.microsoft.com/office/powerpoint/2010/main" val="1337801430"/>
      </p:ext>
    </p:extLst>
  </p:cSld>
  <p:clrMapOvr>
    <a:masterClrMapping/>
  </p:clrMapOvr>
  <p:extLst>
    <p:ext uri="{DCECCB84-F9BA-43D5-87BE-67443E8EF086}">
      <p15:sldGuideLst xmlns:p15="http://schemas.microsoft.com/office/powerpoint/2012/main">
        <p15:guide id="3" orient="horz" pos="864" userDrawn="1">
          <p15:clr>
            <a:srgbClr val="FBAE40"/>
          </p15:clr>
        </p15:guide>
        <p15:guide id="4"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5658" y="249244"/>
            <a:ext cx="4765011" cy="613537"/>
          </a:xfrm>
        </p:spPr>
        <p:txBody>
          <a:bodyPr anchor="t">
            <a:normAutofit/>
          </a:bodyPr>
          <a:lstStyle>
            <a:lvl1pPr>
              <a:defRPr sz="3200">
                <a:solidFill>
                  <a:schemeClr val="tx2"/>
                </a:solidFill>
              </a:defRPr>
            </a:lvl1pPr>
          </a:lstStyle>
          <a:p>
            <a:r>
              <a:rPr lang="en-US"/>
              <a:t>Click to edit Master title style</a:t>
            </a:r>
          </a:p>
        </p:txBody>
      </p:sp>
      <p:sp>
        <p:nvSpPr>
          <p:cNvPr id="16" name="Text Placeholder 15"/>
          <p:cNvSpPr>
            <a:spLocks noGrp="1"/>
          </p:cNvSpPr>
          <p:nvPr>
            <p:ph type="body" sz="quarter" idx="13"/>
          </p:nvPr>
        </p:nvSpPr>
        <p:spPr>
          <a:xfrm>
            <a:off x="6537960" y="1240342"/>
            <a:ext cx="4765012" cy="1300807"/>
          </a:xfrm>
        </p:spPr>
        <p:txBody>
          <a:bodyPr anchor="ctr"/>
          <a:lstStyle>
            <a:lvl1pPr marL="0" indent="0">
              <a:lnSpc>
                <a:spcPct val="100000"/>
              </a:lnSpc>
              <a:spcBef>
                <a:spcPts val="1800"/>
              </a:spcBef>
              <a:buClr>
                <a:schemeClr val="accent2"/>
              </a:buClr>
              <a:buFont typeface="Wingdings" panose="05000000000000000000" pitchFamily="2" charset="2"/>
              <a:buNone/>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
        <p:nvSpPr>
          <p:cNvPr id="20" name="Text Placeholder 15">
            <a:extLst>
              <a:ext uri="{FF2B5EF4-FFF2-40B4-BE49-F238E27FC236}">
                <a16:creationId xmlns:a16="http://schemas.microsoft.com/office/drawing/2014/main" id="{1E160725-1B10-4495-954D-17808E4DB190}"/>
              </a:ext>
            </a:extLst>
          </p:cNvPr>
          <p:cNvSpPr>
            <a:spLocks noGrp="1"/>
          </p:cNvSpPr>
          <p:nvPr>
            <p:ph type="body" sz="quarter" idx="14"/>
          </p:nvPr>
        </p:nvSpPr>
        <p:spPr>
          <a:xfrm>
            <a:off x="6537960" y="3155612"/>
            <a:ext cx="4765012" cy="1300807"/>
          </a:xfrm>
        </p:spPr>
        <p:txBody>
          <a:bodyPr anchor="ctr"/>
          <a:lstStyle>
            <a:lvl1pPr marL="0" indent="0">
              <a:lnSpc>
                <a:spcPct val="100000"/>
              </a:lnSpc>
              <a:spcBef>
                <a:spcPts val="1800"/>
              </a:spcBef>
              <a:buClr>
                <a:schemeClr val="accent2"/>
              </a:buClr>
              <a:buFont typeface="Wingdings" panose="05000000000000000000" pitchFamily="2" charset="2"/>
              <a:buNone/>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
        <p:nvSpPr>
          <p:cNvPr id="21" name="Text Placeholder 15">
            <a:extLst>
              <a:ext uri="{FF2B5EF4-FFF2-40B4-BE49-F238E27FC236}">
                <a16:creationId xmlns:a16="http://schemas.microsoft.com/office/drawing/2014/main" id="{8E0E01EA-9915-43E5-9814-38E8E6688579}"/>
              </a:ext>
            </a:extLst>
          </p:cNvPr>
          <p:cNvSpPr>
            <a:spLocks noGrp="1"/>
          </p:cNvSpPr>
          <p:nvPr>
            <p:ph type="body" sz="quarter" idx="15"/>
          </p:nvPr>
        </p:nvSpPr>
        <p:spPr>
          <a:xfrm>
            <a:off x="6537960" y="4941290"/>
            <a:ext cx="4765012" cy="1300807"/>
          </a:xfrm>
        </p:spPr>
        <p:txBody>
          <a:bodyPr anchor="ctr"/>
          <a:lstStyle>
            <a:lvl1pPr marL="0" indent="0">
              <a:lnSpc>
                <a:spcPct val="100000"/>
              </a:lnSpc>
              <a:spcBef>
                <a:spcPts val="1800"/>
              </a:spcBef>
              <a:buClr>
                <a:schemeClr val="accent2"/>
              </a:buClr>
              <a:buFont typeface="Wingdings" panose="05000000000000000000" pitchFamily="2" charset="2"/>
              <a:buNone/>
              <a:defRPr/>
            </a:lvl1pPr>
            <a:lvl2pPr marL="457200" indent="0">
              <a:lnSpc>
                <a:spcPct val="100000"/>
              </a:lnSpc>
              <a:buClr>
                <a:schemeClr val="accent5"/>
              </a:buClr>
              <a:buNone/>
              <a:defRPr/>
            </a:lvl2pPr>
            <a:lvl3pPr marL="914400" indent="0">
              <a:lnSpc>
                <a:spcPct val="100000"/>
              </a:lnSpc>
              <a:buClr>
                <a:schemeClr val="accent5"/>
              </a:buClr>
              <a:buFont typeface="Arial" panose="020B0604020202020204" pitchFamily="34" charset="0"/>
              <a:buNone/>
              <a:defRPr/>
            </a:lvl3pPr>
            <a:lvl4pPr marL="1371600" indent="0">
              <a:lnSpc>
                <a:spcPct val="100000"/>
              </a:lnSpc>
              <a:buClr>
                <a:schemeClr val="accent5"/>
              </a:buClr>
              <a:buNone/>
              <a:defRPr/>
            </a:lvl4pPr>
            <a:lvl5pPr marL="1828800" indent="0">
              <a:lnSpc>
                <a:spcPct val="100000"/>
              </a:lnSpc>
              <a:buClr>
                <a:schemeClr val="accent5"/>
              </a:buClr>
              <a:buNone/>
              <a:defRPr/>
            </a:lvl5pPr>
          </a:lstStyle>
          <a:p>
            <a:pPr lvl="0"/>
            <a:r>
              <a:rPr lang="en-US"/>
              <a:t>Click to edit Master text styles</a:t>
            </a:r>
          </a:p>
        </p:txBody>
      </p:sp>
    </p:spTree>
    <p:extLst>
      <p:ext uri="{BB962C8B-B14F-4D97-AF65-F5344CB8AC3E}">
        <p14:creationId xmlns:p14="http://schemas.microsoft.com/office/powerpoint/2010/main" val="3334704825"/>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llout Slide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BC1747-CFA6-461A-A72C-1E189EF50324}"/>
              </a:ext>
            </a:extLst>
          </p:cNvPr>
          <p:cNvSpPr/>
          <p:nvPr userDrawn="1"/>
        </p:nvSpPr>
        <p:spPr>
          <a:xfrm>
            <a:off x="0" y="0"/>
            <a:ext cx="491138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3B51BA-E5EA-405E-9266-824207E2EA4D}"/>
              </a:ext>
            </a:extLst>
          </p:cNvPr>
          <p:cNvSpPr/>
          <p:nvPr userDrawn="1"/>
        </p:nvSpPr>
        <p:spPr>
          <a:xfrm>
            <a:off x="4920907" y="310896"/>
            <a:ext cx="6971859" cy="6247067"/>
          </a:xfrm>
          <a:prstGeom prst="rect">
            <a:avLst/>
          </a:prstGeom>
          <a:solidFill>
            <a:schemeClr val="bg1">
              <a:lumMod val="95000"/>
              <a:alpha val="80000"/>
            </a:schemeClr>
          </a:solidFill>
          <a:ln w="165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47831" y="2360428"/>
            <a:ext cx="5913829" cy="1676066"/>
          </a:xfrm>
        </p:spPr>
        <p:txBody>
          <a:bodyPr anchor="b">
            <a:normAutofit/>
          </a:bodyPr>
          <a:lstStyle>
            <a:lvl1pPr>
              <a:defRPr sz="3400">
                <a:solidFill>
                  <a:schemeClr val="tx2"/>
                </a:solidFill>
              </a:defRPr>
            </a:lvl1pPr>
          </a:lstStyle>
          <a:p>
            <a:r>
              <a:rPr lang="en-US"/>
              <a:t>Click to edit Master title style</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solidFill>
                  <a:schemeClr val="bg1"/>
                </a:solidFill>
              </a:defRPr>
            </a:lvl1pPr>
          </a:lstStyle>
          <a:p>
            <a:fld id="{4D106CB7-E670-440F-8FBA-AAA8FF979C43}" type="slidenum">
              <a:rPr lang="en-US" smtClean="0"/>
              <a:pPr/>
              <a:t>‹#›</a:t>
            </a:fld>
            <a:endParaRPr lang="en-US"/>
          </a:p>
        </p:txBody>
      </p:sp>
      <p:sp>
        <p:nvSpPr>
          <p:cNvPr id="4" name="Text Placeholder 3">
            <a:extLst>
              <a:ext uri="{FF2B5EF4-FFF2-40B4-BE49-F238E27FC236}">
                <a16:creationId xmlns:a16="http://schemas.microsoft.com/office/drawing/2014/main" id="{EC403376-0E7C-49A8-91C5-24AB44460890}"/>
              </a:ext>
            </a:extLst>
          </p:cNvPr>
          <p:cNvSpPr>
            <a:spLocks noGrp="1"/>
          </p:cNvSpPr>
          <p:nvPr>
            <p:ph type="body" sz="quarter" idx="14"/>
          </p:nvPr>
        </p:nvSpPr>
        <p:spPr>
          <a:xfrm>
            <a:off x="5647831" y="4334256"/>
            <a:ext cx="5913829" cy="765175"/>
          </a:xfrm>
        </p:spPr>
        <p:txBody>
          <a:bodyPr>
            <a:normAutofit/>
          </a:bodyPr>
          <a:lstStyle>
            <a:lvl1pPr marL="0" indent="0">
              <a:lnSpc>
                <a:spcPct val="110000"/>
              </a:lnSpc>
              <a:buNone/>
              <a:defRPr sz="2400">
                <a:solidFill>
                  <a:schemeClr val="tx1">
                    <a:lumMod val="50000"/>
                    <a:lumOff val="50000"/>
                  </a:schemeClr>
                </a:solidFill>
              </a:defRPr>
            </a:lvl1pPr>
            <a:lvl2pPr marL="457200" indent="0">
              <a:buNone/>
              <a:defRPr>
                <a:solidFill>
                  <a:schemeClr val="tx1">
                    <a:lumMod val="50000"/>
                    <a:lumOff val="50000"/>
                  </a:schemeClr>
                </a:solidFill>
              </a:defRPr>
            </a:lvl2pPr>
            <a:lvl3pPr marL="914400" indent="0">
              <a:buNone/>
              <a:defRPr>
                <a:solidFill>
                  <a:schemeClr val="tx1">
                    <a:lumMod val="50000"/>
                    <a:lumOff val="50000"/>
                  </a:schemeClr>
                </a:solidFill>
              </a:defRPr>
            </a:lvl3pPr>
            <a:lvl4pPr marL="1371600" indent="0">
              <a:buNone/>
              <a:defRPr>
                <a:solidFill>
                  <a:schemeClr val="tx1">
                    <a:lumMod val="50000"/>
                    <a:lumOff val="50000"/>
                  </a:schemeClr>
                </a:solidFill>
              </a:defRPr>
            </a:lvl4pPr>
            <a:lvl5pPr marL="1828800" indent="0">
              <a:buNone/>
              <a:defRPr>
                <a:solidFill>
                  <a:schemeClr val="tx1">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3148915096"/>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542E0C-21B7-4D81-985C-709CD151E652}"/>
              </a:ext>
            </a:extLst>
          </p:cNvPr>
          <p:cNvSpPr/>
          <p:nvPr userDrawn="1"/>
        </p:nvSpPr>
        <p:spPr>
          <a:xfrm>
            <a:off x="0" y="0"/>
            <a:ext cx="6943725" cy="5893594"/>
          </a:xfrm>
          <a:prstGeom prst="rect">
            <a:avLst/>
          </a:prstGeom>
          <a:solidFill>
            <a:schemeClr val="tx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2960" y="1312746"/>
            <a:ext cx="5913829" cy="1763628"/>
          </a:xfrm>
        </p:spPr>
        <p:txBody>
          <a:bodyPr anchor="b">
            <a:normAutofit/>
          </a:bodyPr>
          <a:lstStyle>
            <a:lvl1pPr>
              <a:defRPr sz="34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EC403376-0E7C-49A8-91C5-24AB44460890}"/>
              </a:ext>
            </a:extLst>
          </p:cNvPr>
          <p:cNvSpPr>
            <a:spLocks noGrp="1"/>
          </p:cNvSpPr>
          <p:nvPr>
            <p:ph type="body" sz="quarter" idx="14"/>
          </p:nvPr>
        </p:nvSpPr>
        <p:spPr>
          <a:xfrm>
            <a:off x="822959" y="3291840"/>
            <a:ext cx="5913829" cy="2253414"/>
          </a:xfrm>
        </p:spPr>
        <p:txBody>
          <a:bodyPr>
            <a:normAutofit/>
          </a:bodyPr>
          <a:lstStyle>
            <a:lvl1pPr marL="0" indent="0">
              <a:lnSpc>
                <a:spcPct val="110000"/>
              </a:lnSpc>
              <a:buNone/>
              <a:defRPr sz="2400">
                <a:solidFill>
                  <a:schemeClr val="bg1"/>
                </a:solidFill>
              </a:defRPr>
            </a:lvl1pPr>
            <a:lvl2pPr marL="457200" indent="0">
              <a:buNone/>
              <a:defRPr>
                <a:solidFill>
                  <a:schemeClr val="tx1">
                    <a:lumMod val="50000"/>
                    <a:lumOff val="50000"/>
                  </a:schemeClr>
                </a:solidFill>
              </a:defRPr>
            </a:lvl2pPr>
            <a:lvl3pPr marL="914400" indent="0">
              <a:buNone/>
              <a:defRPr>
                <a:solidFill>
                  <a:schemeClr val="tx1">
                    <a:lumMod val="50000"/>
                    <a:lumOff val="50000"/>
                  </a:schemeClr>
                </a:solidFill>
              </a:defRPr>
            </a:lvl3pPr>
            <a:lvl4pPr marL="1371600" indent="0">
              <a:buNone/>
              <a:defRPr>
                <a:solidFill>
                  <a:schemeClr val="tx1">
                    <a:lumMod val="50000"/>
                    <a:lumOff val="50000"/>
                  </a:schemeClr>
                </a:solidFill>
              </a:defRPr>
            </a:lvl4pPr>
            <a:lvl5pPr marL="1828800" indent="0">
              <a:buNone/>
              <a:defRPr>
                <a:solidFill>
                  <a:schemeClr val="tx1">
                    <a:lumMod val="50000"/>
                    <a:lumOff val="50000"/>
                  </a:schemeClr>
                </a:solidFill>
              </a:defRPr>
            </a:lvl5pPr>
          </a:lstStyle>
          <a:p>
            <a:pPr lvl="0"/>
            <a:r>
              <a:rPr lang="en-US"/>
              <a:t>Click to edit Master text styles</a:t>
            </a:r>
          </a:p>
        </p:txBody>
      </p:sp>
      <p:sp>
        <p:nvSpPr>
          <p:cNvPr id="8" name="Slide Number Placeholder 5">
            <a:extLst>
              <a:ext uri="{FF2B5EF4-FFF2-40B4-BE49-F238E27FC236}">
                <a16:creationId xmlns:a16="http://schemas.microsoft.com/office/drawing/2014/main" id="{1D630171-562E-48B4-9508-71406929C918}"/>
              </a:ext>
            </a:extLst>
          </p:cNvPr>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0" name="Picture 9">
            <a:extLst>
              <a:ext uri="{FF2B5EF4-FFF2-40B4-BE49-F238E27FC236}">
                <a16:creationId xmlns:a16="http://schemas.microsoft.com/office/drawing/2014/main" id="{319C26F1-AEB3-42A0-BDB5-5CDF972372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Tree>
    <p:extLst>
      <p:ext uri="{BB962C8B-B14F-4D97-AF65-F5344CB8AC3E}">
        <p14:creationId xmlns:p14="http://schemas.microsoft.com/office/powerpoint/2010/main" val="2962866980"/>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llout Slide">
    <p:spTree>
      <p:nvGrpSpPr>
        <p:cNvPr id="1" name=""/>
        <p:cNvGrpSpPr/>
        <p:nvPr/>
      </p:nvGrpSpPr>
      <p:grpSpPr>
        <a:xfrm>
          <a:off x="0" y="0"/>
          <a:ext cx="0" cy="0"/>
          <a:chOff x="0" y="0"/>
          <a:chExt cx="0" cy="0"/>
        </a:xfrm>
      </p:grpSpPr>
      <p:pic>
        <p:nvPicPr>
          <p:cNvPr id="14" name="Picture 13" descr="Balanced stones on a pebble beach during sunset">
            <a:extLst>
              <a:ext uri="{FF2B5EF4-FFF2-40B4-BE49-F238E27FC236}">
                <a16:creationId xmlns:a16="http://schemas.microsoft.com/office/drawing/2014/main" id="{7B9770F4-AA2C-43C1-B524-B5A2465776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52640" y="310896"/>
            <a:ext cx="4730600" cy="6247067"/>
          </a:xfrm>
          <a:prstGeom prst="rect">
            <a:avLst/>
          </a:prstGeom>
          <a:gradFill>
            <a:gsLst>
              <a:gs pos="0">
                <a:srgbClr val="F3F8FC">
                  <a:alpha val="0"/>
                </a:srgbClr>
              </a:gs>
              <a:gs pos="100000">
                <a:schemeClr val="accent1">
                  <a:lumMod val="45000"/>
                  <a:lumOff val="55000"/>
                </a:schemeClr>
              </a:gs>
            </a:gsLst>
            <a:lin ang="5400000" scaled="1"/>
          </a:gradFill>
          <a:effectLst>
            <a:glow rad="127000">
              <a:schemeClr val="accent1">
                <a:alpha val="0"/>
              </a:schemeClr>
            </a:glow>
          </a:effectLst>
        </p:spPr>
      </p:pic>
      <p:sp>
        <p:nvSpPr>
          <p:cNvPr id="8" name="Rectangle 7">
            <a:extLst>
              <a:ext uri="{FF2B5EF4-FFF2-40B4-BE49-F238E27FC236}">
                <a16:creationId xmlns:a16="http://schemas.microsoft.com/office/drawing/2014/main" id="{F103135F-C344-4E01-BA5F-DD258894C748}"/>
              </a:ext>
            </a:extLst>
          </p:cNvPr>
          <p:cNvSpPr/>
          <p:nvPr userDrawn="1"/>
        </p:nvSpPr>
        <p:spPr>
          <a:xfrm>
            <a:off x="308760" y="310896"/>
            <a:ext cx="11574482" cy="6247067"/>
          </a:xfrm>
          <a:prstGeom prst="rect">
            <a:avLst/>
          </a:prstGeom>
          <a:solidFill>
            <a:srgbClr val="9D5A9E">
              <a:alpha val="69804"/>
            </a:srgbClr>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3000" y="2039112"/>
            <a:ext cx="5945777" cy="607494"/>
          </a:xfrm>
        </p:spPr>
        <p:txBody>
          <a:bodyPr anchor="t">
            <a:normAutofit/>
          </a:bodyPr>
          <a:lstStyle>
            <a:lvl1pPr>
              <a:defRPr sz="34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EC403376-0E7C-49A8-91C5-24AB44460890}"/>
              </a:ext>
            </a:extLst>
          </p:cNvPr>
          <p:cNvSpPr>
            <a:spLocks noGrp="1"/>
          </p:cNvSpPr>
          <p:nvPr>
            <p:ph type="body" sz="quarter" idx="14"/>
          </p:nvPr>
        </p:nvSpPr>
        <p:spPr>
          <a:xfrm>
            <a:off x="1143000" y="2901260"/>
            <a:ext cx="5945777" cy="3133780"/>
          </a:xfrm>
        </p:spPr>
        <p:txBody>
          <a:bodyPr>
            <a:normAutofit/>
          </a:bodyPr>
          <a:lstStyle>
            <a:lvl1pPr marL="0" indent="0">
              <a:buNone/>
              <a:defRPr sz="2400">
                <a:solidFill>
                  <a:schemeClr val="bg1"/>
                </a:solidFill>
              </a:defRPr>
            </a:lvl1pPr>
            <a:lvl2pPr marL="457200" indent="0">
              <a:buNone/>
              <a:defRPr>
                <a:solidFill>
                  <a:schemeClr val="tx1">
                    <a:lumMod val="50000"/>
                    <a:lumOff val="50000"/>
                  </a:schemeClr>
                </a:solidFill>
              </a:defRPr>
            </a:lvl2pPr>
            <a:lvl3pPr marL="914400" indent="0">
              <a:buNone/>
              <a:defRPr>
                <a:solidFill>
                  <a:schemeClr val="tx1">
                    <a:lumMod val="50000"/>
                    <a:lumOff val="50000"/>
                  </a:schemeClr>
                </a:solidFill>
              </a:defRPr>
            </a:lvl3pPr>
            <a:lvl4pPr marL="1371600" indent="0">
              <a:buNone/>
              <a:defRPr>
                <a:solidFill>
                  <a:schemeClr val="tx1">
                    <a:lumMod val="50000"/>
                    <a:lumOff val="50000"/>
                  </a:schemeClr>
                </a:solidFill>
              </a:defRPr>
            </a:lvl4pPr>
            <a:lvl5pPr marL="1828800" indent="0">
              <a:buNone/>
              <a:defRPr>
                <a:solidFill>
                  <a:schemeClr val="tx1">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1712094072"/>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9" name="Picture 8" descr="Person walking up a stairs">
            <a:extLst>
              <a:ext uri="{FF2B5EF4-FFF2-40B4-BE49-F238E27FC236}">
                <a16:creationId xmlns:a16="http://schemas.microsoft.com/office/drawing/2014/main" id="{54E51F4F-E43C-43C5-A425-A84F92D95702}"/>
              </a:ext>
            </a:extLst>
          </p:cNvPr>
          <p:cNvPicPr>
            <a:picLocks noChangeAspect="1"/>
          </p:cNvPicPr>
          <p:nvPr userDrawn="1"/>
        </p:nvPicPr>
        <p:blipFill rotWithShape="1">
          <a:blip r:embed="rId2" cstate="screen">
            <a:duotone>
              <a:prstClr val="black"/>
              <a:srgbClr val="D9C3A5">
                <a:tint val="50000"/>
                <a:satMod val="180000"/>
              </a:srgbClr>
            </a:duotone>
            <a:alphaModFix amt="20000"/>
            <a:extLst>
              <a:ext uri="{28A0092B-C50C-407E-A947-70E740481C1C}">
                <a14:useLocalDpi xmlns:a14="http://schemas.microsoft.com/office/drawing/2010/main"/>
              </a:ext>
            </a:extLst>
          </a:blip>
          <a:srcRect/>
          <a:stretch/>
        </p:blipFill>
        <p:spPr>
          <a:xfrm>
            <a:off x="310896" y="310896"/>
            <a:ext cx="11570208" cy="6236207"/>
          </a:xfrm>
          <a:prstGeom prst="rect">
            <a:avLst/>
          </a:prstGeom>
        </p:spPr>
      </p:pic>
      <p:sp>
        <p:nvSpPr>
          <p:cNvPr id="10" name="Rectangle 9">
            <a:extLst>
              <a:ext uri="{FF2B5EF4-FFF2-40B4-BE49-F238E27FC236}">
                <a16:creationId xmlns:a16="http://schemas.microsoft.com/office/drawing/2014/main" id="{F4C1BD4C-D552-4408-A7EB-63D2401ADE49}"/>
              </a:ext>
            </a:extLst>
          </p:cNvPr>
          <p:cNvSpPr/>
          <p:nvPr userDrawn="1"/>
        </p:nvSpPr>
        <p:spPr>
          <a:xfrm>
            <a:off x="310896" y="310897"/>
            <a:ext cx="11570208" cy="6236208"/>
          </a:xfrm>
          <a:prstGeom prst="rect">
            <a:avLst/>
          </a:prstGeom>
          <a:solidFill>
            <a:schemeClr val="accent4">
              <a:alpha val="67000"/>
            </a:schemeClr>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0896" y="2039112"/>
            <a:ext cx="11570208" cy="607494"/>
          </a:xfrm>
        </p:spPr>
        <p:txBody>
          <a:bodyPr anchor="t">
            <a:normAutofit/>
          </a:bodyPr>
          <a:lstStyle>
            <a:lvl1pPr algn="ctr">
              <a:defRPr sz="34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EC403376-0E7C-49A8-91C5-24AB44460890}"/>
              </a:ext>
            </a:extLst>
          </p:cNvPr>
          <p:cNvSpPr>
            <a:spLocks noGrp="1"/>
          </p:cNvSpPr>
          <p:nvPr>
            <p:ph type="body" sz="quarter" idx="14"/>
          </p:nvPr>
        </p:nvSpPr>
        <p:spPr>
          <a:xfrm>
            <a:off x="310896" y="2901260"/>
            <a:ext cx="11570208" cy="3133780"/>
          </a:xfrm>
        </p:spPr>
        <p:txBody>
          <a:bodyPr>
            <a:normAutofit/>
          </a:bodyPr>
          <a:lstStyle>
            <a:lvl1pPr marL="0" indent="0" algn="ctr">
              <a:buNone/>
              <a:defRPr sz="2400">
                <a:solidFill>
                  <a:schemeClr val="bg1"/>
                </a:solidFill>
              </a:defRPr>
            </a:lvl1pPr>
            <a:lvl2pPr marL="457200" indent="0">
              <a:buNone/>
              <a:defRPr>
                <a:solidFill>
                  <a:schemeClr val="tx1">
                    <a:lumMod val="50000"/>
                    <a:lumOff val="50000"/>
                  </a:schemeClr>
                </a:solidFill>
              </a:defRPr>
            </a:lvl2pPr>
            <a:lvl3pPr marL="914400" indent="0">
              <a:buNone/>
              <a:defRPr>
                <a:solidFill>
                  <a:schemeClr val="tx1">
                    <a:lumMod val="50000"/>
                    <a:lumOff val="50000"/>
                  </a:schemeClr>
                </a:solidFill>
              </a:defRPr>
            </a:lvl3pPr>
            <a:lvl4pPr marL="1371600" indent="0">
              <a:buNone/>
              <a:defRPr>
                <a:solidFill>
                  <a:schemeClr val="tx1">
                    <a:lumMod val="50000"/>
                    <a:lumOff val="50000"/>
                  </a:schemeClr>
                </a:solidFill>
              </a:defRPr>
            </a:lvl4pPr>
            <a:lvl5pPr marL="1828800" indent="0">
              <a:buNone/>
              <a:defRPr>
                <a:solidFill>
                  <a:schemeClr val="tx1">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1004938075"/>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pic>
        <p:nvPicPr>
          <p:cNvPr id="6" name="Picture 5" descr="A wood bridge on the lake">
            <a:extLst>
              <a:ext uri="{FF2B5EF4-FFF2-40B4-BE49-F238E27FC236}">
                <a16:creationId xmlns:a16="http://schemas.microsoft.com/office/drawing/2014/main" id="{2838B22E-D891-4431-BC00-557B57EE8756}"/>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310896" y="310897"/>
            <a:ext cx="11561064" cy="6236208"/>
          </a:xfrm>
          <a:prstGeom prst="rect">
            <a:avLst/>
          </a:prstGeom>
        </p:spPr>
      </p:pic>
      <p:sp>
        <p:nvSpPr>
          <p:cNvPr id="7" name="Rectangle 6">
            <a:extLst>
              <a:ext uri="{FF2B5EF4-FFF2-40B4-BE49-F238E27FC236}">
                <a16:creationId xmlns:a16="http://schemas.microsoft.com/office/drawing/2014/main" id="{CB88C6D5-3378-49D6-897F-A77AA37C5691}"/>
              </a:ext>
            </a:extLst>
          </p:cNvPr>
          <p:cNvSpPr/>
          <p:nvPr userDrawn="1"/>
        </p:nvSpPr>
        <p:spPr>
          <a:xfrm>
            <a:off x="310896" y="310896"/>
            <a:ext cx="11570208" cy="6236207"/>
          </a:xfrm>
          <a:prstGeom prst="rect">
            <a:avLst/>
          </a:prstGeom>
          <a:solidFill>
            <a:schemeClr val="bg2">
              <a:alpha val="78000"/>
            </a:schemeClr>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0896" y="2039112"/>
            <a:ext cx="11561064" cy="607494"/>
          </a:xfrm>
        </p:spPr>
        <p:txBody>
          <a:bodyPr anchor="t">
            <a:normAutofit/>
          </a:bodyPr>
          <a:lstStyle>
            <a:lvl1pPr algn="ctr">
              <a:defRPr sz="34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EC403376-0E7C-49A8-91C5-24AB44460890}"/>
              </a:ext>
            </a:extLst>
          </p:cNvPr>
          <p:cNvSpPr>
            <a:spLocks noGrp="1"/>
          </p:cNvSpPr>
          <p:nvPr>
            <p:ph type="body" sz="quarter" idx="14"/>
          </p:nvPr>
        </p:nvSpPr>
        <p:spPr>
          <a:xfrm>
            <a:off x="310896" y="2901260"/>
            <a:ext cx="11561064" cy="3133780"/>
          </a:xfrm>
        </p:spPr>
        <p:txBody>
          <a:bodyPr>
            <a:normAutofit/>
          </a:bodyPr>
          <a:lstStyle>
            <a:lvl1pPr marL="0" indent="0" algn="ctr">
              <a:buNone/>
              <a:defRPr sz="2400">
                <a:solidFill>
                  <a:schemeClr val="bg1"/>
                </a:solidFill>
              </a:defRPr>
            </a:lvl1pPr>
            <a:lvl2pPr marL="457200" indent="0">
              <a:buNone/>
              <a:defRPr>
                <a:solidFill>
                  <a:schemeClr val="tx1">
                    <a:lumMod val="50000"/>
                    <a:lumOff val="50000"/>
                  </a:schemeClr>
                </a:solidFill>
              </a:defRPr>
            </a:lvl2pPr>
            <a:lvl3pPr marL="914400" indent="0">
              <a:buNone/>
              <a:defRPr>
                <a:solidFill>
                  <a:schemeClr val="tx1">
                    <a:lumMod val="50000"/>
                    <a:lumOff val="50000"/>
                  </a:schemeClr>
                </a:solidFill>
              </a:defRPr>
            </a:lvl3pPr>
            <a:lvl4pPr marL="1371600" indent="0">
              <a:buNone/>
              <a:defRPr>
                <a:solidFill>
                  <a:schemeClr val="tx1">
                    <a:lumMod val="50000"/>
                    <a:lumOff val="50000"/>
                  </a:schemeClr>
                </a:solidFill>
              </a:defRPr>
            </a:lvl4pPr>
            <a:lvl5pPr marL="1828800" indent="0">
              <a:buNone/>
              <a:defRPr>
                <a:solidFill>
                  <a:schemeClr val="tx1">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2200893425"/>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with head">
    <p:spTree>
      <p:nvGrpSpPr>
        <p:cNvPr id="1" name=""/>
        <p:cNvGrpSpPr/>
        <p:nvPr/>
      </p:nvGrpSpPr>
      <p:grpSpPr>
        <a:xfrm>
          <a:off x="0" y="0"/>
          <a:ext cx="0" cy="0"/>
          <a:chOff x="0" y="0"/>
          <a:chExt cx="0" cy="0"/>
        </a:xfrm>
      </p:grpSpPr>
      <p:sp>
        <p:nvSpPr>
          <p:cNvPr id="2" name="Title 1"/>
          <p:cNvSpPr>
            <a:spLocks noGrp="1"/>
          </p:cNvSpPr>
          <p:nvPr>
            <p:ph type="title"/>
          </p:nvPr>
        </p:nvSpPr>
        <p:spPr>
          <a:xfrm>
            <a:off x="868680" y="249244"/>
            <a:ext cx="10451990" cy="607494"/>
          </a:xfrm>
        </p:spPr>
        <p:txBody>
          <a:bodyPr anchor="t">
            <a:normAutofit/>
          </a:bodyPr>
          <a:lstStyle>
            <a:lvl1pPr algn="ctr">
              <a:defRPr sz="3200">
                <a:solidFill>
                  <a:schemeClr val="tx2"/>
                </a:solidFill>
              </a:defRPr>
            </a:lvl1pPr>
          </a:lstStyle>
          <a:p>
            <a:r>
              <a:rPr lang="en-US"/>
              <a:t>Click to edit Master title style</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Tree>
    <p:extLst>
      <p:ext uri="{BB962C8B-B14F-4D97-AF65-F5344CB8AC3E}">
        <p14:creationId xmlns:p14="http://schemas.microsoft.com/office/powerpoint/2010/main" val="1070239331"/>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242" y="6313714"/>
            <a:ext cx="848458" cy="368707"/>
          </a:xfrm>
          <a:prstGeom prst="rect">
            <a:avLst/>
          </a:prstGeom>
        </p:spPr>
      </p:pic>
      <p:sp>
        <p:nvSpPr>
          <p:cNvPr id="5" name="Rectangle 4">
            <a:extLst>
              <a:ext uri="{FF2B5EF4-FFF2-40B4-BE49-F238E27FC236}">
                <a16:creationId xmlns:a16="http://schemas.microsoft.com/office/drawing/2014/main" id="{F7E48047-B706-4F70-AD96-E4566805E4F8}"/>
              </a:ext>
            </a:extLst>
          </p:cNvPr>
          <p:cNvSpPr/>
          <p:nvPr userDrawn="1"/>
        </p:nvSpPr>
        <p:spPr>
          <a:xfrm>
            <a:off x="6950315" y="254090"/>
            <a:ext cx="1725348" cy="2432304"/>
          </a:xfrm>
          <a:prstGeom prst="rect">
            <a:avLst/>
          </a:prstGeom>
          <a:solidFill>
            <a:schemeClr val="tx2"/>
          </a:solidFill>
          <a:ln w="1651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720B88E-E8BC-442A-9BC9-98541FC4DF86}"/>
              </a:ext>
            </a:extLst>
          </p:cNvPr>
          <p:cNvSpPr/>
          <p:nvPr userDrawn="1"/>
        </p:nvSpPr>
        <p:spPr>
          <a:xfrm>
            <a:off x="8850807" y="254090"/>
            <a:ext cx="3046691" cy="2431620"/>
          </a:xfrm>
          <a:prstGeom prst="rect">
            <a:avLst/>
          </a:prstGeom>
          <a:solidFill>
            <a:schemeClr val="bg2"/>
          </a:solidFill>
          <a:ln w="1651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248BC02-577F-4D2A-B75D-E0CF48EAEAC5}"/>
              </a:ext>
            </a:extLst>
          </p:cNvPr>
          <p:cNvSpPr/>
          <p:nvPr userDrawn="1"/>
        </p:nvSpPr>
        <p:spPr>
          <a:xfrm>
            <a:off x="288471" y="254090"/>
            <a:ext cx="6455015" cy="5380525"/>
          </a:xfrm>
          <a:prstGeom prst="rect">
            <a:avLst/>
          </a:prstGeom>
          <a:solidFill>
            <a:schemeClr val="bg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A6F981-B849-4641-8AD2-527DF314849D}"/>
              </a:ext>
            </a:extLst>
          </p:cNvPr>
          <p:cNvSpPr/>
          <p:nvPr userDrawn="1"/>
        </p:nvSpPr>
        <p:spPr>
          <a:xfrm>
            <a:off x="6950315" y="2857444"/>
            <a:ext cx="4953214" cy="2777168"/>
          </a:xfrm>
          <a:prstGeom prst="rect">
            <a:avLst/>
          </a:prstGeom>
          <a:solidFill>
            <a:schemeClr val="tx2"/>
          </a:solidFill>
          <a:ln w="1651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C8856F7D-45C7-4FF5-9FBB-64FA1F0D3946}"/>
              </a:ext>
            </a:extLst>
          </p:cNvPr>
          <p:cNvGrpSpPr/>
          <p:nvPr userDrawn="1"/>
        </p:nvGrpSpPr>
        <p:grpSpPr>
          <a:xfrm>
            <a:off x="7726497" y="856145"/>
            <a:ext cx="3194020" cy="4265708"/>
            <a:chOff x="8619525" y="1105938"/>
            <a:chExt cx="3194020" cy="4274586"/>
          </a:xfrm>
        </p:grpSpPr>
        <p:pic>
          <p:nvPicPr>
            <p:cNvPr id="10" name="Graphic 9">
              <a:extLst>
                <a:ext uri="{FF2B5EF4-FFF2-40B4-BE49-F238E27FC236}">
                  <a16:creationId xmlns:a16="http://schemas.microsoft.com/office/drawing/2014/main" id="{5B4C8663-182D-47D3-A389-7BFCD9C506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9525" y="1215269"/>
              <a:ext cx="949166" cy="1371018"/>
            </a:xfrm>
            <a:prstGeom prst="rect">
              <a:avLst/>
            </a:prstGeom>
          </p:spPr>
        </p:pic>
        <p:pic>
          <p:nvPicPr>
            <p:cNvPr id="11" name="Graphic 10">
              <a:extLst>
                <a:ext uri="{FF2B5EF4-FFF2-40B4-BE49-F238E27FC236}">
                  <a16:creationId xmlns:a16="http://schemas.microsoft.com/office/drawing/2014/main" id="{2B68344C-33CF-45D3-8E33-55257BCD69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43836" y="1105938"/>
              <a:ext cx="2069709" cy="1845601"/>
            </a:xfrm>
            <a:prstGeom prst="rect">
              <a:avLst/>
            </a:prstGeom>
          </p:spPr>
        </p:pic>
        <p:pic>
          <p:nvPicPr>
            <p:cNvPr id="12" name="Graphic 11">
              <a:extLst>
                <a:ext uri="{FF2B5EF4-FFF2-40B4-BE49-F238E27FC236}">
                  <a16:creationId xmlns:a16="http://schemas.microsoft.com/office/drawing/2014/main" id="{5B7E9918-6659-42A7-AB95-EA1717D19F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29298" y="3111402"/>
              <a:ext cx="1753321" cy="1331469"/>
            </a:xfrm>
            <a:prstGeom prst="rect">
              <a:avLst/>
            </a:prstGeom>
          </p:spPr>
        </p:pic>
        <p:pic>
          <p:nvPicPr>
            <p:cNvPr id="14" name="Graphic 13">
              <a:extLst>
                <a:ext uri="{FF2B5EF4-FFF2-40B4-BE49-F238E27FC236}">
                  <a16:creationId xmlns:a16="http://schemas.microsoft.com/office/drawing/2014/main" id="{D516B49E-4018-4C20-9E94-C0231078B5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09520" y="4602735"/>
              <a:ext cx="896435" cy="777789"/>
            </a:xfrm>
            <a:prstGeom prst="rect">
              <a:avLst/>
            </a:prstGeom>
          </p:spPr>
        </p:pic>
      </p:grpSp>
      <p:sp>
        <p:nvSpPr>
          <p:cNvPr id="2" name="Title 1"/>
          <p:cNvSpPr>
            <a:spLocks noGrp="1"/>
          </p:cNvSpPr>
          <p:nvPr>
            <p:ph type="title" hasCustomPrompt="1"/>
          </p:nvPr>
        </p:nvSpPr>
        <p:spPr>
          <a:xfrm>
            <a:off x="288471" y="2447330"/>
            <a:ext cx="6455015" cy="2139417"/>
          </a:xfrm>
        </p:spPr>
        <p:txBody>
          <a:bodyPr anchor="t">
            <a:noAutofit/>
          </a:bodyPr>
          <a:lstStyle>
            <a:lvl1pPr algn="ctr">
              <a:defRPr sz="6000">
                <a:solidFill>
                  <a:schemeClr val="bg2">
                    <a:lumMod val="60000"/>
                    <a:lumOff val="40000"/>
                  </a:schemeClr>
                </a:solidFill>
              </a:defRPr>
            </a:lvl1pPr>
          </a:lstStyle>
          <a:p>
            <a:r>
              <a:rPr lang="en-US"/>
              <a:t>QUESTIONS</a:t>
            </a:r>
          </a:p>
        </p:txBody>
      </p:sp>
    </p:spTree>
    <p:extLst>
      <p:ext uri="{BB962C8B-B14F-4D97-AF65-F5344CB8AC3E}">
        <p14:creationId xmlns:p14="http://schemas.microsoft.com/office/powerpoint/2010/main" val="1027449478"/>
      </p:ext>
    </p:extLst>
  </p:cSld>
  <p:clrMapOvr>
    <a:masterClrMapping/>
  </p:clrMapOvr>
  <p:extLst>
    <p:ext uri="{DCECCB84-F9BA-43D5-87BE-67443E8EF086}">
      <p15:sldGuideLst xmlns:p15="http://schemas.microsoft.com/office/powerpoint/2012/main">
        <p15:guide id="3" orient="horz" pos="2136" userDrawn="1">
          <p15:clr>
            <a:srgbClr val="FBAE40"/>
          </p15:clr>
        </p15:guide>
        <p15:guide id="4" pos="7368"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812ED4-AC65-4153-93B3-8E2B4B0FF5C0}"/>
              </a:ext>
            </a:extLst>
          </p:cNvPr>
          <p:cNvSpPr/>
          <p:nvPr userDrawn="1"/>
        </p:nvSpPr>
        <p:spPr>
          <a:xfrm>
            <a:off x="310897" y="2865664"/>
            <a:ext cx="11570208" cy="28411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596C031F-01D9-4DE2-9BD3-EF808E6D52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 y="6023338"/>
            <a:ext cx="4056165" cy="534561"/>
          </a:xfrm>
          <a:prstGeom prst="rect">
            <a:avLst/>
          </a:prstGeom>
        </p:spPr>
      </p:pic>
      <p:sp>
        <p:nvSpPr>
          <p:cNvPr id="3" name="Rectangle 2">
            <a:extLst>
              <a:ext uri="{FF2B5EF4-FFF2-40B4-BE49-F238E27FC236}">
                <a16:creationId xmlns:a16="http://schemas.microsoft.com/office/drawing/2014/main" id="{BBBDFFEC-3A26-4691-B86E-F24D5F712B2B}"/>
              </a:ext>
            </a:extLst>
          </p:cNvPr>
          <p:cNvSpPr/>
          <p:nvPr userDrawn="1"/>
        </p:nvSpPr>
        <p:spPr>
          <a:xfrm>
            <a:off x="310896" y="310896"/>
            <a:ext cx="11570208" cy="25547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6" name="Text Placeholder 8">
            <a:extLst>
              <a:ext uri="{FF2B5EF4-FFF2-40B4-BE49-F238E27FC236}">
                <a16:creationId xmlns:a16="http://schemas.microsoft.com/office/drawing/2014/main" id="{DC329EDA-A7D2-4ECC-9B21-C623C45FF70E}"/>
              </a:ext>
            </a:extLst>
          </p:cNvPr>
          <p:cNvSpPr>
            <a:spLocks noGrp="1"/>
          </p:cNvSpPr>
          <p:nvPr>
            <p:ph type="body" sz="quarter" idx="14"/>
          </p:nvPr>
        </p:nvSpPr>
        <p:spPr>
          <a:xfrm>
            <a:off x="8523655" y="3915710"/>
            <a:ext cx="3357448" cy="333725"/>
          </a:xfrm>
        </p:spPr>
        <p:txBody>
          <a:bodyPr anchor="ctr"/>
          <a:lstStyle>
            <a:lvl1pPr marL="0" indent="0">
              <a:buNone/>
              <a:defRPr sz="18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81B3E45-FC4C-45AC-B253-2246D7B17EED}"/>
              </a:ext>
            </a:extLst>
          </p:cNvPr>
          <p:cNvSpPr>
            <a:spLocks noGrp="1"/>
          </p:cNvSpPr>
          <p:nvPr>
            <p:ph type="body" sz="quarter" idx="15"/>
          </p:nvPr>
        </p:nvSpPr>
        <p:spPr>
          <a:xfrm>
            <a:off x="8523653" y="4280488"/>
            <a:ext cx="3357450" cy="1281326"/>
          </a:xfrm>
        </p:spPr>
        <p:txBody>
          <a:bodyPr>
            <a:noAutofit/>
          </a:bodyPr>
          <a:lstStyle>
            <a:lvl1pPr marL="0" indent="0">
              <a:spcBef>
                <a:spcPts val="200"/>
              </a:spcBef>
              <a:buNone/>
              <a:defRPr sz="1200">
                <a:solidFill>
                  <a:schemeClr val="tx2"/>
                </a:solidFill>
              </a:defRPr>
            </a:lvl1pPr>
            <a:lvl2pPr marL="457200" indent="0">
              <a:buNone/>
              <a:defRPr sz="1200">
                <a:solidFill>
                  <a:schemeClr val="tx2"/>
                </a:solidFill>
              </a:defRPr>
            </a:lvl2pPr>
            <a:lvl3pPr marL="914400" indent="0">
              <a:buNone/>
              <a:defRPr sz="1200">
                <a:solidFill>
                  <a:schemeClr val="tx2"/>
                </a:solidFill>
              </a:defRPr>
            </a:lvl3pPr>
            <a:lvl4pPr marL="1371600" indent="0">
              <a:buNone/>
              <a:defRPr sz="1200">
                <a:solidFill>
                  <a:schemeClr val="tx2"/>
                </a:solidFill>
              </a:defRPr>
            </a:lvl4pPr>
            <a:lvl5pPr marL="1828800" indent="0">
              <a:buNone/>
              <a:defRPr sz="1200">
                <a:solidFill>
                  <a:schemeClr val="tx2"/>
                </a:solidFill>
              </a:defRPr>
            </a:lvl5pPr>
          </a:lstStyle>
          <a:p>
            <a:pPr lvl="0"/>
            <a:r>
              <a:rPr lang="en-US"/>
              <a:t>Click to edit Master text styles</a:t>
            </a:r>
          </a:p>
        </p:txBody>
      </p:sp>
      <p:sp>
        <p:nvSpPr>
          <p:cNvPr id="18" name="TextBox 17">
            <a:extLst>
              <a:ext uri="{FF2B5EF4-FFF2-40B4-BE49-F238E27FC236}">
                <a16:creationId xmlns:a16="http://schemas.microsoft.com/office/drawing/2014/main" id="{7DB5C17B-B66B-4985-B091-9BF4B6589783}"/>
              </a:ext>
            </a:extLst>
          </p:cNvPr>
          <p:cNvSpPr txBox="1"/>
          <p:nvPr userDrawn="1"/>
        </p:nvSpPr>
        <p:spPr>
          <a:xfrm>
            <a:off x="8304153" y="6250870"/>
            <a:ext cx="3661794" cy="369332"/>
          </a:xfrm>
          <a:prstGeom prst="rect">
            <a:avLst/>
          </a:prstGeom>
          <a:noFill/>
        </p:spPr>
        <p:txBody>
          <a:bodyPr wrap="square">
            <a:spAutoFit/>
          </a:bodyPr>
          <a:lstStyle/>
          <a:p>
            <a:pPr algn="r"/>
            <a:r>
              <a:rPr lang="en-US" sz="1800" b="1">
                <a:solidFill>
                  <a:schemeClr val="bg2">
                    <a:lumMod val="75000"/>
                  </a:schemeClr>
                </a:solidFill>
                <a:latin typeface="Arial Narrow" panose="020B0606020202030204" pitchFamily="34" charset="0"/>
              </a:rPr>
              <a:t>ahpnet.com</a:t>
            </a:r>
          </a:p>
        </p:txBody>
      </p:sp>
      <p:sp>
        <p:nvSpPr>
          <p:cNvPr id="19" name="Title 1">
            <a:extLst>
              <a:ext uri="{FF2B5EF4-FFF2-40B4-BE49-F238E27FC236}">
                <a16:creationId xmlns:a16="http://schemas.microsoft.com/office/drawing/2014/main" id="{ACC5F54A-3276-45D8-8876-D1B5E02675FD}"/>
              </a:ext>
            </a:extLst>
          </p:cNvPr>
          <p:cNvSpPr>
            <a:spLocks noGrp="1"/>
          </p:cNvSpPr>
          <p:nvPr>
            <p:ph type="title" hasCustomPrompt="1"/>
          </p:nvPr>
        </p:nvSpPr>
        <p:spPr>
          <a:xfrm>
            <a:off x="868680" y="555642"/>
            <a:ext cx="10451990" cy="607494"/>
          </a:xfrm>
        </p:spPr>
        <p:txBody>
          <a:bodyPr anchor="t">
            <a:normAutofit/>
          </a:bodyPr>
          <a:lstStyle>
            <a:lvl1pPr algn="ctr">
              <a:defRPr sz="3200">
                <a:solidFill>
                  <a:schemeClr val="bg1"/>
                </a:solidFill>
              </a:defRPr>
            </a:lvl1pPr>
          </a:lstStyle>
          <a:p>
            <a:r>
              <a:rPr lang="en-US"/>
              <a:t>CONTACT US</a:t>
            </a:r>
          </a:p>
        </p:txBody>
      </p:sp>
      <p:sp>
        <p:nvSpPr>
          <p:cNvPr id="24" name="Text Placeholder 8">
            <a:extLst>
              <a:ext uri="{FF2B5EF4-FFF2-40B4-BE49-F238E27FC236}">
                <a16:creationId xmlns:a16="http://schemas.microsoft.com/office/drawing/2014/main" id="{2BAC8C6F-2D61-4FB4-9D08-AC3ED0D666DE}"/>
              </a:ext>
            </a:extLst>
          </p:cNvPr>
          <p:cNvSpPr>
            <a:spLocks noGrp="1"/>
          </p:cNvSpPr>
          <p:nvPr>
            <p:ph type="body" sz="quarter" idx="16"/>
          </p:nvPr>
        </p:nvSpPr>
        <p:spPr>
          <a:xfrm>
            <a:off x="4941469" y="3915710"/>
            <a:ext cx="3582183" cy="333725"/>
          </a:xfrm>
        </p:spPr>
        <p:txBody>
          <a:bodyPr anchor="ctr"/>
          <a:lstStyle>
            <a:lvl1pPr marL="0" indent="0">
              <a:buNone/>
              <a:defRPr sz="18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B51DC11B-2F84-4E9D-8D58-F326E83782FF}"/>
              </a:ext>
            </a:extLst>
          </p:cNvPr>
          <p:cNvSpPr>
            <a:spLocks noGrp="1"/>
          </p:cNvSpPr>
          <p:nvPr>
            <p:ph type="body" sz="quarter" idx="17"/>
          </p:nvPr>
        </p:nvSpPr>
        <p:spPr>
          <a:xfrm>
            <a:off x="4941468" y="4280488"/>
            <a:ext cx="3582185" cy="1281326"/>
          </a:xfrm>
        </p:spPr>
        <p:txBody>
          <a:bodyPr>
            <a:noAutofit/>
          </a:bodyPr>
          <a:lstStyle>
            <a:lvl1pPr marL="0" indent="0">
              <a:spcBef>
                <a:spcPts val="200"/>
              </a:spcBef>
              <a:buNone/>
              <a:defRPr sz="1200">
                <a:solidFill>
                  <a:schemeClr val="tx2"/>
                </a:solidFill>
              </a:defRPr>
            </a:lvl1pPr>
            <a:lvl2pPr marL="457200" indent="0">
              <a:buNone/>
              <a:defRPr sz="1200">
                <a:solidFill>
                  <a:schemeClr val="tx2"/>
                </a:solidFill>
              </a:defRPr>
            </a:lvl2pPr>
            <a:lvl3pPr marL="914400" indent="0">
              <a:buNone/>
              <a:defRPr sz="1200">
                <a:solidFill>
                  <a:schemeClr val="tx2"/>
                </a:solidFill>
              </a:defRPr>
            </a:lvl3pPr>
            <a:lvl4pPr marL="1371600" indent="0">
              <a:buNone/>
              <a:defRPr sz="1200">
                <a:solidFill>
                  <a:schemeClr val="tx2"/>
                </a:solidFill>
              </a:defRPr>
            </a:lvl4pPr>
            <a:lvl5pPr marL="1828800" indent="0">
              <a:buNone/>
              <a:defRPr sz="1200">
                <a:solidFill>
                  <a:schemeClr val="tx2"/>
                </a:solidFill>
              </a:defRPr>
            </a:lvl5pPr>
          </a:lstStyle>
          <a:p>
            <a:pPr lvl="0"/>
            <a:r>
              <a:rPr lang="en-US"/>
              <a:t>Click to edit Master text styles</a:t>
            </a:r>
          </a:p>
        </p:txBody>
      </p:sp>
      <p:sp>
        <p:nvSpPr>
          <p:cNvPr id="26" name="Text Placeholder 8">
            <a:extLst>
              <a:ext uri="{FF2B5EF4-FFF2-40B4-BE49-F238E27FC236}">
                <a16:creationId xmlns:a16="http://schemas.microsoft.com/office/drawing/2014/main" id="{7F47770C-6D67-4CE2-B171-B1F4D736DE67}"/>
              </a:ext>
            </a:extLst>
          </p:cNvPr>
          <p:cNvSpPr>
            <a:spLocks noGrp="1"/>
          </p:cNvSpPr>
          <p:nvPr>
            <p:ph type="body" sz="quarter" idx="18"/>
          </p:nvPr>
        </p:nvSpPr>
        <p:spPr>
          <a:xfrm>
            <a:off x="1312150" y="3915710"/>
            <a:ext cx="3629318" cy="333725"/>
          </a:xfrm>
        </p:spPr>
        <p:txBody>
          <a:bodyPr anchor="ctr"/>
          <a:lstStyle>
            <a:lvl1pPr marL="0" indent="0">
              <a:buNone/>
              <a:defRPr sz="18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7" name="Text Placeholder 12">
            <a:extLst>
              <a:ext uri="{FF2B5EF4-FFF2-40B4-BE49-F238E27FC236}">
                <a16:creationId xmlns:a16="http://schemas.microsoft.com/office/drawing/2014/main" id="{0039E8EF-22D0-4909-B21E-9336DB5B9738}"/>
              </a:ext>
            </a:extLst>
          </p:cNvPr>
          <p:cNvSpPr>
            <a:spLocks noGrp="1"/>
          </p:cNvSpPr>
          <p:nvPr>
            <p:ph type="body" sz="quarter" idx="19"/>
          </p:nvPr>
        </p:nvSpPr>
        <p:spPr>
          <a:xfrm>
            <a:off x="1312148" y="4280488"/>
            <a:ext cx="3629318" cy="1281326"/>
          </a:xfrm>
        </p:spPr>
        <p:txBody>
          <a:bodyPr>
            <a:noAutofit/>
          </a:bodyPr>
          <a:lstStyle>
            <a:lvl1pPr marL="0" indent="0">
              <a:spcBef>
                <a:spcPts val="200"/>
              </a:spcBef>
              <a:buNone/>
              <a:defRPr sz="1200">
                <a:solidFill>
                  <a:schemeClr val="tx2"/>
                </a:solidFill>
              </a:defRPr>
            </a:lvl1pPr>
            <a:lvl2pPr marL="457200" indent="0">
              <a:buNone/>
              <a:defRPr sz="1200">
                <a:solidFill>
                  <a:schemeClr val="tx2"/>
                </a:solidFill>
              </a:defRPr>
            </a:lvl2pPr>
            <a:lvl3pPr marL="914400" indent="0">
              <a:buNone/>
              <a:defRPr sz="1200">
                <a:solidFill>
                  <a:schemeClr val="tx2"/>
                </a:solidFill>
              </a:defRPr>
            </a:lvl3pPr>
            <a:lvl4pPr marL="1371600" indent="0">
              <a:buNone/>
              <a:defRPr sz="1200">
                <a:solidFill>
                  <a:schemeClr val="tx2"/>
                </a:solidFill>
              </a:defRPr>
            </a:lvl4pPr>
            <a:lvl5pPr marL="1828800" indent="0">
              <a:buNone/>
              <a:defRPr sz="1200">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140923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act-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812ED4-AC65-4153-93B3-8E2B4B0FF5C0}"/>
              </a:ext>
            </a:extLst>
          </p:cNvPr>
          <p:cNvSpPr/>
          <p:nvPr userDrawn="1"/>
        </p:nvSpPr>
        <p:spPr>
          <a:xfrm>
            <a:off x="310897" y="2865664"/>
            <a:ext cx="5627990" cy="28411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64F5BEC-4512-42CA-A57E-CB1B0B20F0E2}"/>
              </a:ext>
            </a:extLst>
          </p:cNvPr>
          <p:cNvSpPr/>
          <p:nvPr userDrawn="1"/>
        </p:nvSpPr>
        <p:spPr>
          <a:xfrm>
            <a:off x="6249783" y="2865664"/>
            <a:ext cx="5627990" cy="28411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596C031F-01D9-4DE2-9BD3-EF808E6D52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 y="6023338"/>
            <a:ext cx="4056165" cy="534561"/>
          </a:xfrm>
          <a:prstGeom prst="rect">
            <a:avLst/>
          </a:prstGeom>
        </p:spPr>
      </p:pic>
      <p:sp>
        <p:nvSpPr>
          <p:cNvPr id="3" name="Rectangle 2">
            <a:extLst>
              <a:ext uri="{FF2B5EF4-FFF2-40B4-BE49-F238E27FC236}">
                <a16:creationId xmlns:a16="http://schemas.microsoft.com/office/drawing/2014/main" id="{BBBDFFEC-3A26-4691-B86E-F24D5F712B2B}"/>
              </a:ext>
            </a:extLst>
          </p:cNvPr>
          <p:cNvSpPr/>
          <p:nvPr userDrawn="1"/>
        </p:nvSpPr>
        <p:spPr>
          <a:xfrm>
            <a:off x="310896" y="310896"/>
            <a:ext cx="11570208" cy="25547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8" name="TextBox 17">
            <a:extLst>
              <a:ext uri="{FF2B5EF4-FFF2-40B4-BE49-F238E27FC236}">
                <a16:creationId xmlns:a16="http://schemas.microsoft.com/office/drawing/2014/main" id="{7DB5C17B-B66B-4985-B091-9BF4B6589783}"/>
              </a:ext>
            </a:extLst>
          </p:cNvPr>
          <p:cNvSpPr txBox="1"/>
          <p:nvPr userDrawn="1"/>
        </p:nvSpPr>
        <p:spPr>
          <a:xfrm>
            <a:off x="8225406" y="6302358"/>
            <a:ext cx="3661794" cy="369332"/>
          </a:xfrm>
          <a:prstGeom prst="rect">
            <a:avLst/>
          </a:prstGeom>
          <a:noFill/>
        </p:spPr>
        <p:txBody>
          <a:bodyPr wrap="square">
            <a:spAutoFit/>
          </a:bodyPr>
          <a:lstStyle/>
          <a:p>
            <a:pPr algn="r"/>
            <a:r>
              <a:rPr lang="en-US" sz="1800" b="1">
                <a:solidFill>
                  <a:schemeClr val="bg2">
                    <a:lumMod val="75000"/>
                  </a:schemeClr>
                </a:solidFill>
                <a:latin typeface="Arial Narrow" panose="020B0606020202030204" pitchFamily="34" charset="0"/>
              </a:rPr>
              <a:t>ahpnet.com</a:t>
            </a:r>
          </a:p>
        </p:txBody>
      </p:sp>
      <p:sp>
        <p:nvSpPr>
          <p:cNvPr id="19" name="Title 1">
            <a:extLst>
              <a:ext uri="{FF2B5EF4-FFF2-40B4-BE49-F238E27FC236}">
                <a16:creationId xmlns:a16="http://schemas.microsoft.com/office/drawing/2014/main" id="{ACC5F54A-3276-45D8-8876-D1B5E02675FD}"/>
              </a:ext>
            </a:extLst>
          </p:cNvPr>
          <p:cNvSpPr>
            <a:spLocks noGrp="1"/>
          </p:cNvSpPr>
          <p:nvPr>
            <p:ph type="title" hasCustomPrompt="1"/>
          </p:nvPr>
        </p:nvSpPr>
        <p:spPr>
          <a:xfrm>
            <a:off x="868680" y="555642"/>
            <a:ext cx="10451990" cy="607494"/>
          </a:xfrm>
        </p:spPr>
        <p:txBody>
          <a:bodyPr anchor="t">
            <a:normAutofit/>
          </a:bodyPr>
          <a:lstStyle>
            <a:lvl1pPr algn="ctr">
              <a:defRPr sz="3200">
                <a:solidFill>
                  <a:schemeClr val="bg1"/>
                </a:solidFill>
              </a:defRPr>
            </a:lvl1pPr>
          </a:lstStyle>
          <a:p>
            <a:r>
              <a:rPr lang="en-US"/>
              <a:t>CONTACT US</a:t>
            </a:r>
          </a:p>
        </p:txBody>
      </p:sp>
      <p:sp>
        <p:nvSpPr>
          <p:cNvPr id="24" name="Text Placeholder 8">
            <a:extLst>
              <a:ext uri="{FF2B5EF4-FFF2-40B4-BE49-F238E27FC236}">
                <a16:creationId xmlns:a16="http://schemas.microsoft.com/office/drawing/2014/main" id="{2BAC8C6F-2D61-4FB4-9D08-AC3ED0D666DE}"/>
              </a:ext>
            </a:extLst>
          </p:cNvPr>
          <p:cNvSpPr>
            <a:spLocks noGrp="1"/>
          </p:cNvSpPr>
          <p:nvPr>
            <p:ph type="body" sz="quarter" idx="16"/>
          </p:nvPr>
        </p:nvSpPr>
        <p:spPr>
          <a:xfrm>
            <a:off x="8021290" y="3915710"/>
            <a:ext cx="3582183" cy="333725"/>
          </a:xfrm>
        </p:spPr>
        <p:txBody>
          <a:bodyPr anchor="ctr"/>
          <a:lstStyle>
            <a:lvl1pPr marL="0" indent="0">
              <a:buNone/>
              <a:defRPr sz="18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B51DC11B-2F84-4E9D-8D58-F326E83782FF}"/>
              </a:ext>
            </a:extLst>
          </p:cNvPr>
          <p:cNvSpPr>
            <a:spLocks noGrp="1"/>
          </p:cNvSpPr>
          <p:nvPr>
            <p:ph type="body" sz="quarter" idx="17"/>
          </p:nvPr>
        </p:nvSpPr>
        <p:spPr>
          <a:xfrm>
            <a:off x="8021289" y="4280488"/>
            <a:ext cx="3582185" cy="1281326"/>
          </a:xfrm>
        </p:spPr>
        <p:txBody>
          <a:bodyPr>
            <a:noAutofit/>
          </a:bodyPr>
          <a:lstStyle>
            <a:lvl1pPr marL="0" indent="0">
              <a:spcBef>
                <a:spcPts val="200"/>
              </a:spcBef>
              <a:buNone/>
              <a:defRPr sz="1200">
                <a:solidFill>
                  <a:schemeClr val="tx2"/>
                </a:solidFill>
              </a:defRPr>
            </a:lvl1pPr>
            <a:lvl2pPr marL="457200" indent="0">
              <a:buNone/>
              <a:defRPr sz="1200">
                <a:solidFill>
                  <a:schemeClr val="tx2"/>
                </a:solidFill>
              </a:defRPr>
            </a:lvl2pPr>
            <a:lvl3pPr marL="914400" indent="0">
              <a:buNone/>
              <a:defRPr sz="1200">
                <a:solidFill>
                  <a:schemeClr val="tx2"/>
                </a:solidFill>
              </a:defRPr>
            </a:lvl3pPr>
            <a:lvl4pPr marL="1371600" indent="0">
              <a:buNone/>
              <a:defRPr sz="1200">
                <a:solidFill>
                  <a:schemeClr val="tx2"/>
                </a:solidFill>
              </a:defRPr>
            </a:lvl4pPr>
            <a:lvl5pPr marL="1828800" indent="0">
              <a:buNone/>
              <a:defRPr sz="1200">
                <a:solidFill>
                  <a:schemeClr val="tx2"/>
                </a:solidFill>
              </a:defRPr>
            </a:lvl5pPr>
          </a:lstStyle>
          <a:p>
            <a:pPr lvl="0"/>
            <a:r>
              <a:rPr lang="en-US"/>
              <a:t>Click to edit Master text styles</a:t>
            </a:r>
          </a:p>
        </p:txBody>
      </p:sp>
      <p:sp>
        <p:nvSpPr>
          <p:cNvPr id="26" name="Text Placeholder 8">
            <a:extLst>
              <a:ext uri="{FF2B5EF4-FFF2-40B4-BE49-F238E27FC236}">
                <a16:creationId xmlns:a16="http://schemas.microsoft.com/office/drawing/2014/main" id="{7F47770C-6D67-4CE2-B171-B1F4D736DE67}"/>
              </a:ext>
            </a:extLst>
          </p:cNvPr>
          <p:cNvSpPr>
            <a:spLocks noGrp="1"/>
          </p:cNvSpPr>
          <p:nvPr>
            <p:ph type="body" sz="quarter" idx="18"/>
          </p:nvPr>
        </p:nvSpPr>
        <p:spPr>
          <a:xfrm>
            <a:off x="2063361" y="3915710"/>
            <a:ext cx="3629318" cy="333725"/>
          </a:xfrm>
        </p:spPr>
        <p:txBody>
          <a:bodyPr anchor="ctr"/>
          <a:lstStyle>
            <a:lvl1pPr marL="0" indent="0">
              <a:buNone/>
              <a:defRPr sz="18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7" name="Text Placeholder 12">
            <a:extLst>
              <a:ext uri="{FF2B5EF4-FFF2-40B4-BE49-F238E27FC236}">
                <a16:creationId xmlns:a16="http://schemas.microsoft.com/office/drawing/2014/main" id="{0039E8EF-22D0-4909-B21E-9336DB5B9738}"/>
              </a:ext>
            </a:extLst>
          </p:cNvPr>
          <p:cNvSpPr>
            <a:spLocks noGrp="1"/>
          </p:cNvSpPr>
          <p:nvPr>
            <p:ph type="body" sz="quarter" idx="19"/>
          </p:nvPr>
        </p:nvSpPr>
        <p:spPr>
          <a:xfrm>
            <a:off x="2063359" y="4280488"/>
            <a:ext cx="3629318" cy="1281326"/>
          </a:xfrm>
        </p:spPr>
        <p:txBody>
          <a:bodyPr>
            <a:noAutofit/>
          </a:bodyPr>
          <a:lstStyle>
            <a:lvl1pPr marL="0" indent="0">
              <a:spcBef>
                <a:spcPts val="200"/>
              </a:spcBef>
              <a:buNone/>
              <a:defRPr sz="1200">
                <a:solidFill>
                  <a:schemeClr val="tx2"/>
                </a:solidFill>
              </a:defRPr>
            </a:lvl1pPr>
            <a:lvl2pPr marL="457200" indent="0">
              <a:buNone/>
              <a:defRPr sz="1200">
                <a:solidFill>
                  <a:schemeClr val="tx2"/>
                </a:solidFill>
              </a:defRPr>
            </a:lvl2pPr>
            <a:lvl3pPr marL="914400" indent="0">
              <a:buNone/>
              <a:defRPr sz="1200">
                <a:solidFill>
                  <a:schemeClr val="tx2"/>
                </a:solidFill>
              </a:defRPr>
            </a:lvl3pPr>
            <a:lvl4pPr marL="1371600" indent="0">
              <a:buNone/>
              <a:defRPr sz="1200">
                <a:solidFill>
                  <a:schemeClr val="tx2"/>
                </a:solidFill>
              </a:defRPr>
            </a:lvl4pPr>
            <a:lvl5pPr marL="1828800" indent="0">
              <a:buNone/>
              <a:defRPr sz="1200">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677549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1" name="Picture 10" descr="A person smiling with his hand on his chin&#10;&#10;Description automatically generated with medium confidence">
            <a:extLst>
              <a:ext uri="{FF2B5EF4-FFF2-40B4-BE49-F238E27FC236}">
                <a16:creationId xmlns:a16="http://schemas.microsoft.com/office/drawing/2014/main" id="{FE345242-7D1A-41BC-BA68-7DCA192408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00876" y="341019"/>
            <a:ext cx="4852798" cy="4187952"/>
          </a:xfrm>
          <a:prstGeom prst="rect">
            <a:avLst/>
          </a:prstGeom>
        </p:spPr>
      </p:pic>
      <p:sp>
        <p:nvSpPr>
          <p:cNvPr id="10" name="Rectangle 9">
            <a:extLst>
              <a:ext uri="{FF2B5EF4-FFF2-40B4-BE49-F238E27FC236}">
                <a16:creationId xmlns:a16="http://schemas.microsoft.com/office/drawing/2014/main" id="{8185A98F-93C3-4059-A4B1-2419D614F4C8}"/>
              </a:ext>
            </a:extLst>
          </p:cNvPr>
          <p:cNvSpPr/>
          <p:nvPr userDrawn="1"/>
        </p:nvSpPr>
        <p:spPr>
          <a:xfrm>
            <a:off x="1" y="0"/>
            <a:ext cx="7000874" cy="6857999"/>
          </a:xfrm>
          <a:prstGeom prst="rect">
            <a:avLst/>
          </a:prstGeom>
          <a:gradFill flip="none" rotWithShape="1">
            <a:gsLst>
              <a:gs pos="43000">
                <a:srgbClr val="5B85A8"/>
              </a:gs>
              <a:gs pos="0">
                <a:schemeClr val="bg2">
                  <a:alpha val="50000"/>
                </a:schemeClr>
              </a:gs>
              <a:gs pos="86000">
                <a:schemeClr val="accent1">
                  <a:lumMod val="7000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p:cNvSpPr>
            <a:spLocks noGrp="1"/>
          </p:cNvSpPr>
          <p:nvPr>
            <p:ph type="ctrTitle" hasCustomPrompt="1"/>
          </p:nvPr>
        </p:nvSpPr>
        <p:spPr>
          <a:xfrm>
            <a:off x="676656" y="341019"/>
            <a:ext cx="5917224" cy="4187952"/>
          </a:xfrm>
        </p:spPr>
        <p:txBody>
          <a:bodyPr anchor="b">
            <a:normAutofit/>
          </a:bodyPr>
          <a:lstStyle>
            <a:lvl1pPr algn="l">
              <a:defRPr sz="3200" b="0">
                <a:solidFill>
                  <a:schemeClr val="bg1"/>
                </a:solidFill>
              </a:defRPr>
            </a:lvl1pPr>
          </a:lstStyle>
          <a:p>
            <a:r>
              <a:rPr lang="en-US"/>
              <a:t>Click here to edit Master title style</a:t>
            </a:r>
          </a:p>
        </p:txBody>
      </p:sp>
      <p:sp>
        <p:nvSpPr>
          <p:cNvPr id="3" name="Subtitle 2"/>
          <p:cNvSpPr>
            <a:spLocks noGrp="1"/>
          </p:cNvSpPr>
          <p:nvPr>
            <p:ph type="subTitle" idx="1"/>
          </p:nvPr>
        </p:nvSpPr>
        <p:spPr>
          <a:xfrm>
            <a:off x="676656" y="4681728"/>
            <a:ext cx="5917224" cy="46845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4BA24868-85DB-445D-857F-9B735EBC5C3E}"/>
              </a:ext>
            </a:extLst>
          </p:cNvPr>
          <p:cNvSpPr>
            <a:spLocks noGrp="1"/>
          </p:cNvSpPr>
          <p:nvPr>
            <p:ph type="body" sz="quarter" idx="10"/>
          </p:nvPr>
        </p:nvSpPr>
        <p:spPr>
          <a:xfrm>
            <a:off x="676275" y="5760720"/>
            <a:ext cx="5918200" cy="425450"/>
          </a:xfrm>
        </p:spPr>
        <p:txBody>
          <a:bodyPr>
            <a:normAutofit/>
          </a:bodyPr>
          <a:lstStyle>
            <a:lvl1pPr marL="0" indent="0">
              <a:buNone/>
              <a:defRPr sz="1400">
                <a:solidFill>
                  <a:schemeClr val="bg2"/>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US"/>
              <a:t>Click to edit Master text styles</a:t>
            </a:r>
          </a:p>
        </p:txBody>
      </p:sp>
      <p:sp>
        <p:nvSpPr>
          <p:cNvPr id="18" name="TextBox 17">
            <a:extLst>
              <a:ext uri="{FF2B5EF4-FFF2-40B4-BE49-F238E27FC236}">
                <a16:creationId xmlns:a16="http://schemas.microsoft.com/office/drawing/2014/main" id="{774D4EA1-3F37-47FC-BC21-239245DF6345}"/>
              </a:ext>
            </a:extLst>
          </p:cNvPr>
          <p:cNvSpPr txBox="1"/>
          <p:nvPr/>
        </p:nvSpPr>
        <p:spPr>
          <a:xfrm>
            <a:off x="7075006" y="6269271"/>
            <a:ext cx="5116994" cy="400110"/>
          </a:xfrm>
          <a:prstGeom prst="rect">
            <a:avLst/>
          </a:prstGeom>
          <a:noFill/>
        </p:spPr>
        <p:txBody>
          <a:bodyPr wrap="square" rtlCol="0">
            <a:spAutoFit/>
          </a:bodyPr>
          <a:lstStyle/>
          <a:p>
            <a:pPr algn="ctr"/>
            <a:r>
              <a:rPr lang="en-US" sz="2000" b="1">
                <a:solidFill>
                  <a:schemeClr val="bg2"/>
                </a:solidFill>
                <a:latin typeface="Arial Narrow" panose="020B0606020202030204" pitchFamily="34" charset="0"/>
              </a:rPr>
              <a:t>ahpnet.com</a:t>
            </a:r>
          </a:p>
        </p:txBody>
      </p:sp>
      <p:pic>
        <p:nvPicPr>
          <p:cNvPr id="19" name="Picture 18">
            <a:extLst>
              <a:ext uri="{FF2B5EF4-FFF2-40B4-BE49-F238E27FC236}">
                <a16:creationId xmlns:a16="http://schemas.microsoft.com/office/drawing/2014/main" id="{7C5D4AA3-8972-4384-8B14-711F0A178E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2909" y="4833923"/>
            <a:ext cx="1822806" cy="792121"/>
          </a:xfrm>
          <a:prstGeom prst="rect">
            <a:avLst/>
          </a:prstGeom>
        </p:spPr>
      </p:pic>
      <p:sp>
        <p:nvSpPr>
          <p:cNvPr id="21" name="TextBox 20">
            <a:extLst>
              <a:ext uri="{FF2B5EF4-FFF2-40B4-BE49-F238E27FC236}">
                <a16:creationId xmlns:a16="http://schemas.microsoft.com/office/drawing/2014/main" id="{C1DFB441-9E2E-42DB-AC72-92F69AB2E209}"/>
              </a:ext>
            </a:extLst>
          </p:cNvPr>
          <p:cNvSpPr txBox="1"/>
          <p:nvPr/>
        </p:nvSpPr>
        <p:spPr>
          <a:xfrm>
            <a:off x="7273970" y="5747922"/>
            <a:ext cx="4719066" cy="338554"/>
          </a:xfrm>
          <a:prstGeom prst="rect">
            <a:avLst/>
          </a:prstGeom>
          <a:noFill/>
        </p:spPr>
        <p:txBody>
          <a:bodyPr wrap="square" rtlCol="0">
            <a:spAutoFit/>
          </a:bodyPr>
          <a:lstStyle/>
          <a:p>
            <a:pPr algn="ctr"/>
            <a:r>
              <a:rPr lang="en-US" sz="1600" spc="100">
                <a:solidFill>
                  <a:schemeClr val="tx2"/>
                </a:solidFill>
              </a:rPr>
              <a:t>Real World Solutions for Systems Change</a:t>
            </a:r>
          </a:p>
        </p:txBody>
      </p:sp>
    </p:spTree>
    <p:extLst>
      <p:ext uri="{BB962C8B-B14F-4D97-AF65-F5344CB8AC3E}">
        <p14:creationId xmlns:p14="http://schemas.microsoft.com/office/powerpoint/2010/main" val="2253846126"/>
      </p:ext>
    </p:extLst>
  </p:cSld>
  <p:clrMapOvr>
    <a:masterClrMapping/>
  </p:clrMapOvr>
  <p:extLst>
    <p:ext uri="{DCECCB84-F9BA-43D5-87BE-67443E8EF086}">
      <p15:sldGuideLst xmlns:p15="http://schemas.microsoft.com/office/powerpoint/2012/main">
        <p15:guide id="3" orient="horz" pos="864" userDrawn="1">
          <p15:clr>
            <a:srgbClr val="FBAE40"/>
          </p15:clr>
        </p15:guide>
        <p15:guide id="4"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4E69AD-9468-6E39-D4E6-579FA272AE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83190" y="6490492"/>
            <a:ext cx="1926647" cy="187440"/>
          </a:xfrm>
          <a:prstGeom prst="rect">
            <a:avLst/>
          </a:prstGeom>
        </p:spPr>
      </p:pic>
      <p:sp>
        <p:nvSpPr>
          <p:cNvPr id="7" name="Rectangle 6">
            <a:extLst>
              <a:ext uri="{FF2B5EF4-FFF2-40B4-BE49-F238E27FC236}">
                <a16:creationId xmlns:a16="http://schemas.microsoft.com/office/drawing/2014/main" id="{B78A48A7-9DAB-4E3D-B08A-A328A32B5FA1}"/>
              </a:ext>
            </a:extLst>
          </p:cNvPr>
          <p:cNvSpPr/>
          <p:nvPr userDrawn="1"/>
        </p:nvSpPr>
        <p:spPr>
          <a:xfrm>
            <a:off x="0" y="0"/>
            <a:ext cx="12192000" cy="914400"/>
          </a:xfrm>
          <a:prstGeom prst="rect">
            <a:avLst/>
          </a:prstGeom>
          <a:solidFill>
            <a:schemeClr val="tx2"/>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8680" y="249244"/>
            <a:ext cx="10451990" cy="607494"/>
          </a:xfrm>
        </p:spPr>
        <p:txBody>
          <a:bodyPr anchor="t">
            <a:normAutofit/>
          </a:bodyPr>
          <a:lstStyle>
            <a:lvl1pPr>
              <a:defRPr sz="3200">
                <a:solidFill>
                  <a:schemeClr val="bg1"/>
                </a:solidFill>
              </a:defRPr>
            </a:lvl1pPr>
          </a:lstStyle>
          <a:p>
            <a:r>
              <a:rPr lang="en-US"/>
              <a:t>Click to edit Master title style</a:t>
            </a:r>
          </a:p>
        </p:txBody>
      </p:sp>
      <p:sp>
        <p:nvSpPr>
          <p:cNvPr id="16" name="Text Placeholder 15"/>
          <p:cNvSpPr>
            <a:spLocks noGrp="1"/>
          </p:cNvSpPr>
          <p:nvPr>
            <p:ph type="body" sz="quarter" idx="13"/>
          </p:nvPr>
        </p:nvSpPr>
        <p:spPr>
          <a:xfrm>
            <a:off x="868680" y="1463039"/>
            <a:ext cx="10451990" cy="4792105"/>
          </a:xfrm>
        </p:spPr>
        <p:txBody>
          <a:bodyPr/>
          <a:lstStyle>
            <a:lvl1pPr marL="274320" indent="-274320">
              <a:lnSpc>
                <a:spcPct val="100000"/>
              </a:lnSpc>
              <a:spcBef>
                <a:spcPts val="1800"/>
              </a:spcBef>
              <a:buClr>
                <a:schemeClr val="accent2"/>
              </a:buClr>
              <a:buFont typeface="Wingdings" panose="05000000000000000000" pitchFamily="2" charset="2"/>
              <a:buChar char="§"/>
              <a:defRPr/>
            </a:lvl1pPr>
            <a:lvl2pPr>
              <a:lnSpc>
                <a:spcPct val="100000"/>
              </a:lnSpc>
              <a:buClr>
                <a:schemeClr val="accent5"/>
              </a:buClr>
              <a:defRPr/>
            </a:lvl2pPr>
            <a:lvl3pPr marL="1143000" indent="-228600">
              <a:lnSpc>
                <a:spcPct val="100000"/>
              </a:lnSpc>
              <a:buClr>
                <a:schemeClr val="accent5"/>
              </a:buClr>
              <a:buFont typeface="Arial" panose="020B0604020202020204" pitchFamily="34" charset="0"/>
              <a:buChar char="−"/>
              <a:defRPr/>
            </a:lvl3pPr>
            <a:lvl4pPr>
              <a:lnSpc>
                <a:spcPct val="100000"/>
              </a:lnSpc>
              <a:buClr>
                <a:schemeClr val="accent5"/>
              </a:buClr>
              <a:defRPr/>
            </a:lvl4pPr>
            <a:lvl5pPr>
              <a:lnSpc>
                <a:spcPct val="100000"/>
              </a:lnSpc>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328935" y="6312807"/>
            <a:ext cx="533400" cy="365125"/>
          </a:xfrm>
        </p:spPr>
        <p:txBody>
          <a:bodyPr/>
          <a:lstStyle>
            <a:lvl1pPr algn="r">
              <a:defRPr/>
            </a:lvl1pPr>
          </a:lstStyle>
          <a:p>
            <a:pPr algn="r"/>
            <a:fld id="{4D106CB7-E670-440F-8FBA-AAA8FF979C43}" type="slidenum">
              <a:rPr lang="en-US" smtClean="0"/>
              <a:pPr algn="r"/>
              <a:t>‹#›</a:t>
            </a:fld>
            <a:endParaRPr lang="en-US"/>
          </a:p>
        </p:txBody>
      </p:sp>
    </p:spTree>
    <p:extLst>
      <p:ext uri="{BB962C8B-B14F-4D97-AF65-F5344CB8AC3E}">
        <p14:creationId xmlns:p14="http://schemas.microsoft.com/office/powerpoint/2010/main" val="2124130877"/>
      </p:ext>
    </p:extLst>
  </p:cSld>
  <p:clrMapOvr>
    <a:masterClrMapping/>
  </p:clrMapOvr>
  <p:extLst>
    <p:ext uri="{DCECCB84-F9BA-43D5-87BE-67443E8EF086}">
      <p15:sldGuideLst xmlns:p15="http://schemas.microsoft.com/office/powerpoint/2012/main">
        <p15:guide id="3" orient="horz" pos="2136">
          <p15:clr>
            <a:srgbClr val="FBAE40"/>
          </p15:clr>
        </p15:guide>
        <p15:guide id="4" pos="736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pic>
        <p:nvPicPr>
          <p:cNvPr id="2" name="Picture 2" descr="banner image; a photo of the Golden Gate bridge.">
            <a:extLst>
              <a:ext uri="{FF2B5EF4-FFF2-40B4-BE49-F238E27FC236}">
                <a16:creationId xmlns:a16="http://schemas.microsoft.com/office/drawing/2014/main" id="{914A5114-1D4C-E9AE-CF8C-1D36909427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14144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0B95FD7-0E58-2683-D569-BFD5C52C3D09}"/>
              </a:ext>
            </a:extLst>
          </p:cNvPr>
          <p:cNvSpPr>
            <a:spLocks noGrp="1"/>
          </p:cNvSpPr>
          <p:nvPr>
            <p:ph type="sldNum" sz="quarter" idx="10"/>
          </p:nvPr>
        </p:nvSpPr>
        <p:spPr/>
        <p:txBody>
          <a:bodyPr/>
          <a:lstStyle/>
          <a:p>
            <a:fld id="{3C296C8F-E37A-4645-A3FD-241225245A26}" type="slidenum">
              <a:rPr lang="en-IN" smtClean="0"/>
              <a:t>‹#›</a:t>
            </a:fld>
            <a:endParaRPr lang="en-IN"/>
          </a:p>
        </p:txBody>
      </p:sp>
      <p:sp>
        <p:nvSpPr>
          <p:cNvPr id="4" name="Text Placeholder 9">
            <a:extLst>
              <a:ext uri="{FF2B5EF4-FFF2-40B4-BE49-F238E27FC236}">
                <a16:creationId xmlns:a16="http://schemas.microsoft.com/office/drawing/2014/main" id="{A8004569-FF6A-A91D-BCF3-2F9A12CE2AFF}"/>
              </a:ext>
            </a:extLst>
          </p:cNvPr>
          <p:cNvSpPr>
            <a:spLocks noGrp="1"/>
          </p:cNvSpPr>
          <p:nvPr>
            <p:ph type="body" sz="quarter" idx="16" hasCustomPrompt="1"/>
          </p:nvPr>
        </p:nvSpPr>
        <p:spPr>
          <a:xfrm>
            <a:off x="495300" y="279658"/>
            <a:ext cx="11201400" cy="85514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gn="l">
              <a:lnSpc>
                <a:spcPct val="100000"/>
              </a:lnSpc>
              <a:buNone/>
              <a:defRPr lang="en-US" sz="3200" b="1" dirty="0">
                <a:solidFill>
                  <a:schemeClr val="bg1"/>
                </a:solidFill>
              </a:defRPr>
            </a:lvl1pPr>
          </a:lstStyle>
          <a:p>
            <a:pPr marL="457200" lvl="0" indent="-457200">
              <a:spcBef>
                <a:spcPct val="0"/>
              </a:spcBef>
              <a:tabLst>
                <a:tab pos="457200" algn="l"/>
              </a:tabLst>
            </a:pPr>
            <a:r>
              <a:rPr lang="en-US"/>
              <a:t>Click to Add Title</a:t>
            </a:r>
          </a:p>
        </p:txBody>
      </p:sp>
      <p:cxnSp>
        <p:nvCxnSpPr>
          <p:cNvPr id="6" name="Straight Connector 5">
            <a:extLst>
              <a:ext uri="{FF2B5EF4-FFF2-40B4-BE49-F238E27FC236}">
                <a16:creationId xmlns:a16="http://schemas.microsoft.com/office/drawing/2014/main" id="{B2BC0615-1580-1A1E-4949-B88F7DE0C8EA}"/>
              </a:ext>
            </a:extLst>
          </p:cNvPr>
          <p:cNvCxnSpPr/>
          <p:nvPr userDrawn="1"/>
        </p:nvCxnSpPr>
        <p:spPr>
          <a:xfrm>
            <a:off x="0" y="1414463"/>
            <a:ext cx="12192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9" name="Graphic 8">
            <a:extLst>
              <a:ext uri="{FF2B5EF4-FFF2-40B4-BE49-F238E27FC236}">
                <a16:creationId xmlns:a16="http://schemas.microsoft.com/office/drawing/2014/main" id="{B8905FF1-5781-EE03-1D35-181EAD43BF9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6699" y="6411925"/>
            <a:ext cx="971552" cy="253974"/>
          </a:xfrm>
          <a:prstGeom prst="rect">
            <a:avLst/>
          </a:prstGeom>
        </p:spPr>
      </p:pic>
    </p:spTree>
    <p:custDataLst>
      <p:tags r:id="rId1"/>
    </p:custDataLst>
    <p:extLst>
      <p:ext uri="{BB962C8B-B14F-4D97-AF65-F5344CB8AC3E}">
        <p14:creationId xmlns:p14="http://schemas.microsoft.com/office/powerpoint/2010/main" val="1757178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1327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3 with 2 logos photo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EFCE81-B642-42AE-ABCA-04EF4FB66586}"/>
              </a:ext>
            </a:extLst>
          </p:cNvPr>
          <p:cNvSpPr/>
          <p:nvPr userDrawn="1"/>
        </p:nvSpPr>
        <p:spPr>
          <a:xfrm>
            <a:off x="0" y="0"/>
            <a:ext cx="12192000" cy="5608685"/>
          </a:xfrm>
          <a:prstGeom prst="rect">
            <a:avLst/>
          </a:prstGeom>
          <a:solidFill>
            <a:srgbClr val="003B71">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the camera&#10;&#10;Description automatically generated" hidden="1">
            <a:extLst>
              <a:ext uri="{FF2B5EF4-FFF2-40B4-BE49-F238E27FC236}">
                <a16:creationId xmlns:a16="http://schemas.microsoft.com/office/drawing/2014/main" id="{ED2FBBC2-92D8-47A0-99AA-4DE33F682B61}"/>
              </a:ext>
            </a:extLst>
          </p:cNvPr>
          <p:cNvPicPr>
            <a:picLocks noChangeAspect="1"/>
          </p:cNvPicPr>
          <p:nvPr userDrawn="1"/>
        </p:nvPicPr>
        <p:blipFill rotWithShape="1">
          <a:blip r:embed="rId2" cstate="screen">
            <a:alphaModFix amt="20000"/>
            <a:duotone>
              <a:prstClr val="black"/>
              <a:schemeClr val="accent2">
                <a:tint val="45000"/>
                <a:satMod val="400000"/>
              </a:schemeClr>
            </a:duotone>
            <a:extLst>
              <a:ext uri="{28A0092B-C50C-407E-A947-70E740481C1C}">
                <a14:useLocalDpi xmlns:a14="http://schemas.microsoft.com/office/drawing/2010/main"/>
              </a:ext>
            </a:extLst>
          </a:blip>
          <a:srcRect/>
          <a:stretch/>
        </p:blipFill>
        <p:spPr>
          <a:xfrm flipH="1">
            <a:off x="-5882644" y="0"/>
            <a:ext cx="12192002" cy="4939979"/>
          </a:xfrm>
          <a:prstGeom prst="rect">
            <a:avLst/>
          </a:prstGeom>
        </p:spPr>
      </p:pic>
      <p:pic>
        <p:nvPicPr>
          <p:cNvPr id="6" name="Picture 5">
            <a:extLst>
              <a:ext uri="{FF2B5EF4-FFF2-40B4-BE49-F238E27FC236}">
                <a16:creationId xmlns:a16="http://schemas.microsoft.com/office/drawing/2014/main" id="{BB7AD956-1C59-40BD-B76F-2E0ED9DE4CBB}"/>
              </a:ext>
            </a:extLst>
          </p:cNvPr>
          <p:cNvPicPr>
            <a:picLocks noChangeAspect="1"/>
          </p:cNvPicPr>
          <p:nvPr userDrawn="1"/>
        </p:nvPicPr>
        <p:blipFill rotWithShape="1">
          <a:blip r:embed="rId3">
            <a:alphaModFix amt="14000"/>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l="10732" t="30945" b="12074"/>
          <a:stretch/>
        </p:blipFill>
        <p:spPr>
          <a:xfrm flipH="1">
            <a:off x="-1" y="0"/>
            <a:ext cx="12192001" cy="4011949"/>
          </a:xfrm>
          <a:prstGeom prst="rect">
            <a:avLst/>
          </a:prstGeom>
        </p:spPr>
      </p:pic>
      <p:sp>
        <p:nvSpPr>
          <p:cNvPr id="15" name="Title Placeholder 1">
            <a:extLst>
              <a:ext uri="{FF2B5EF4-FFF2-40B4-BE49-F238E27FC236}">
                <a16:creationId xmlns:a16="http://schemas.microsoft.com/office/drawing/2014/main" id="{8EDA7044-B9F3-4D03-8756-C7DA4588FD5F}"/>
              </a:ext>
            </a:extLst>
          </p:cNvPr>
          <p:cNvSpPr>
            <a:spLocks noGrp="1"/>
          </p:cNvSpPr>
          <p:nvPr>
            <p:ph type="title"/>
          </p:nvPr>
        </p:nvSpPr>
        <p:spPr>
          <a:xfrm>
            <a:off x="5215615" y="1639627"/>
            <a:ext cx="5945038" cy="1325563"/>
          </a:xfrm>
          <a:prstGeom prst="rect">
            <a:avLst/>
          </a:prstGeom>
        </p:spPr>
        <p:txBody>
          <a:bodyPr vert="horz" lIns="91440" tIns="45720" rIns="91440" bIns="45720" rtlCol="0" anchor="ctr">
            <a:normAutofit/>
          </a:bodyPr>
          <a:lstStyle>
            <a:lvl1pPr algn="r">
              <a:defRPr sz="3800">
                <a:solidFill>
                  <a:schemeClr val="bg1"/>
                </a:solidFill>
                <a:latin typeface="Rockwell" panose="02060603020205020403" pitchFamily="18" charset="0"/>
              </a:defRPr>
            </a:lvl1pPr>
          </a:lstStyle>
          <a:p>
            <a:r>
              <a:rPr lang="en-US"/>
              <a:t>Click to edit Master title style</a:t>
            </a:r>
          </a:p>
        </p:txBody>
      </p:sp>
      <p:sp>
        <p:nvSpPr>
          <p:cNvPr id="10" name="TextBox 9">
            <a:extLst>
              <a:ext uri="{FF2B5EF4-FFF2-40B4-BE49-F238E27FC236}">
                <a16:creationId xmlns:a16="http://schemas.microsoft.com/office/drawing/2014/main" id="{570C9080-5AC4-4EB9-8E18-E4848D4D798F}"/>
              </a:ext>
            </a:extLst>
          </p:cNvPr>
          <p:cNvSpPr txBox="1"/>
          <p:nvPr userDrawn="1"/>
        </p:nvSpPr>
        <p:spPr>
          <a:xfrm>
            <a:off x="356448" y="5852596"/>
            <a:ext cx="5739552" cy="543739"/>
          </a:xfrm>
          <a:prstGeom prst="rect">
            <a:avLst/>
          </a:prstGeom>
          <a:noFill/>
        </p:spPr>
        <p:txBody>
          <a:bodyPr wrap="square" rtlCol="0">
            <a:spAutoFit/>
          </a:bodyPr>
          <a:lstStyle/>
          <a:p>
            <a:pPr rtl="0"/>
            <a:r>
              <a:rPr lang="en-US" sz="1100" b="0" i="1" u="none" strike="noStrike" kern="1200" baseline="30000">
                <a:solidFill>
                  <a:schemeClr val="accent1"/>
                </a:solidFill>
                <a:latin typeface="Arial Narrow" panose="020B0606020202030204" pitchFamily="34" charset="0"/>
                <a:ea typeface="+mn-ea"/>
                <a:cs typeface="+mn-cs"/>
              </a:rPr>
              <a:t>This project was supported by grant No.15PBJA-22-GK-01132-RSAT awarded by the Bureau of Justice Assistance. The Bureau of Justice Assistance is a component of the Office of Justice Programs, which also includes the Bureau of Justice Statistics, the National Institute of Justice, the Office of Juvenile Justice and Delinquency Prevention, the SMART Office, and the Office for Victims of Crime. Point of view or opinions in this document are those of the author and do not represent the official position or policies of the United States Department of Justice.</a:t>
            </a:r>
          </a:p>
        </p:txBody>
      </p:sp>
      <p:sp>
        <p:nvSpPr>
          <p:cNvPr id="2" name="Rectangle 1">
            <a:extLst>
              <a:ext uri="{FF2B5EF4-FFF2-40B4-BE49-F238E27FC236}">
                <a16:creationId xmlns:a16="http://schemas.microsoft.com/office/drawing/2014/main" id="{BC1EE04A-6B1D-4EB3-BC62-4D52FA444820}"/>
              </a:ext>
            </a:extLst>
          </p:cNvPr>
          <p:cNvSpPr/>
          <p:nvPr userDrawn="1"/>
        </p:nvSpPr>
        <p:spPr>
          <a:xfrm>
            <a:off x="0" y="4011949"/>
            <a:ext cx="12192000" cy="1571799"/>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9D34CC-03B4-48F8-B20E-FE554F9E7BCA}"/>
              </a:ext>
            </a:extLst>
          </p:cNvPr>
          <p:cNvSpPr txBox="1"/>
          <p:nvPr userDrawn="1"/>
        </p:nvSpPr>
        <p:spPr>
          <a:xfrm>
            <a:off x="4925688" y="4531465"/>
            <a:ext cx="6154188" cy="984885"/>
          </a:xfrm>
          <a:prstGeom prst="rect">
            <a:avLst/>
          </a:prstGeom>
          <a:noFill/>
        </p:spPr>
        <p:txBody>
          <a:bodyPr wrap="square" rtlCol="0">
            <a:spAutoFit/>
          </a:bodyPr>
          <a:lstStyle/>
          <a:p>
            <a:pPr marR="0" algn="r" rtl="0">
              <a:spcAft>
                <a:spcPts val="600"/>
              </a:spcAft>
            </a:pPr>
            <a:r>
              <a:rPr lang="en-US" sz="1800" b="0" i="0" u="none" strike="noStrike" baseline="30000">
                <a:solidFill>
                  <a:srgbClr val="FFA400"/>
                </a:solidFill>
                <a:latin typeface="Arial" panose="020B0604020202020204" pitchFamily="34" charset="0"/>
                <a:cs typeface="Arial" panose="020B0604020202020204" pitchFamily="34" charset="0"/>
              </a:rPr>
              <a:t>Bureau of Justice Assistance (</a:t>
            </a:r>
            <a:r>
              <a:rPr lang="en-US" sz="1800" b="0" i="0" u="none" strike="noStrike" baseline="30000" err="1">
                <a:solidFill>
                  <a:srgbClr val="FFA400"/>
                </a:solidFill>
                <a:latin typeface="Arial" panose="020B0604020202020204" pitchFamily="34" charset="0"/>
                <a:cs typeface="Arial" panose="020B0604020202020204" pitchFamily="34" charset="0"/>
              </a:rPr>
              <a:t>BJA</a:t>
            </a:r>
            <a:r>
              <a:rPr lang="en-US" sz="1800" b="0" i="0" u="none" strike="noStrike" baseline="30000">
                <a:solidFill>
                  <a:srgbClr val="FFA400"/>
                </a:solidFill>
                <a:latin typeface="Arial" panose="020B0604020202020204" pitchFamily="34" charset="0"/>
                <a:cs typeface="Arial" panose="020B0604020202020204" pitchFamily="34" charset="0"/>
              </a:rPr>
              <a:t>)</a:t>
            </a:r>
          </a:p>
          <a:p>
            <a:pPr marR="0" algn="r" rtl="0">
              <a:spcAft>
                <a:spcPts val="600"/>
              </a:spcAft>
            </a:pPr>
            <a:r>
              <a:rPr lang="en-US" sz="1800" b="0" i="0" u="none" strike="noStrike" baseline="30000">
                <a:solidFill>
                  <a:schemeClr val="bg1"/>
                </a:solidFill>
                <a:latin typeface="Arial" panose="020B0604020202020204" pitchFamily="34" charset="0"/>
                <a:cs typeface="Arial" panose="020B0604020202020204" pitchFamily="34" charset="0"/>
              </a:rPr>
              <a:t>Residential Substance Abuse Treatment (</a:t>
            </a:r>
            <a:r>
              <a:rPr lang="en-US" sz="1800" b="0" i="0" u="none" strike="noStrike" baseline="30000" err="1">
                <a:solidFill>
                  <a:schemeClr val="bg1"/>
                </a:solidFill>
                <a:latin typeface="Arial" panose="020B0604020202020204" pitchFamily="34" charset="0"/>
                <a:cs typeface="Arial" panose="020B0604020202020204" pitchFamily="34" charset="0"/>
              </a:rPr>
              <a:t>RSAT</a:t>
            </a:r>
            <a:r>
              <a:rPr lang="en-US" sz="1800" b="0" i="0" u="none" strike="noStrike" baseline="30000">
                <a:solidFill>
                  <a:schemeClr val="bg1"/>
                </a:solidFill>
                <a:latin typeface="Arial" panose="020B0604020202020204" pitchFamily="34" charset="0"/>
                <a:cs typeface="Arial" panose="020B0604020202020204" pitchFamily="34" charset="0"/>
              </a:rPr>
              <a:t>) </a:t>
            </a:r>
            <a:br>
              <a:rPr lang="en-US" sz="1800" b="0" i="0" u="none" strike="noStrike" baseline="30000">
                <a:solidFill>
                  <a:schemeClr val="bg1"/>
                </a:solidFill>
                <a:latin typeface="Arial" panose="020B0604020202020204" pitchFamily="34" charset="0"/>
                <a:cs typeface="Arial" panose="020B0604020202020204" pitchFamily="34" charset="0"/>
              </a:rPr>
            </a:br>
            <a:r>
              <a:rPr lang="en-US" sz="1800" b="0" i="0" u="none" strike="noStrike" baseline="30000">
                <a:solidFill>
                  <a:schemeClr val="bg1"/>
                </a:solidFill>
                <a:latin typeface="Arial" panose="020B0604020202020204" pitchFamily="34" charset="0"/>
                <a:cs typeface="Arial" panose="020B0604020202020204" pitchFamily="34" charset="0"/>
              </a:rPr>
              <a:t>Program for State Prisoners</a:t>
            </a:r>
          </a:p>
          <a:p>
            <a:pPr marR="0" algn="r" rtl="0">
              <a:spcAft>
                <a:spcPts val="600"/>
              </a:spcAft>
            </a:pPr>
            <a:r>
              <a:rPr lang="en-US" sz="1800" b="0" i="0" u="none" strike="noStrike" baseline="30000">
                <a:solidFill>
                  <a:schemeClr val="bg1"/>
                </a:solidFill>
                <a:latin typeface="Arial" panose="020B0604020202020204" pitchFamily="34" charset="0"/>
                <a:cs typeface="Arial" panose="020B0604020202020204" pitchFamily="34" charset="0"/>
              </a:rPr>
              <a:t>Training and Technical Assistance Resource</a:t>
            </a:r>
          </a:p>
        </p:txBody>
      </p:sp>
      <p:cxnSp>
        <p:nvCxnSpPr>
          <p:cNvPr id="16" name="Straight Connector 15">
            <a:extLst>
              <a:ext uri="{FF2B5EF4-FFF2-40B4-BE49-F238E27FC236}">
                <a16:creationId xmlns:a16="http://schemas.microsoft.com/office/drawing/2014/main" id="{5F41944A-8050-45D6-B7C7-ADD5B3584411}"/>
              </a:ext>
            </a:extLst>
          </p:cNvPr>
          <p:cNvCxnSpPr>
            <a:cxnSpLocks/>
          </p:cNvCxnSpPr>
          <p:nvPr userDrawn="1"/>
        </p:nvCxnSpPr>
        <p:spPr>
          <a:xfrm flipH="1">
            <a:off x="7772400" y="2959509"/>
            <a:ext cx="3279060" cy="0"/>
          </a:xfrm>
          <a:prstGeom prst="line">
            <a:avLst/>
          </a:prstGeom>
          <a:ln w="34925">
            <a:solidFill>
              <a:srgbClr val="FFA400"/>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CDD53EB-C5AC-4EA7-B18D-CF5C3143D94F}"/>
              </a:ext>
            </a:extLst>
          </p:cNvPr>
          <p:cNvSpPr>
            <a:spLocks noGrp="1"/>
          </p:cNvSpPr>
          <p:nvPr>
            <p:ph type="body" sz="quarter" idx="10"/>
          </p:nvPr>
        </p:nvSpPr>
        <p:spPr>
          <a:xfrm>
            <a:off x="5214938" y="3175000"/>
            <a:ext cx="5945187" cy="812800"/>
          </a:xfrm>
        </p:spPr>
        <p:txBody>
          <a:bodyPr/>
          <a:lstStyle>
            <a:lvl1pPr marL="0" indent="0" algn="r">
              <a:buNone/>
              <a:defRPr sz="1800">
                <a:solidFill>
                  <a:schemeClr val="bg1"/>
                </a:solidFill>
                <a:latin typeface="Raleway"/>
              </a:defRPr>
            </a:lvl1pPr>
            <a:lvl2pPr marL="457200" indent="0" algn="r">
              <a:buNone/>
              <a:defRPr>
                <a:solidFill>
                  <a:schemeClr val="bg1"/>
                </a:solidFill>
                <a:latin typeface="Arial Narrow" panose="020B0606020202030204" pitchFamily="34" charset="0"/>
              </a:defRPr>
            </a:lvl2pPr>
            <a:lvl3pPr marL="914400" indent="0" algn="r">
              <a:buNone/>
              <a:defRPr>
                <a:solidFill>
                  <a:schemeClr val="bg1"/>
                </a:solidFill>
                <a:latin typeface="Arial Narrow" panose="020B0606020202030204" pitchFamily="34" charset="0"/>
              </a:defRPr>
            </a:lvl3pPr>
            <a:lvl4pPr marL="1371600" indent="0" algn="r">
              <a:buNone/>
              <a:defRPr>
                <a:solidFill>
                  <a:schemeClr val="bg1"/>
                </a:solidFill>
                <a:latin typeface="Arial Narrow" panose="020B0606020202030204" pitchFamily="34" charset="0"/>
              </a:defRPr>
            </a:lvl4pPr>
            <a:lvl5pPr marL="1828800" indent="0" algn="r">
              <a:buNone/>
              <a:defRPr>
                <a:solidFill>
                  <a:schemeClr val="bg1"/>
                </a:solidFill>
                <a:latin typeface="Arial Narrow" panose="020B0606020202030204" pitchFamily="34" charset="0"/>
              </a:defRPr>
            </a:lvl5pPr>
          </a:lstStyle>
          <a:p>
            <a:pPr lvl="0"/>
            <a:r>
              <a:rPr lang="en-US"/>
              <a:t>Click to edit Master text styles</a:t>
            </a:r>
          </a:p>
        </p:txBody>
      </p:sp>
      <p:pic>
        <p:nvPicPr>
          <p:cNvPr id="17" name="Picture 16">
            <a:extLst>
              <a:ext uri="{FF2B5EF4-FFF2-40B4-BE49-F238E27FC236}">
                <a16:creationId xmlns:a16="http://schemas.microsoft.com/office/drawing/2014/main" id="{C79E66AA-B336-4885-934D-FC90329B469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666554" y="5864496"/>
            <a:ext cx="1168998" cy="648137"/>
          </a:xfrm>
          <a:prstGeom prst="rect">
            <a:avLst/>
          </a:prstGeom>
        </p:spPr>
      </p:pic>
      <p:cxnSp>
        <p:nvCxnSpPr>
          <p:cNvPr id="18" name="Straight Connector 17">
            <a:extLst>
              <a:ext uri="{FF2B5EF4-FFF2-40B4-BE49-F238E27FC236}">
                <a16:creationId xmlns:a16="http://schemas.microsoft.com/office/drawing/2014/main" id="{B68E26ED-8397-42E1-9111-69E3338A2B62}"/>
              </a:ext>
            </a:extLst>
          </p:cNvPr>
          <p:cNvCxnSpPr>
            <a:cxnSpLocks/>
          </p:cNvCxnSpPr>
          <p:nvPr userDrawn="1"/>
        </p:nvCxnSpPr>
        <p:spPr>
          <a:xfrm>
            <a:off x="10394490" y="5852596"/>
            <a:ext cx="0" cy="654689"/>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descr="A picture containing drawing&#10;&#10;Description automatically generated">
            <a:extLst>
              <a:ext uri="{FF2B5EF4-FFF2-40B4-BE49-F238E27FC236}">
                <a16:creationId xmlns:a16="http://schemas.microsoft.com/office/drawing/2014/main" id="{495CAF05-E26F-4DC0-8DAC-A62665692FE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207908" y="5899355"/>
            <a:ext cx="2029495" cy="609601"/>
          </a:xfrm>
          <a:prstGeom prst="rect">
            <a:avLst/>
          </a:prstGeom>
        </p:spPr>
      </p:pic>
    </p:spTree>
    <p:extLst>
      <p:ext uri="{BB962C8B-B14F-4D97-AF65-F5344CB8AC3E}">
        <p14:creationId xmlns:p14="http://schemas.microsoft.com/office/powerpoint/2010/main" val="35871409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EFCE81-B642-42AE-ABCA-04EF4FB66586}"/>
              </a:ext>
            </a:extLst>
          </p:cNvPr>
          <p:cNvSpPr/>
          <p:nvPr userDrawn="1"/>
        </p:nvSpPr>
        <p:spPr>
          <a:xfrm>
            <a:off x="0" y="0"/>
            <a:ext cx="12192000" cy="5608685"/>
          </a:xfrm>
          <a:prstGeom prst="rect">
            <a:avLst/>
          </a:prstGeom>
          <a:solidFill>
            <a:srgbClr val="003B71">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the camera&#10;&#10;Description automatically generated" hidden="1">
            <a:extLst>
              <a:ext uri="{FF2B5EF4-FFF2-40B4-BE49-F238E27FC236}">
                <a16:creationId xmlns:a16="http://schemas.microsoft.com/office/drawing/2014/main" id="{ED2FBBC2-92D8-47A0-99AA-4DE33F682B61}"/>
              </a:ext>
            </a:extLst>
          </p:cNvPr>
          <p:cNvPicPr>
            <a:picLocks noChangeAspect="1"/>
          </p:cNvPicPr>
          <p:nvPr userDrawn="1"/>
        </p:nvPicPr>
        <p:blipFill rotWithShape="1">
          <a:blip r:embed="rId2" cstate="screen">
            <a:alphaModFix amt="20000"/>
            <a:duotone>
              <a:prstClr val="black"/>
              <a:schemeClr val="accent2">
                <a:tint val="45000"/>
                <a:satMod val="400000"/>
              </a:schemeClr>
            </a:duotone>
            <a:extLst>
              <a:ext uri="{28A0092B-C50C-407E-A947-70E740481C1C}">
                <a14:useLocalDpi xmlns:a14="http://schemas.microsoft.com/office/drawing/2010/main"/>
              </a:ext>
            </a:extLst>
          </a:blip>
          <a:srcRect/>
          <a:stretch/>
        </p:blipFill>
        <p:spPr>
          <a:xfrm flipH="1">
            <a:off x="-5882644" y="0"/>
            <a:ext cx="12192002" cy="4939979"/>
          </a:xfrm>
          <a:prstGeom prst="rect">
            <a:avLst/>
          </a:prstGeom>
        </p:spPr>
      </p:pic>
      <p:pic>
        <p:nvPicPr>
          <p:cNvPr id="6" name="Picture 5" descr="A group of people in a room&#10;&#10;Description automatically generated">
            <a:extLst>
              <a:ext uri="{FF2B5EF4-FFF2-40B4-BE49-F238E27FC236}">
                <a16:creationId xmlns:a16="http://schemas.microsoft.com/office/drawing/2014/main" id="{BB7AD956-1C59-40BD-B76F-2E0ED9DE4CBB}"/>
              </a:ext>
            </a:extLst>
          </p:cNvPr>
          <p:cNvPicPr>
            <a:picLocks noChangeAspect="1"/>
          </p:cNvPicPr>
          <p:nvPr userDrawn="1"/>
        </p:nvPicPr>
        <p:blipFill rotWithShape="1">
          <a:blip r:embed="rId3" cstate="screen">
            <a:duotone>
              <a:prstClr val="black"/>
              <a:schemeClr val="accent2">
                <a:tint val="45000"/>
                <a:satMod val="400000"/>
              </a:schemeClr>
            </a:duotone>
            <a:alphaModFix amt="20000"/>
            <a:extLst>
              <a:ext uri="{28A0092B-C50C-407E-A947-70E740481C1C}">
                <a14:useLocalDpi xmlns:a14="http://schemas.microsoft.com/office/drawing/2010/main"/>
              </a:ext>
            </a:extLst>
          </a:blip>
          <a:srcRect/>
          <a:stretch/>
        </p:blipFill>
        <p:spPr>
          <a:xfrm flipH="1">
            <a:off x="0" y="0"/>
            <a:ext cx="12192000" cy="4350327"/>
          </a:xfrm>
          <a:prstGeom prst="rect">
            <a:avLst/>
          </a:prstGeom>
        </p:spPr>
      </p:pic>
      <p:sp>
        <p:nvSpPr>
          <p:cNvPr id="15" name="Title Placeholder 1">
            <a:extLst>
              <a:ext uri="{FF2B5EF4-FFF2-40B4-BE49-F238E27FC236}">
                <a16:creationId xmlns:a16="http://schemas.microsoft.com/office/drawing/2014/main" id="{8EDA7044-B9F3-4D03-8756-C7DA4588FD5F}"/>
              </a:ext>
            </a:extLst>
          </p:cNvPr>
          <p:cNvSpPr>
            <a:spLocks noGrp="1"/>
          </p:cNvSpPr>
          <p:nvPr>
            <p:ph type="title"/>
          </p:nvPr>
        </p:nvSpPr>
        <p:spPr>
          <a:xfrm>
            <a:off x="5215615" y="1639627"/>
            <a:ext cx="5945038" cy="1325563"/>
          </a:xfrm>
          <a:prstGeom prst="rect">
            <a:avLst/>
          </a:prstGeom>
        </p:spPr>
        <p:txBody>
          <a:bodyPr vert="horz" lIns="91440" tIns="45720" rIns="91440" bIns="45720" rtlCol="0" anchor="ctr">
            <a:normAutofit/>
          </a:bodyPr>
          <a:lstStyle>
            <a:lvl1pPr algn="r">
              <a:defRPr sz="3800">
                <a:solidFill>
                  <a:schemeClr val="bg1"/>
                </a:solidFill>
                <a:latin typeface="Rockwell" panose="02060603020205020403" pitchFamily="18" charset="0"/>
              </a:defRPr>
            </a:lvl1pPr>
          </a:lstStyle>
          <a:p>
            <a:r>
              <a:rPr lang="en-US"/>
              <a:t>Click to edit Master title style</a:t>
            </a:r>
          </a:p>
        </p:txBody>
      </p:sp>
      <p:sp>
        <p:nvSpPr>
          <p:cNvPr id="10" name="TextBox 9">
            <a:extLst>
              <a:ext uri="{FF2B5EF4-FFF2-40B4-BE49-F238E27FC236}">
                <a16:creationId xmlns:a16="http://schemas.microsoft.com/office/drawing/2014/main" id="{570C9080-5AC4-4EB9-8E18-E4848D4D798F}"/>
              </a:ext>
            </a:extLst>
          </p:cNvPr>
          <p:cNvSpPr txBox="1"/>
          <p:nvPr userDrawn="1"/>
        </p:nvSpPr>
        <p:spPr>
          <a:xfrm>
            <a:off x="356448" y="5852596"/>
            <a:ext cx="5739552" cy="1005403"/>
          </a:xfrm>
          <a:prstGeom prst="rect">
            <a:avLst/>
          </a:prstGeom>
          <a:noFill/>
        </p:spPr>
        <p:txBody>
          <a:bodyPr wrap="square" rtlCol="0">
            <a:spAutoFit/>
          </a:bodyPr>
          <a:lstStyle/>
          <a:p>
            <a:pPr rtl="0"/>
            <a:r>
              <a:rPr lang="en-US" sz="1100" b="0" i="1" u="none" strike="noStrike" kern="1200" baseline="30000">
                <a:solidFill>
                  <a:schemeClr val="accent1"/>
                </a:solidFill>
                <a:latin typeface="Arial Narrow" panose="020B0606020202030204" pitchFamily="34" charset="0"/>
                <a:ea typeface="+mn-ea"/>
                <a:cs typeface="+mn-cs"/>
              </a:rPr>
              <a:t>This project was supported by grant No. 2019-J2-BX-K001 awarded by the Bureau of Justice Assistance. The Bureau of Justice Assistance is a component of the Office of Justice Programs, which also includes the Bureau of Justice Statistics, the National Institute of Justice, the Office of Juvenile Justice and Delinquency Prevention, the SMART Office, and the Office for Victims of Crime. Point of view or opinions in this document are those of the author and do not represent the official position or policies of the United States Department of Justice.</a:t>
            </a:r>
          </a:p>
          <a:p>
            <a:pPr rtl="0"/>
            <a:endParaRPr lang="en-US" sz="1800" b="1" i="0" u="none" strike="noStrike" kern="1200" baseline="30000">
              <a:solidFill>
                <a:schemeClr val="tx1"/>
              </a:solidFill>
              <a:latin typeface="+mn-lt"/>
              <a:ea typeface="+mn-ea"/>
              <a:cs typeface="+mn-cs"/>
            </a:endParaRPr>
          </a:p>
          <a:p>
            <a:endParaRPr lang="en-US" i="0"/>
          </a:p>
        </p:txBody>
      </p:sp>
      <p:pic>
        <p:nvPicPr>
          <p:cNvPr id="12" name="Picture 11">
            <a:extLst>
              <a:ext uri="{FF2B5EF4-FFF2-40B4-BE49-F238E27FC236}">
                <a16:creationId xmlns:a16="http://schemas.microsoft.com/office/drawing/2014/main" id="{A40AE9C9-1EF8-4630-813A-F549A16D79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66554" y="5864496"/>
            <a:ext cx="1168998" cy="648137"/>
          </a:xfrm>
          <a:prstGeom prst="rect">
            <a:avLst/>
          </a:prstGeom>
        </p:spPr>
      </p:pic>
      <p:cxnSp>
        <p:nvCxnSpPr>
          <p:cNvPr id="14" name="Straight Connector 13">
            <a:extLst>
              <a:ext uri="{FF2B5EF4-FFF2-40B4-BE49-F238E27FC236}">
                <a16:creationId xmlns:a16="http://schemas.microsoft.com/office/drawing/2014/main" id="{DC502AD1-8162-400B-A0A0-BC79DC76E041}"/>
              </a:ext>
            </a:extLst>
          </p:cNvPr>
          <p:cNvCxnSpPr>
            <a:cxnSpLocks/>
          </p:cNvCxnSpPr>
          <p:nvPr userDrawn="1"/>
        </p:nvCxnSpPr>
        <p:spPr>
          <a:xfrm>
            <a:off x="10144808" y="5852596"/>
            <a:ext cx="0" cy="654689"/>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C1EE04A-6B1D-4EB3-BC62-4D52FA444820}"/>
              </a:ext>
            </a:extLst>
          </p:cNvPr>
          <p:cNvSpPr/>
          <p:nvPr userDrawn="1"/>
        </p:nvSpPr>
        <p:spPr>
          <a:xfrm>
            <a:off x="0" y="4011949"/>
            <a:ext cx="12192000" cy="1571799"/>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9D34CC-03B4-48F8-B20E-FE554F9E7BCA}"/>
              </a:ext>
            </a:extLst>
          </p:cNvPr>
          <p:cNvSpPr txBox="1"/>
          <p:nvPr userDrawn="1"/>
        </p:nvSpPr>
        <p:spPr>
          <a:xfrm>
            <a:off x="4925688" y="4531465"/>
            <a:ext cx="6154188" cy="984885"/>
          </a:xfrm>
          <a:prstGeom prst="rect">
            <a:avLst/>
          </a:prstGeom>
          <a:noFill/>
        </p:spPr>
        <p:txBody>
          <a:bodyPr wrap="square" rtlCol="0">
            <a:spAutoFit/>
          </a:bodyPr>
          <a:lstStyle/>
          <a:p>
            <a:pPr marR="0" algn="r" rtl="0">
              <a:spcAft>
                <a:spcPts val="600"/>
              </a:spcAft>
            </a:pPr>
            <a:r>
              <a:rPr lang="en-US" sz="1800" b="0" i="0" u="none" strike="noStrike" baseline="30000">
                <a:solidFill>
                  <a:srgbClr val="FFA400"/>
                </a:solidFill>
                <a:latin typeface="Arial" panose="020B0604020202020204" pitchFamily="34" charset="0"/>
                <a:cs typeface="Arial" panose="020B0604020202020204" pitchFamily="34" charset="0"/>
              </a:rPr>
              <a:t>Bureau of Justice Assistance (BJA)</a:t>
            </a:r>
          </a:p>
          <a:p>
            <a:pPr marR="0" algn="r" rtl="0">
              <a:spcAft>
                <a:spcPts val="600"/>
              </a:spcAft>
            </a:pPr>
            <a:r>
              <a:rPr lang="en-US" sz="1800" b="0" i="0" u="none" strike="noStrike" baseline="30000">
                <a:solidFill>
                  <a:schemeClr val="bg1"/>
                </a:solidFill>
                <a:latin typeface="Arial" panose="020B0604020202020204" pitchFamily="34" charset="0"/>
                <a:cs typeface="Arial" panose="020B0604020202020204" pitchFamily="34" charset="0"/>
              </a:rPr>
              <a:t>Residential Substance Abuse Treatment (RSAT) </a:t>
            </a:r>
            <a:br>
              <a:rPr lang="en-US" sz="1800" b="0" i="0" u="none" strike="noStrike" baseline="30000">
                <a:solidFill>
                  <a:schemeClr val="bg1"/>
                </a:solidFill>
                <a:latin typeface="Arial" panose="020B0604020202020204" pitchFamily="34" charset="0"/>
                <a:cs typeface="Arial" panose="020B0604020202020204" pitchFamily="34" charset="0"/>
              </a:rPr>
            </a:br>
            <a:r>
              <a:rPr lang="en-US" sz="1800" b="0" i="0" u="none" strike="noStrike" baseline="30000">
                <a:solidFill>
                  <a:schemeClr val="bg1"/>
                </a:solidFill>
                <a:latin typeface="Arial" panose="020B0604020202020204" pitchFamily="34" charset="0"/>
                <a:cs typeface="Arial" panose="020B0604020202020204" pitchFamily="34" charset="0"/>
              </a:rPr>
              <a:t>Program for State Prisoners</a:t>
            </a:r>
          </a:p>
          <a:p>
            <a:pPr marR="0" algn="r" rtl="0">
              <a:spcAft>
                <a:spcPts val="600"/>
              </a:spcAft>
            </a:pPr>
            <a:r>
              <a:rPr lang="en-US" sz="1800" b="0" i="0" u="none" strike="noStrike" baseline="30000">
                <a:solidFill>
                  <a:schemeClr val="bg1"/>
                </a:solidFill>
                <a:latin typeface="Arial" panose="020B0604020202020204" pitchFamily="34" charset="0"/>
                <a:cs typeface="Arial" panose="020B0604020202020204" pitchFamily="34" charset="0"/>
              </a:rPr>
              <a:t>Training and Technical Assistance Resource</a:t>
            </a:r>
          </a:p>
        </p:txBody>
      </p:sp>
      <p:pic>
        <p:nvPicPr>
          <p:cNvPr id="9" name="Picture 8" descr="A picture containing drawing&#10;&#10;Description automatically generated">
            <a:extLst>
              <a:ext uri="{FF2B5EF4-FFF2-40B4-BE49-F238E27FC236}">
                <a16:creationId xmlns:a16="http://schemas.microsoft.com/office/drawing/2014/main" id="{8CD9C27A-F796-4FDD-91C8-3C9490D4D6B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58226" y="5899355"/>
            <a:ext cx="2029495" cy="609601"/>
          </a:xfrm>
          <a:prstGeom prst="rect">
            <a:avLst/>
          </a:prstGeom>
        </p:spPr>
      </p:pic>
      <p:cxnSp>
        <p:nvCxnSpPr>
          <p:cNvPr id="16" name="Straight Connector 15">
            <a:extLst>
              <a:ext uri="{FF2B5EF4-FFF2-40B4-BE49-F238E27FC236}">
                <a16:creationId xmlns:a16="http://schemas.microsoft.com/office/drawing/2014/main" id="{5F41944A-8050-45D6-B7C7-ADD5B3584411}"/>
              </a:ext>
            </a:extLst>
          </p:cNvPr>
          <p:cNvCxnSpPr>
            <a:cxnSpLocks/>
          </p:cNvCxnSpPr>
          <p:nvPr userDrawn="1"/>
        </p:nvCxnSpPr>
        <p:spPr>
          <a:xfrm flipH="1">
            <a:off x="7772400" y="2959509"/>
            <a:ext cx="3279060" cy="0"/>
          </a:xfrm>
          <a:prstGeom prst="line">
            <a:avLst/>
          </a:prstGeom>
          <a:ln w="34925">
            <a:solidFill>
              <a:srgbClr val="FFA400"/>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CDD53EB-C5AC-4EA7-B18D-CF5C3143D94F}"/>
              </a:ext>
            </a:extLst>
          </p:cNvPr>
          <p:cNvSpPr>
            <a:spLocks noGrp="1"/>
          </p:cNvSpPr>
          <p:nvPr>
            <p:ph type="body" sz="quarter" idx="10"/>
          </p:nvPr>
        </p:nvSpPr>
        <p:spPr>
          <a:xfrm>
            <a:off x="5214938" y="3175000"/>
            <a:ext cx="5945187" cy="812800"/>
          </a:xfrm>
        </p:spPr>
        <p:txBody>
          <a:bodyPr/>
          <a:lstStyle>
            <a:lvl1pPr marL="0" indent="0" algn="r">
              <a:buNone/>
              <a:defRPr sz="1800">
                <a:solidFill>
                  <a:schemeClr val="bg1"/>
                </a:solidFill>
                <a:latin typeface="Raleway"/>
              </a:defRPr>
            </a:lvl1pPr>
            <a:lvl2pPr marL="457200" indent="0" algn="r">
              <a:buNone/>
              <a:defRPr>
                <a:solidFill>
                  <a:schemeClr val="bg1"/>
                </a:solidFill>
                <a:latin typeface="Arial Narrow" panose="020B0606020202030204" pitchFamily="34" charset="0"/>
              </a:defRPr>
            </a:lvl2pPr>
            <a:lvl3pPr marL="914400" indent="0" algn="r">
              <a:buNone/>
              <a:defRPr>
                <a:solidFill>
                  <a:schemeClr val="bg1"/>
                </a:solidFill>
                <a:latin typeface="Arial Narrow" panose="020B0606020202030204" pitchFamily="34" charset="0"/>
              </a:defRPr>
            </a:lvl3pPr>
            <a:lvl4pPr marL="1371600" indent="0" algn="r">
              <a:buNone/>
              <a:defRPr>
                <a:solidFill>
                  <a:schemeClr val="bg1"/>
                </a:solidFill>
                <a:latin typeface="Arial Narrow" panose="020B0606020202030204" pitchFamily="34" charset="0"/>
              </a:defRPr>
            </a:lvl4pPr>
            <a:lvl5pPr marL="1828800" indent="0" algn="r">
              <a:buNone/>
              <a:defRPr>
                <a:solidFill>
                  <a:schemeClr val="bg1"/>
                </a:solidFill>
                <a:latin typeface="Arial Narrow" panose="020B0606020202030204" pitchFamily="34" charset="0"/>
              </a:defRPr>
            </a:lvl5pPr>
          </a:lstStyle>
          <a:p>
            <a:pPr lvl="0"/>
            <a:r>
              <a:rPr lang="en-US"/>
              <a:t>Click to edit Master text styles</a:t>
            </a:r>
          </a:p>
        </p:txBody>
      </p:sp>
    </p:spTree>
    <p:extLst>
      <p:ext uri="{BB962C8B-B14F-4D97-AF65-F5344CB8AC3E}">
        <p14:creationId xmlns:p14="http://schemas.microsoft.com/office/powerpoint/2010/main" val="29999635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7" name="Picture 16" descr="A group of people looking at a computer&#10;&#10;Description automatically generated">
            <a:extLst>
              <a:ext uri="{FF2B5EF4-FFF2-40B4-BE49-F238E27FC236}">
                <a16:creationId xmlns:a16="http://schemas.microsoft.com/office/drawing/2014/main" id="{A7AE58F2-05FA-4125-848A-9BDBD856C7FD}"/>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tretch/>
        </p:blipFill>
        <p:spPr>
          <a:xfrm>
            <a:off x="-1" y="1"/>
            <a:ext cx="12192001" cy="6451870"/>
          </a:xfrm>
          <a:prstGeom prst="rect">
            <a:avLst/>
          </a:prstGeom>
          <a:gradFill>
            <a:gsLst>
              <a:gs pos="11000">
                <a:schemeClr val="accent2"/>
              </a:gs>
              <a:gs pos="31000">
                <a:schemeClr val="bg1">
                  <a:alpha val="61000"/>
                </a:schemeClr>
              </a:gs>
            </a:gsLst>
            <a:lin ang="0" scaled="1"/>
          </a:gradFill>
        </p:spPr>
      </p:pic>
      <p:sp>
        <p:nvSpPr>
          <p:cNvPr id="18" name="Rectangle 17">
            <a:extLst>
              <a:ext uri="{FF2B5EF4-FFF2-40B4-BE49-F238E27FC236}">
                <a16:creationId xmlns:a16="http://schemas.microsoft.com/office/drawing/2014/main" id="{F4547D57-4BFE-417E-A34D-BE8E79B87B0E}"/>
              </a:ext>
            </a:extLst>
          </p:cNvPr>
          <p:cNvSpPr/>
          <p:nvPr userDrawn="1"/>
        </p:nvSpPr>
        <p:spPr>
          <a:xfrm>
            <a:off x="-2" y="0"/>
            <a:ext cx="12192001" cy="570271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FE6CDB6-3B35-4E3A-9149-1309CB1FE2BD}"/>
              </a:ext>
            </a:extLst>
          </p:cNvPr>
          <p:cNvSpPr/>
          <p:nvPr userDrawn="1"/>
        </p:nvSpPr>
        <p:spPr>
          <a:xfrm>
            <a:off x="0" y="5710687"/>
            <a:ext cx="12191996" cy="114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34F9399A-1AE8-47CD-8E40-D99B52D9B6EA}"/>
              </a:ext>
            </a:extLst>
          </p:cNvPr>
          <p:cNvSpPr>
            <a:spLocks noGrp="1"/>
          </p:cNvSpPr>
          <p:nvPr>
            <p:ph type="title"/>
          </p:nvPr>
        </p:nvSpPr>
        <p:spPr>
          <a:xfrm>
            <a:off x="536534" y="2958618"/>
            <a:ext cx="10515600" cy="1325563"/>
          </a:xfrm>
          <a:prstGeom prst="rect">
            <a:avLst/>
          </a:prstGeom>
        </p:spPr>
        <p:txBody>
          <a:bodyPr vert="horz" lIns="91440" tIns="45720" rIns="91440" bIns="45720" rtlCol="0" anchor="ctr">
            <a:normAutofit/>
          </a:bodyPr>
          <a:lstStyle>
            <a:lvl1pPr algn="r">
              <a:defRPr sz="3800">
                <a:solidFill>
                  <a:schemeClr val="bg1"/>
                </a:solidFill>
                <a:latin typeface="Rockwell" panose="02060603020205020403" pitchFamily="18" charset="0"/>
              </a:defRPr>
            </a:lvl1pPr>
          </a:lstStyle>
          <a:p>
            <a:r>
              <a:rPr lang="en-US"/>
              <a:t>Click to edit Master title style</a:t>
            </a:r>
          </a:p>
        </p:txBody>
      </p:sp>
      <p:pic>
        <p:nvPicPr>
          <p:cNvPr id="7" name="Picture 6" descr="A picture containing drawing&#10;&#10;Description automatically generated">
            <a:extLst>
              <a:ext uri="{FF2B5EF4-FFF2-40B4-BE49-F238E27FC236}">
                <a16:creationId xmlns:a16="http://schemas.microsoft.com/office/drawing/2014/main" id="{A5EBB237-23DC-424D-B0CE-7D6E4CA3A5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2" name="Slide Number Placeholder 5">
            <a:extLst>
              <a:ext uri="{FF2B5EF4-FFF2-40B4-BE49-F238E27FC236}">
                <a16:creationId xmlns:a16="http://schemas.microsoft.com/office/drawing/2014/main" id="{7ACA0AB5-7B92-4374-AEE7-7E66B774CEE0}"/>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18374812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7" name="Picture 16" descr="A group of people looking at a computer&#10;&#10;Description automatically generated">
            <a:extLst>
              <a:ext uri="{FF2B5EF4-FFF2-40B4-BE49-F238E27FC236}">
                <a16:creationId xmlns:a16="http://schemas.microsoft.com/office/drawing/2014/main" id="{A7AE58F2-05FA-4125-848A-9BDBD856C7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2" y="1"/>
            <a:ext cx="12192002" cy="6858000"/>
          </a:xfrm>
          <a:prstGeom prst="rect">
            <a:avLst/>
          </a:prstGeom>
          <a:gradFill>
            <a:gsLst>
              <a:gs pos="11000">
                <a:schemeClr val="accent2"/>
              </a:gs>
              <a:gs pos="31000">
                <a:schemeClr val="bg1">
                  <a:alpha val="61000"/>
                </a:schemeClr>
              </a:gs>
            </a:gsLst>
            <a:lin ang="0" scaled="1"/>
          </a:gradFill>
        </p:spPr>
      </p:pic>
      <p:sp>
        <p:nvSpPr>
          <p:cNvPr id="18" name="Rectangle 17">
            <a:extLst>
              <a:ext uri="{FF2B5EF4-FFF2-40B4-BE49-F238E27FC236}">
                <a16:creationId xmlns:a16="http://schemas.microsoft.com/office/drawing/2014/main" id="{F4547D57-4BFE-417E-A34D-BE8E79B87B0E}"/>
              </a:ext>
            </a:extLst>
          </p:cNvPr>
          <p:cNvSpPr/>
          <p:nvPr userDrawn="1"/>
        </p:nvSpPr>
        <p:spPr>
          <a:xfrm>
            <a:off x="-1" y="0"/>
            <a:ext cx="5388078" cy="6858000"/>
          </a:xfrm>
          <a:prstGeom prst="rect">
            <a:avLst/>
          </a:prstGeom>
          <a:gradFill>
            <a:gsLst>
              <a:gs pos="0">
                <a:schemeClr val="accent2">
                  <a:alpha val="0"/>
                </a:schemeClr>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704905-FCD5-4482-8C9A-A708E6E04BBB}"/>
              </a:ext>
            </a:extLst>
          </p:cNvPr>
          <p:cNvSpPr/>
          <p:nvPr userDrawn="1"/>
        </p:nvSpPr>
        <p:spPr>
          <a:xfrm>
            <a:off x="0" y="5710687"/>
            <a:ext cx="12191996" cy="114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98771C46-E900-4C11-BFD8-FB8FB46D2D71}"/>
              </a:ext>
            </a:extLst>
          </p:cNvPr>
          <p:cNvSpPr>
            <a:spLocks noGrp="1"/>
          </p:cNvSpPr>
          <p:nvPr>
            <p:ph type="title"/>
          </p:nvPr>
        </p:nvSpPr>
        <p:spPr>
          <a:xfrm>
            <a:off x="536534" y="2958618"/>
            <a:ext cx="10515600" cy="1325563"/>
          </a:xfrm>
          <a:prstGeom prst="rect">
            <a:avLst/>
          </a:prstGeom>
        </p:spPr>
        <p:txBody>
          <a:bodyPr vert="horz" lIns="91440" tIns="45720" rIns="91440" bIns="45720" rtlCol="0" anchor="ctr">
            <a:normAutofit/>
          </a:bodyPr>
          <a:lstStyle>
            <a:lvl1pPr algn="r">
              <a:defRPr sz="3800">
                <a:solidFill>
                  <a:schemeClr val="bg1"/>
                </a:solidFill>
                <a:latin typeface="Rockwell" panose="02060603020205020403" pitchFamily="18" charset="0"/>
              </a:defRPr>
            </a:lvl1pPr>
          </a:lstStyle>
          <a:p>
            <a:r>
              <a:rPr lang="en-US"/>
              <a:t>Click to edit Master title style</a:t>
            </a:r>
          </a:p>
        </p:txBody>
      </p:sp>
      <p:pic>
        <p:nvPicPr>
          <p:cNvPr id="3" name="Picture 2" descr="A picture containing drawing&#10;&#10;Description automatically generated">
            <a:extLst>
              <a:ext uri="{FF2B5EF4-FFF2-40B4-BE49-F238E27FC236}">
                <a16:creationId xmlns:a16="http://schemas.microsoft.com/office/drawing/2014/main" id="{23D48EA9-209E-465D-9FA9-2B37BAF1A0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2" name="Slide Number Placeholder 5">
            <a:extLst>
              <a:ext uri="{FF2B5EF4-FFF2-40B4-BE49-F238E27FC236}">
                <a16:creationId xmlns:a16="http://schemas.microsoft.com/office/drawing/2014/main" id="{0186A806-0F51-47C1-9FA7-B9DD7C625F47}"/>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26205121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ED2FBBC2-92D8-47A0-99AA-4DE33F682B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68941"/>
            <a:ext cx="12192000" cy="7069917"/>
          </a:xfrm>
          <a:prstGeom prst="rect">
            <a:avLst/>
          </a:prstGeom>
        </p:spPr>
      </p:pic>
      <p:sp>
        <p:nvSpPr>
          <p:cNvPr id="7" name="Rectangle 6">
            <a:extLst>
              <a:ext uri="{FF2B5EF4-FFF2-40B4-BE49-F238E27FC236}">
                <a16:creationId xmlns:a16="http://schemas.microsoft.com/office/drawing/2014/main" id="{1A465450-0D2C-4833-ADA5-F0A2D4753584}"/>
              </a:ext>
            </a:extLst>
          </p:cNvPr>
          <p:cNvSpPr/>
          <p:nvPr userDrawn="1"/>
        </p:nvSpPr>
        <p:spPr>
          <a:xfrm>
            <a:off x="0" y="-285750"/>
            <a:ext cx="12192000" cy="7143750"/>
          </a:xfrm>
          <a:prstGeom prst="rect">
            <a:avLst/>
          </a:prstGeom>
          <a:gradFill>
            <a:gsLst>
              <a:gs pos="21000">
                <a:schemeClr val="accent2"/>
              </a:gs>
              <a:gs pos="100000">
                <a:schemeClr val="bg1">
                  <a:alpha val="61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A9AD6E8-A854-4C91-8B04-7C0D7A1F86BA}"/>
              </a:ext>
            </a:extLst>
          </p:cNvPr>
          <p:cNvSpPr/>
          <p:nvPr userDrawn="1"/>
        </p:nvSpPr>
        <p:spPr>
          <a:xfrm>
            <a:off x="0" y="5710687"/>
            <a:ext cx="12191996" cy="114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4F5192CD-AC22-488C-A273-AC15651EB698}"/>
              </a:ext>
            </a:extLst>
          </p:cNvPr>
          <p:cNvSpPr>
            <a:spLocks noGrp="1"/>
          </p:cNvSpPr>
          <p:nvPr>
            <p:ph type="title"/>
          </p:nvPr>
        </p:nvSpPr>
        <p:spPr>
          <a:xfrm>
            <a:off x="536534" y="2958618"/>
            <a:ext cx="10515600" cy="1325563"/>
          </a:xfrm>
          <a:prstGeom prst="rect">
            <a:avLst/>
          </a:prstGeom>
        </p:spPr>
        <p:txBody>
          <a:bodyPr vert="horz" lIns="91440" tIns="45720" rIns="91440" bIns="45720" rtlCol="0" anchor="ctr">
            <a:normAutofit/>
          </a:bodyPr>
          <a:lstStyle>
            <a:lvl1pPr algn="r">
              <a:defRPr sz="3800">
                <a:solidFill>
                  <a:schemeClr val="bg1"/>
                </a:solidFill>
                <a:latin typeface="Rockwell" panose="02060603020205020403" pitchFamily="18" charset="0"/>
              </a:defRPr>
            </a:lvl1pPr>
          </a:lstStyle>
          <a:p>
            <a:r>
              <a:rPr lang="en-US"/>
              <a:t>Click to edit Master title style</a:t>
            </a:r>
          </a:p>
        </p:txBody>
      </p:sp>
      <p:pic>
        <p:nvPicPr>
          <p:cNvPr id="6" name="Picture 5" descr="A picture containing drawing&#10;&#10;Description automatically generated">
            <a:extLst>
              <a:ext uri="{FF2B5EF4-FFF2-40B4-BE49-F238E27FC236}">
                <a16:creationId xmlns:a16="http://schemas.microsoft.com/office/drawing/2014/main" id="{307BBF27-9915-44ED-B020-9FBC086E47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2" name="Slide Number Placeholder 5">
            <a:extLst>
              <a:ext uri="{FF2B5EF4-FFF2-40B4-BE49-F238E27FC236}">
                <a16:creationId xmlns:a16="http://schemas.microsoft.com/office/drawing/2014/main" id="{05BA9113-BBE4-422C-8DDF-F1BB2FBA7921}"/>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19033461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_Contne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EF441C-65E4-4C75-AD3B-4ADF6B379B2D}"/>
              </a:ext>
            </a:extLst>
          </p:cNvPr>
          <p:cNvSpPr/>
          <p:nvPr userDrawn="1"/>
        </p:nvSpPr>
        <p:spPr>
          <a:xfrm>
            <a:off x="0" y="1"/>
            <a:ext cx="12192000" cy="908206"/>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E275EC0-0DE5-4949-A175-2E0577F292A6}"/>
              </a:ext>
            </a:extLst>
          </p:cNvPr>
          <p:cNvSpPr>
            <a:spLocks noGrp="1"/>
          </p:cNvSpPr>
          <p:nvPr>
            <p:ph type="title"/>
          </p:nvPr>
        </p:nvSpPr>
        <p:spPr>
          <a:xfrm>
            <a:off x="457200" y="273758"/>
            <a:ext cx="10515600"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endParaRPr lang="en-US"/>
          </a:p>
        </p:txBody>
      </p:sp>
      <p:sp>
        <p:nvSpPr>
          <p:cNvPr id="12" name="Content Placeholder 2">
            <a:extLst>
              <a:ext uri="{FF2B5EF4-FFF2-40B4-BE49-F238E27FC236}">
                <a16:creationId xmlns:a16="http://schemas.microsoft.com/office/drawing/2014/main" id="{A4B85663-87CD-4516-912D-3BD712DD0F63}"/>
              </a:ext>
            </a:extLst>
          </p:cNvPr>
          <p:cNvSpPr>
            <a:spLocks noGrp="1"/>
          </p:cNvSpPr>
          <p:nvPr>
            <p:ph sz="half" idx="1"/>
          </p:nvPr>
        </p:nvSpPr>
        <p:spPr>
          <a:xfrm>
            <a:off x="457200" y="1409701"/>
            <a:ext cx="10715513" cy="451739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drawing&#10;&#10;Description automatically generated">
            <a:extLst>
              <a:ext uri="{FF2B5EF4-FFF2-40B4-BE49-F238E27FC236}">
                <a16:creationId xmlns:a16="http://schemas.microsoft.com/office/drawing/2014/main" id="{F3431C12-DFCF-416B-B8F6-B48DEAFF25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3" name="Slide Number Placeholder 5">
            <a:extLst>
              <a:ext uri="{FF2B5EF4-FFF2-40B4-BE49-F238E27FC236}">
                <a16:creationId xmlns:a16="http://schemas.microsoft.com/office/drawing/2014/main" id="{9BF184FA-199B-4952-900E-C715E8176DC9}"/>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1452017294"/>
      </p:ext>
    </p:extLst>
  </p:cSld>
  <p:clrMapOvr>
    <a:masterClrMapping/>
  </p:clrMapOvr>
  <p:extLst>
    <p:ext uri="{DCECCB84-F9BA-43D5-87BE-67443E8EF086}">
      <p15:sldGuideLst xmlns:p15="http://schemas.microsoft.com/office/powerpoint/2012/main">
        <p15:guide id="1" orient="horz" pos="888">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_Subhead_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EF441C-65E4-4C75-AD3B-4ADF6B379B2D}"/>
              </a:ext>
            </a:extLst>
          </p:cNvPr>
          <p:cNvSpPr/>
          <p:nvPr userDrawn="1"/>
        </p:nvSpPr>
        <p:spPr>
          <a:xfrm>
            <a:off x="0" y="1"/>
            <a:ext cx="12192000" cy="908206"/>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E275EC0-0DE5-4949-A175-2E0577F292A6}"/>
              </a:ext>
            </a:extLst>
          </p:cNvPr>
          <p:cNvSpPr>
            <a:spLocks noGrp="1"/>
          </p:cNvSpPr>
          <p:nvPr>
            <p:ph type="title"/>
          </p:nvPr>
        </p:nvSpPr>
        <p:spPr>
          <a:xfrm>
            <a:off x="457200" y="273758"/>
            <a:ext cx="10515600"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endParaRPr lang="en-US"/>
          </a:p>
        </p:txBody>
      </p:sp>
      <p:sp>
        <p:nvSpPr>
          <p:cNvPr id="12" name="Content Placeholder 2">
            <a:extLst>
              <a:ext uri="{FF2B5EF4-FFF2-40B4-BE49-F238E27FC236}">
                <a16:creationId xmlns:a16="http://schemas.microsoft.com/office/drawing/2014/main" id="{A4B85663-87CD-4516-912D-3BD712DD0F63}"/>
              </a:ext>
            </a:extLst>
          </p:cNvPr>
          <p:cNvSpPr>
            <a:spLocks noGrp="1"/>
          </p:cNvSpPr>
          <p:nvPr>
            <p:ph sz="half" idx="1"/>
          </p:nvPr>
        </p:nvSpPr>
        <p:spPr>
          <a:xfrm>
            <a:off x="457200" y="1998483"/>
            <a:ext cx="10715513" cy="392861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E8DAD7-3F35-4BD8-B692-B7F9154D861E}"/>
              </a:ext>
            </a:extLst>
          </p:cNvPr>
          <p:cNvSpPr>
            <a:spLocks noGrp="1"/>
          </p:cNvSpPr>
          <p:nvPr>
            <p:ph type="body" sz="quarter" idx="13"/>
          </p:nvPr>
        </p:nvSpPr>
        <p:spPr>
          <a:xfrm>
            <a:off x="457200" y="1412875"/>
            <a:ext cx="10715625" cy="58578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a:solidFill>
                  <a:srgbClr val="003B71"/>
                </a:solidFill>
              </a:defRPr>
            </a:lvl1pPr>
          </a:lstStyle>
          <a:p>
            <a:pPr lvl="0"/>
            <a:endParaRPr lang="en-US"/>
          </a:p>
        </p:txBody>
      </p:sp>
      <p:pic>
        <p:nvPicPr>
          <p:cNvPr id="6" name="Picture 5" descr="A picture containing drawing&#10;&#10;Description automatically generated">
            <a:extLst>
              <a:ext uri="{FF2B5EF4-FFF2-40B4-BE49-F238E27FC236}">
                <a16:creationId xmlns:a16="http://schemas.microsoft.com/office/drawing/2014/main" id="{F3431C12-DFCF-416B-B8F6-B48DEAFF25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8" name="Slide Number Placeholder 5">
            <a:extLst>
              <a:ext uri="{FF2B5EF4-FFF2-40B4-BE49-F238E27FC236}">
                <a16:creationId xmlns:a16="http://schemas.microsoft.com/office/drawing/2014/main" id="{1E7A3376-D7E7-41EC-BDB4-631A2CDECFAA}"/>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2591406951"/>
      </p:ext>
    </p:extLst>
  </p:cSld>
  <p:clrMapOvr>
    <a:masterClrMapping/>
  </p:clrMapOvr>
  <p:extLst>
    <p:ext uri="{DCECCB84-F9BA-43D5-87BE-67443E8EF086}">
      <p15:sldGuideLst xmlns:p15="http://schemas.microsoft.com/office/powerpoint/2012/main">
        <p15:guide id="1" orient="horz" pos="888">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1419F4E-5A63-43DB-B001-F0319E90F2B4}"/>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rcRect/>
          <a:stretch/>
        </p:blipFill>
        <p:spPr>
          <a:xfrm flipH="1">
            <a:off x="6985084" y="342900"/>
            <a:ext cx="4868590" cy="4191000"/>
          </a:xfrm>
          <a:prstGeom prst="rect">
            <a:avLst/>
          </a:prstGeom>
        </p:spPr>
      </p:pic>
      <p:sp>
        <p:nvSpPr>
          <p:cNvPr id="10" name="Rectangle 9">
            <a:extLst>
              <a:ext uri="{FF2B5EF4-FFF2-40B4-BE49-F238E27FC236}">
                <a16:creationId xmlns:a16="http://schemas.microsoft.com/office/drawing/2014/main" id="{8185A98F-93C3-4059-A4B1-2419D614F4C8}"/>
              </a:ext>
            </a:extLst>
          </p:cNvPr>
          <p:cNvSpPr/>
          <p:nvPr userDrawn="1"/>
        </p:nvSpPr>
        <p:spPr>
          <a:xfrm>
            <a:off x="1" y="0"/>
            <a:ext cx="7000874" cy="6857999"/>
          </a:xfrm>
          <a:prstGeom prst="rect">
            <a:avLst/>
          </a:prstGeom>
          <a:gradFill flip="none" rotWithShape="1">
            <a:gsLst>
              <a:gs pos="43000">
                <a:srgbClr val="5B85A8"/>
              </a:gs>
              <a:gs pos="0">
                <a:schemeClr val="bg2">
                  <a:alpha val="50000"/>
                </a:schemeClr>
              </a:gs>
              <a:gs pos="86000">
                <a:schemeClr val="accent1">
                  <a:lumMod val="7000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p:cNvSpPr>
            <a:spLocks noGrp="1"/>
          </p:cNvSpPr>
          <p:nvPr>
            <p:ph type="ctrTitle" hasCustomPrompt="1"/>
          </p:nvPr>
        </p:nvSpPr>
        <p:spPr>
          <a:xfrm>
            <a:off x="676656" y="341019"/>
            <a:ext cx="5917224" cy="4187952"/>
          </a:xfrm>
        </p:spPr>
        <p:txBody>
          <a:bodyPr anchor="b">
            <a:normAutofit/>
          </a:bodyPr>
          <a:lstStyle>
            <a:lvl1pPr algn="l">
              <a:defRPr sz="3200" b="0">
                <a:solidFill>
                  <a:schemeClr val="bg1"/>
                </a:solidFill>
              </a:defRPr>
            </a:lvl1pPr>
          </a:lstStyle>
          <a:p>
            <a:r>
              <a:rPr lang="en-US"/>
              <a:t>Click here to edit Master title style</a:t>
            </a:r>
          </a:p>
        </p:txBody>
      </p:sp>
      <p:sp>
        <p:nvSpPr>
          <p:cNvPr id="3" name="Subtitle 2"/>
          <p:cNvSpPr>
            <a:spLocks noGrp="1"/>
          </p:cNvSpPr>
          <p:nvPr>
            <p:ph type="subTitle" idx="1"/>
          </p:nvPr>
        </p:nvSpPr>
        <p:spPr>
          <a:xfrm>
            <a:off x="676656" y="4681728"/>
            <a:ext cx="5917224" cy="46845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4BA24868-85DB-445D-857F-9B735EBC5C3E}"/>
              </a:ext>
            </a:extLst>
          </p:cNvPr>
          <p:cNvSpPr>
            <a:spLocks noGrp="1"/>
          </p:cNvSpPr>
          <p:nvPr>
            <p:ph type="body" sz="quarter" idx="10"/>
          </p:nvPr>
        </p:nvSpPr>
        <p:spPr>
          <a:xfrm>
            <a:off x="676275" y="5760720"/>
            <a:ext cx="5918200" cy="425450"/>
          </a:xfrm>
        </p:spPr>
        <p:txBody>
          <a:bodyPr>
            <a:normAutofit/>
          </a:bodyPr>
          <a:lstStyle>
            <a:lvl1pPr marL="0" indent="0">
              <a:buNone/>
              <a:defRPr sz="1400">
                <a:solidFill>
                  <a:schemeClr val="bg2"/>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US"/>
              <a:t>Click to edit Master text styles</a:t>
            </a:r>
          </a:p>
        </p:txBody>
      </p:sp>
      <p:sp>
        <p:nvSpPr>
          <p:cNvPr id="18" name="TextBox 17">
            <a:extLst>
              <a:ext uri="{FF2B5EF4-FFF2-40B4-BE49-F238E27FC236}">
                <a16:creationId xmlns:a16="http://schemas.microsoft.com/office/drawing/2014/main" id="{774D4EA1-3F37-47FC-BC21-239245DF6345}"/>
              </a:ext>
            </a:extLst>
          </p:cNvPr>
          <p:cNvSpPr txBox="1"/>
          <p:nvPr/>
        </p:nvSpPr>
        <p:spPr>
          <a:xfrm>
            <a:off x="7075006" y="6269271"/>
            <a:ext cx="5116994" cy="400110"/>
          </a:xfrm>
          <a:prstGeom prst="rect">
            <a:avLst/>
          </a:prstGeom>
          <a:noFill/>
        </p:spPr>
        <p:txBody>
          <a:bodyPr wrap="square" rtlCol="0">
            <a:spAutoFit/>
          </a:bodyPr>
          <a:lstStyle/>
          <a:p>
            <a:pPr algn="ctr"/>
            <a:r>
              <a:rPr lang="en-US" sz="2000" b="1">
                <a:solidFill>
                  <a:schemeClr val="bg2"/>
                </a:solidFill>
                <a:latin typeface="Arial Narrow" panose="020B0606020202030204" pitchFamily="34" charset="0"/>
              </a:rPr>
              <a:t>ahpnet.com</a:t>
            </a:r>
          </a:p>
        </p:txBody>
      </p:sp>
      <p:pic>
        <p:nvPicPr>
          <p:cNvPr id="19" name="Picture 18">
            <a:extLst>
              <a:ext uri="{FF2B5EF4-FFF2-40B4-BE49-F238E27FC236}">
                <a16:creationId xmlns:a16="http://schemas.microsoft.com/office/drawing/2014/main" id="{7C5D4AA3-8972-4384-8B14-711F0A178E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2909" y="4833923"/>
            <a:ext cx="1822806" cy="792121"/>
          </a:xfrm>
          <a:prstGeom prst="rect">
            <a:avLst/>
          </a:prstGeom>
        </p:spPr>
      </p:pic>
      <p:sp>
        <p:nvSpPr>
          <p:cNvPr id="21" name="TextBox 20">
            <a:extLst>
              <a:ext uri="{FF2B5EF4-FFF2-40B4-BE49-F238E27FC236}">
                <a16:creationId xmlns:a16="http://schemas.microsoft.com/office/drawing/2014/main" id="{C1DFB441-9E2E-42DB-AC72-92F69AB2E209}"/>
              </a:ext>
            </a:extLst>
          </p:cNvPr>
          <p:cNvSpPr txBox="1"/>
          <p:nvPr/>
        </p:nvSpPr>
        <p:spPr>
          <a:xfrm>
            <a:off x="7273970" y="5747922"/>
            <a:ext cx="4719066" cy="338554"/>
          </a:xfrm>
          <a:prstGeom prst="rect">
            <a:avLst/>
          </a:prstGeom>
          <a:noFill/>
        </p:spPr>
        <p:txBody>
          <a:bodyPr wrap="square" rtlCol="0">
            <a:spAutoFit/>
          </a:bodyPr>
          <a:lstStyle/>
          <a:p>
            <a:pPr algn="ctr"/>
            <a:r>
              <a:rPr lang="en-US" sz="1600" spc="100">
                <a:solidFill>
                  <a:schemeClr val="tx2"/>
                </a:solidFill>
              </a:rPr>
              <a:t>Real World Solutions for Systems Change</a:t>
            </a:r>
          </a:p>
        </p:txBody>
      </p:sp>
    </p:spTree>
    <p:extLst>
      <p:ext uri="{BB962C8B-B14F-4D97-AF65-F5344CB8AC3E}">
        <p14:creationId xmlns:p14="http://schemas.microsoft.com/office/powerpoint/2010/main" val="1254017272"/>
      </p:ext>
    </p:extLst>
  </p:cSld>
  <p:clrMapOvr>
    <a:masterClrMapping/>
  </p:clrMapOvr>
  <p:extLst>
    <p:ext uri="{DCECCB84-F9BA-43D5-87BE-67443E8EF086}">
      <p15:sldGuideLst xmlns:p15="http://schemas.microsoft.com/office/powerpoint/2012/main">
        <p15:guide id="3" orient="horz" pos="864" userDrawn="1">
          <p15:clr>
            <a:srgbClr val="FBAE40"/>
          </p15:clr>
        </p15:guide>
        <p15:guide id="4"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w/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CB5759-CDC9-4505-9011-FD4572222F6C}"/>
              </a:ext>
            </a:extLst>
          </p:cNvPr>
          <p:cNvSpPr>
            <a:spLocks noGrp="1"/>
          </p:cNvSpPr>
          <p:nvPr>
            <p:ph sz="half" idx="1"/>
          </p:nvPr>
        </p:nvSpPr>
        <p:spPr>
          <a:xfrm>
            <a:off x="457200" y="2074803"/>
            <a:ext cx="5181600" cy="398767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5B1D51-C838-4AA2-83EB-BC7F4E327A2E}"/>
              </a:ext>
            </a:extLst>
          </p:cNvPr>
          <p:cNvSpPr>
            <a:spLocks noGrp="1"/>
          </p:cNvSpPr>
          <p:nvPr>
            <p:ph sz="half" idx="2"/>
          </p:nvPr>
        </p:nvSpPr>
        <p:spPr>
          <a:xfrm>
            <a:off x="6172200" y="2074803"/>
            <a:ext cx="5181600" cy="398767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5442601-0BB5-4268-8E5D-1736545D6007}"/>
              </a:ext>
            </a:extLst>
          </p:cNvPr>
          <p:cNvSpPr/>
          <p:nvPr userDrawn="1"/>
        </p:nvSpPr>
        <p:spPr>
          <a:xfrm>
            <a:off x="0" y="1"/>
            <a:ext cx="12192000" cy="908206"/>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65CEF67-60D6-4CAB-8885-4FD67180735A}"/>
              </a:ext>
            </a:extLst>
          </p:cNvPr>
          <p:cNvSpPr>
            <a:spLocks noGrp="1"/>
          </p:cNvSpPr>
          <p:nvPr>
            <p:ph type="title"/>
          </p:nvPr>
        </p:nvSpPr>
        <p:spPr>
          <a:xfrm>
            <a:off x="457200" y="273758"/>
            <a:ext cx="10515600"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endParaRPr lang="en-US"/>
          </a:p>
        </p:txBody>
      </p:sp>
      <p:sp>
        <p:nvSpPr>
          <p:cNvPr id="5" name="Text Placeholder 4">
            <a:extLst>
              <a:ext uri="{FF2B5EF4-FFF2-40B4-BE49-F238E27FC236}">
                <a16:creationId xmlns:a16="http://schemas.microsoft.com/office/drawing/2014/main" id="{3B2E20CE-3666-4A54-9621-07403B14B884}"/>
              </a:ext>
            </a:extLst>
          </p:cNvPr>
          <p:cNvSpPr>
            <a:spLocks noGrp="1"/>
          </p:cNvSpPr>
          <p:nvPr>
            <p:ph type="body" sz="quarter" idx="13"/>
          </p:nvPr>
        </p:nvSpPr>
        <p:spPr>
          <a:xfrm>
            <a:off x="457200" y="1408176"/>
            <a:ext cx="10896600" cy="587375"/>
          </a:xfrm>
        </p:spPr>
        <p:txBody>
          <a:bodyPr/>
          <a:lstStyle>
            <a:lvl1pPr marL="0" indent="0">
              <a:buFontTx/>
              <a:buNone/>
              <a:defRPr b="1">
                <a:solidFill>
                  <a:schemeClr val="accent1"/>
                </a:solidFill>
              </a:defRPr>
            </a:lvl1pPr>
          </a:lstStyle>
          <a:p>
            <a:pPr lvl="0"/>
            <a:endParaRPr lang="en-US"/>
          </a:p>
        </p:txBody>
      </p:sp>
      <p:pic>
        <p:nvPicPr>
          <p:cNvPr id="15" name="Picture 14" descr="A picture containing drawing&#10;&#10;Description automatically generated">
            <a:extLst>
              <a:ext uri="{FF2B5EF4-FFF2-40B4-BE49-F238E27FC236}">
                <a16:creationId xmlns:a16="http://schemas.microsoft.com/office/drawing/2014/main" id="{0324070A-FBE0-4348-A2F7-58CDE7598E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6" name="Slide Number Placeholder 5">
            <a:extLst>
              <a:ext uri="{FF2B5EF4-FFF2-40B4-BE49-F238E27FC236}">
                <a16:creationId xmlns:a16="http://schemas.microsoft.com/office/drawing/2014/main" id="{1BB7CA8D-1D22-469E-98B3-5C0C345D839A}"/>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28338774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Slide w text">
    <p:spTree>
      <p:nvGrpSpPr>
        <p:cNvPr id="1" name=""/>
        <p:cNvGrpSpPr/>
        <p:nvPr/>
      </p:nvGrpSpPr>
      <p:grpSpPr>
        <a:xfrm>
          <a:off x="0" y="0"/>
          <a:ext cx="0" cy="0"/>
          <a:chOff x="0" y="0"/>
          <a:chExt cx="0" cy="0"/>
        </a:xfrm>
      </p:grpSpPr>
      <p:pic>
        <p:nvPicPr>
          <p:cNvPr id="2" name="Picture 1" descr="Woman leaning against white wall smiling">
            <a:extLst>
              <a:ext uri="{FF2B5EF4-FFF2-40B4-BE49-F238E27FC236}">
                <a16:creationId xmlns:a16="http://schemas.microsoft.com/office/drawing/2014/main" id="{B3474291-F0BD-4B7B-8A3E-F1C1610133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076709" y="0"/>
            <a:ext cx="6115291" cy="6858000"/>
          </a:xfrm>
          <a:prstGeom prst="rect">
            <a:avLst/>
          </a:prstGeom>
        </p:spPr>
      </p:pic>
      <p:sp>
        <p:nvSpPr>
          <p:cNvPr id="6" name="Rectangle 5">
            <a:extLst>
              <a:ext uri="{FF2B5EF4-FFF2-40B4-BE49-F238E27FC236}">
                <a16:creationId xmlns:a16="http://schemas.microsoft.com/office/drawing/2014/main" id="{D8291D73-3500-482F-9639-F5B58D619CC4}"/>
              </a:ext>
            </a:extLst>
          </p:cNvPr>
          <p:cNvSpPr/>
          <p:nvPr userDrawn="1"/>
        </p:nvSpPr>
        <p:spPr>
          <a:xfrm flipV="1">
            <a:off x="6081176" y="0"/>
            <a:ext cx="6110824" cy="6858000"/>
          </a:xfrm>
          <a:prstGeom prst="rect">
            <a:avLst/>
          </a:prstGeom>
          <a:solidFill>
            <a:srgbClr val="003B7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65CEF67-60D6-4CAB-8885-4FD67180735A}"/>
              </a:ext>
            </a:extLst>
          </p:cNvPr>
          <p:cNvSpPr>
            <a:spLocks noGrp="1"/>
          </p:cNvSpPr>
          <p:nvPr>
            <p:ph type="title"/>
          </p:nvPr>
        </p:nvSpPr>
        <p:spPr>
          <a:xfrm>
            <a:off x="457200" y="1863393"/>
            <a:ext cx="5181600" cy="634450"/>
          </a:xfrm>
        </p:spPr>
        <p:txBody>
          <a:bodyPr>
            <a:noAutofit/>
          </a:bodyPr>
          <a:lstStyle>
            <a:lvl1pPr>
              <a:defRPr sz="3200">
                <a:solidFill>
                  <a:schemeClr val="accent1"/>
                </a:solidFill>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F6CB5759-CDC9-4505-9011-FD4572222F6C}"/>
              </a:ext>
            </a:extLst>
          </p:cNvPr>
          <p:cNvSpPr>
            <a:spLocks noGrp="1"/>
          </p:cNvSpPr>
          <p:nvPr>
            <p:ph sz="half" idx="1"/>
          </p:nvPr>
        </p:nvSpPr>
        <p:spPr>
          <a:xfrm>
            <a:off x="457200" y="2881223"/>
            <a:ext cx="5181600" cy="3295740"/>
          </a:xfrm>
        </p:spPr>
        <p:txBody>
          <a:bodyPr>
            <a:normAutofit/>
          </a:bodyPr>
          <a:lstStyle>
            <a:lvl1pPr marL="0" indent="0">
              <a:buClr>
                <a:schemeClr val="accent1"/>
              </a:buClr>
              <a:buNone/>
              <a:defRPr sz="2000">
                <a:solidFill>
                  <a:schemeClr val="bg2">
                    <a:lumMod val="50000"/>
                  </a:schemeClr>
                </a:solidFill>
              </a:defRPr>
            </a:lvl1pPr>
            <a:lvl2pPr marL="457200" indent="0">
              <a:buClr>
                <a:schemeClr val="accent1"/>
              </a:buClr>
              <a:buNone/>
              <a:defRPr sz="1800">
                <a:solidFill>
                  <a:schemeClr val="bg2">
                    <a:lumMod val="50000"/>
                  </a:schemeClr>
                </a:solidFill>
              </a:defRPr>
            </a:lvl2pPr>
            <a:lvl3pPr marL="914400" indent="0">
              <a:buClr>
                <a:schemeClr val="accent1"/>
              </a:buClr>
              <a:buNone/>
              <a:defRPr sz="1600">
                <a:solidFill>
                  <a:schemeClr val="bg2">
                    <a:lumMod val="50000"/>
                  </a:schemeClr>
                </a:solidFill>
              </a:defRPr>
            </a:lvl3pPr>
            <a:lvl4pPr marL="1371600" indent="0">
              <a:buClr>
                <a:schemeClr val="accent1"/>
              </a:buClr>
              <a:buNone/>
              <a:defRPr sz="1400">
                <a:solidFill>
                  <a:schemeClr val="bg2">
                    <a:lumMod val="50000"/>
                  </a:schemeClr>
                </a:solidFill>
              </a:defRPr>
            </a:lvl4pPr>
            <a:lvl5pPr marL="1828800" indent="0">
              <a:buClr>
                <a:schemeClr val="accent1"/>
              </a:buClr>
              <a:buNone/>
              <a:defRPr sz="1400">
                <a:solidFill>
                  <a:schemeClr val="bg2">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5">
            <a:extLst>
              <a:ext uri="{FF2B5EF4-FFF2-40B4-BE49-F238E27FC236}">
                <a16:creationId xmlns:a16="http://schemas.microsoft.com/office/drawing/2014/main" id="{1BB7CA8D-1D22-469E-98B3-5C0C345D839A}"/>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
        <p:nvSpPr>
          <p:cNvPr id="14" name="Rectangle 13">
            <a:extLst>
              <a:ext uri="{FF2B5EF4-FFF2-40B4-BE49-F238E27FC236}">
                <a16:creationId xmlns:a16="http://schemas.microsoft.com/office/drawing/2014/main" id="{31FBAEF0-3894-47AA-BD1A-F806EE74EE2C}"/>
              </a:ext>
            </a:extLst>
          </p:cNvPr>
          <p:cNvSpPr/>
          <p:nvPr userDrawn="1"/>
        </p:nvSpPr>
        <p:spPr>
          <a:xfrm>
            <a:off x="6076709" y="3090440"/>
            <a:ext cx="6115291" cy="27489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FE5DAD75-D206-4C1D-9017-57489AD04B5A}"/>
              </a:ext>
            </a:extLst>
          </p:cNvPr>
          <p:cNvSpPr>
            <a:spLocks noGrp="1"/>
          </p:cNvSpPr>
          <p:nvPr>
            <p:ph sz="half" idx="10" hasCustomPrompt="1"/>
          </p:nvPr>
        </p:nvSpPr>
        <p:spPr>
          <a:xfrm>
            <a:off x="6469811" y="3090440"/>
            <a:ext cx="5181600" cy="2748988"/>
          </a:xfrm>
        </p:spPr>
        <p:txBody>
          <a:bodyPr anchor="ctr">
            <a:normAutofit/>
          </a:bodyPr>
          <a:lstStyle>
            <a:lvl1pPr marL="0" indent="0" algn="r">
              <a:buClr>
                <a:schemeClr val="accent1"/>
              </a:buClr>
              <a:buNone/>
              <a:defRPr sz="1600">
                <a:solidFill>
                  <a:schemeClr val="bg1"/>
                </a:solidFill>
              </a:defRPr>
            </a:lvl1pPr>
            <a:lvl2pPr marL="457200" indent="0" algn="r">
              <a:buClr>
                <a:schemeClr val="accent1"/>
              </a:buClr>
              <a:buNone/>
              <a:defRPr sz="1800">
                <a:solidFill>
                  <a:schemeClr val="bg2">
                    <a:lumMod val="50000"/>
                  </a:schemeClr>
                </a:solidFill>
              </a:defRPr>
            </a:lvl2pPr>
            <a:lvl3pPr marL="914400" indent="0" algn="r">
              <a:buClr>
                <a:schemeClr val="accent1"/>
              </a:buClr>
              <a:buNone/>
              <a:defRPr sz="1600">
                <a:solidFill>
                  <a:schemeClr val="bg2">
                    <a:lumMod val="50000"/>
                  </a:schemeClr>
                </a:solidFill>
              </a:defRPr>
            </a:lvl3pPr>
            <a:lvl4pPr marL="1371600" indent="0" algn="r">
              <a:buClr>
                <a:schemeClr val="accent1"/>
              </a:buClr>
              <a:buNone/>
              <a:defRPr sz="1400">
                <a:solidFill>
                  <a:schemeClr val="bg2">
                    <a:lumMod val="50000"/>
                  </a:schemeClr>
                </a:solidFill>
              </a:defRPr>
            </a:lvl4pPr>
            <a:lvl5pPr marL="1828800" indent="0" algn="r">
              <a:buClr>
                <a:schemeClr val="accent1"/>
              </a:buClr>
              <a:buNone/>
              <a:defRPr sz="1400">
                <a:solidFill>
                  <a:schemeClr val="bg2">
                    <a:lumMod val="50000"/>
                  </a:schemeClr>
                </a:solidFill>
              </a:defRPr>
            </a:lvl5pPr>
          </a:lstStyle>
          <a:p>
            <a:pPr lvl="0"/>
            <a:r>
              <a:rPr lang="en-US"/>
              <a:t>Edit Master text styles</a:t>
            </a:r>
          </a:p>
        </p:txBody>
      </p:sp>
    </p:spTree>
    <p:extLst>
      <p:ext uri="{BB962C8B-B14F-4D97-AF65-F5344CB8AC3E}">
        <p14:creationId xmlns:p14="http://schemas.microsoft.com/office/powerpoint/2010/main" val="1824349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op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6D3627-B2AD-493E-B635-509383B0A801}"/>
              </a:ext>
            </a:extLst>
          </p:cNvPr>
          <p:cNvSpPr/>
          <p:nvPr userDrawn="1"/>
        </p:nvSpPr>
        <p:spPr>
          <a:xfrm>
            <a:off x="457200" y="415925"/>
            <a:ext cx="6108700" cy="5291587"/>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65CEF67-60D6-4CAB-8885-4FD67180735A}"/>
              </a:ext>
            </a:extLst>
          </p:cNvPr>
          <p:cNvSpPr>
            <a:spLocks noGrp="1"/>
          </p:cNvSpPr>
          <p:nvPr userDrawn="1">
            <p:ph type="title"/>
          </p:nvPr>
        </p:nvSpPr>
        <p:spPr>
          <a:xfrm>
            <a:off x="644713" y="2290812"/>
            <a:ext cx="5181600" cy="634450"/>
          </a:xfrm>
        </p:spPr>
        <p:txBody>
          <a:bodyPr>
            <a:noAutofit/>
          </a:bodyPr>
          <a:lstStyle>
            <a:lvl1pPr algn="r">
              <a:defRPr sz="3200" b="1">
                <a:solidFill>
                  <a:schemeClr val="accent3"/>
                </a:solidFill>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F6CB5759-CDC9-4505-9011-FD4572222F6C}"/>
              </a:ext>
            </a:extLst>
          </p:cNvPr>
          <p:cNvSpPr>
            <a:spLocks noGrp="1"/>
          </p:cNvSpPr>
          <p:nvPr userDrawn="1">
            <p:ph sz="half" idx="1" hasCustomPrompt="1"/>
          </p:nvPr>
        </p:nvSpPr>
        <p:spPr>
          <a:xfrm>
            <a:off x="644712" y="3176451"/>
            <a:ext cx="5181600" cy="2279650"/>
          </a:xfrm>
        </p:spPr>
        <p:txBody>
          <a:bodyPr>
            <a:normAutofit/>
          </a:bodyPr>
          <a:lstStyle>
            <a:lvl1pPr marL="0" indent="0" algn="r">
              <a:buClr>
                <a:schemeClr val="accent1"/>
              </a:buClr>
              <a:buNone/>
              <a:defRPr sz="1800">
                <a:solidFill>
                  <a:schemeClr val="bg1"/>
                </a:solidFill>
              </a:defRPr>
            </a:lvl1pPr>
            <a:lvl2pPr marL="457200" indent="0">
              <a:buClr>
                <a:schemeClr val="accent1"/>
              </a:buClr>
              <a:buNone/>
              <a:defRPr sz="1600">
                <a:solidFill>
                  <a:schemeClr val="bg2">
                    <a:lumMod val="50000"/>
                  </a:schemeClr>
                </a:solidFill>
              </a:defRPr>
            </a:lvl2pPr>
            <a:lvl3pPr marL="914400" indent="0">
              <a:buClr>
                <a:schemeClr val="accent1"/>
              </a:buClr>
              <a:buNone/>
              <a:defRPr sz="1400">
                <a:solidFill>
                  <a:schemeClr val="bg2">
                    <a:lumMod val="50000"/>
                  </a:schemeClr>
                </a:solidFill>
              </a:defRPr>
            </a:lvl3pPr>
            <a:lvl4pPr marL="1371600" indent="0">
              <a:buClr>
                <a:schemeClr val="accent1"/>
              </a:buClr>
              <a:buNone/>
              <a:defRPr sz="1200">
                <a:solidFill>
                  <a:schemeClr val="bg2">
                    <a:lumMod val="50000"/>
                  </a:schemeClr>
                </a:solidFill>
              </a:defRPr>
            </a:lvl4pPr>
            <a:lvl5pPr marL="1828800" indent="0">
              <a:buClr>
                <a:schemeClr val="accent1"/>
              </a:buClr>
              <a:buNone/>
              <a:defRPr sz="1200">
                <a:solidFill>
                  <a:schemeClr val="bg2">
                    <a:lumMod val="50000"/>
                  </a:schemeClr>
                </a:solidFill>
              </a:defRPr>
            </a:lvl5pPr>
          </a:lstStyle>
          <a:p>
            <a:pPr lvl="0"/>
            <a:r>
              <a:rPr lang="en-US"/>
              <a:t>Edit Master text styles</a:t>
            </a:r>
          </a:p>
        </p:txBody>
      </p:sp>
      <p:pic>
        <p:nvPicPr>
          <p:cNvPr id="15" name="Picture 14" descr="A picture containing drawing&#10;&#10;Description automatically generated">
            <a:extLst>
              <a:ext uri="{FF2B5EF4-FFF2-40B4-BE49-F238E27FC236}">
                <a16:creationId xmlns:a16="http://schemas.microsoft.com/office/drawing/2014/main" id="{0324070A-FBE0-4348-A2F7-58CDE7598E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6" name="Slide Number Placeholder 5">
            <a:extLst>
              <a:ext uri="{FF2B5EF4-FFF2-40B4-BE49-F238E27FC236}">
                <a16:creationId xmlns:a16="http://schemas.microsoft.com/office/drawing/2014/main" id="{1BB7CA8D-1D22-469E-98B3-5C0C345D839A}"/>
              </a:ext>
            </a:extLst>
          </p:cNvPr>
          <p:cNvSpPr>
            <a:spLocks noGrp="1"/>
          </p:cNvSpPr>
          <p:nvPr userDrawn="1">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cxnSp>
        <p:nvCxnSpPr>
          <p:cNvPr id="11" name="Straight Connector 10">
            <a:extLst>
              <a:ext uri="{FF2B5EF4-FFF2-40B4-BE49-F238E27FC236}">
                <a16:creationId xmlns:a16="http://schemas.microsoft.com/office/drawing/2014/main" id="{3471FCE0-DBF4-4174-B618-1B007BF083B7}"/>
              </a:ext>
            </a:extLst>
          </p:cNvPr>
          <p:cNvCxnSpPr>
            <a:cxnSpLocks/>
          </p:cNvCxnSpPr>
          <p:nvPr userDrawn="1"/>
        </p:nvCxnSpPr>
        <p:spPr>
          <a:xfrm flipH="1">
            <a:off x="3703899" y="2938453"/>
            <a:ext cx="2069505" cy="0"/>
          </a:xfrm>
          <a:prstGeom prst="line">
            <a:avLst/>
          </a:prstGeom>
          <a:ln w="34925">
            <a:solidFill>
              <a:srgbClr val="FFA400"/>
            </a:solidFill>
          </a:ln>
        </p:spPr>
        <p:style>
          <a:lnRef idx="1">
            <a:schemeClr val="accent1"/>
          </a:lnRef>
          <a:fillRef idx="0">
            <a:schemeClr val="accent1"/>
          </a:fillRef>
          <a:effectRef idx="0">
            <a:schemeClr val="accent1"/>
          </a:effectRef>
          <a:fontRef idx="minor">
            <a:schemeClr val="tx1"/>
          </a:fontRef>
        </p:style>
      </p:cxnSp>
      <p:sp>
        <p:nvSpPr>
          <p:cNvPr id="24" name="Picture Placeholder 23">
            <a:extLst>
              <a:ext uri="{FF2B5EF4-FFF2-40B4-BE49-F238E27FC236}">
                <a16:creationId xmlns:a16="http://schemas.microsoft.com/office/drawing/2014/main" id="{E21D5E1E-CBAC-427F-B110-BC9880824970}"/>
              </a:ext>
            </a:extLst>
          </p:cNvPr>
          <p:cNvSpPr>
            <a:spLocks noGrp="1"/>
          </p:cNvSpPr>
          <p:nvPr>
            <p:ph type="pic" sz="quarter" idx="10"/>
          </p:nvPr>
        </p:nvSpPr>
        <p:spPr>
          <a:xfrm>
            <a:off x="6565900" y="415926"/>
            <a:ext cx="5268913" cy="5291586"/>
          </a:xfrm>
        </p:spPr>
        <p:txBody>
          <a:bodyPr/>
          <a:lstStyle/>
          <a:p>
            <a:endParaRPr lang="en-US"/>
          </a:p>
        </p:txBody>
      </p:sp>
    </p:spTree>
    <p:extLst>
      <p:ext uri="{BB962C8B-B14F-4D97-AF65-F5344CB8AC3E}">
        <p14:creationId xmlns:p14="http://schemas.microsoft.com/office/powerpoint/2010/main" val="38255723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ue_Backgroun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EF441C-65E4-4C75-AD3B-4ADF6B379B2D}"/>
              </a:ext>
            </a:extLst>
          </p:cNvPr>
          <p:cNvSpPr/>
          <p:nvPr userDrawn="1"/>
        </p:nvSpPr>
        <p:spPr>
          <a:xfrm>
            <a:off x="0" y="0"/>
            <a:ext cx="12192000" cy="571068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E275EC0-0DE5-4949-A175-2E0577F292A6}"/>
              </a:ext>
            </a:extLst>
          </p:cNvPr>
          <p:cNvSpPr>
            <a:spLocks noGrp="1"/>
          </p:cNvSpPr>
          <p:nvPr>
            <p:ph type="title"/>
          </p:nvPr>
        </p:nvSpPr>
        <p:spPr>
          <a:xfrm>
            <a:off x="457200" y="273758"/>
            <a:ext cx="10515600"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endParaRPr lang="en-US"/>
          </a:p>
        </p:txBody>
      </p:sp>
      <p:sp>
        <p:nvSpPr>
          <p:cNvPr id="12" name="Content Placeholder 2">
            <a:extLst>
              <a:ext uri="{FF2B5EF4-FFF2-40B4-BE49-F238E27FC236}">
                <a16:creationId xmlns:a16="http://schemas.microsoft.com/office/drawing/2014/main" id="{A4B85663-87CD-4516-912D-3BD712DD0F63}"/>
              </a:ext>
            </a:extLst>
          </p:cNvPr>
          <p:cNvSpPr>
            <a:spLocks noGrp="1"/>
          </p:cNvSpPr>
          <p:nvPr>
            <p:ph sz="half" idx="1"/>
          </p:nvPr>
        </p:nvSpPr>
        <p:spPr>
          <a:xfrm>
            <a:off x="457200" y="1998484"/>
            <a:ext cx="10715513" cy="371220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E8DAD7-3F35-4BD8-B692-B7F9154D861E}"/>
              </a:ext>
            </a:extLst>
          </p:cNvPr>
          <p:cNvSpPr>
            <a:spLocks noGrp="1"/>
          </p:cNvSpPr>
          <p:nvPr>
            <p:ph type="body" sz="quarter" idx="13" hasCustomPrompt="1"/>
          </p:nvPr>
        </p:nvSpPr>
        <p:spPr>
          <a:xfrm>
            <a:off x="457200" y="1412875"/>
            <a:ext cx="10715625" cy="58578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400" b="1">
                <a:solidFill>
                  <a:schemeClr val="accent3"/>
                </a:solidFill>
              </a:defRPr>
            </a:lvl1pPr>
          </a:lstStyle>
          <a:p>
            <a:pPr lvl="0"/>
            <a:r>
              <a:rPr lang="en-US"/>
              <a:t>Subhead</a:t>
            </a:r>
          </a:p>
        </p:txBody>
      </p:sp>
      <p:pic>
        <p:nvPicPr>
          <p:cNvPr id="16" name="Picture 15" descr="A picture containing drawing&#10;&#10;Description automatically generated">
            <a:extLst>
              <a:ext uri="{FF2B5EF4-FFF2-40B4-BE49-F238E27FC236}">
                <a16:creationId xmlns:a16="http://schemas.microsoft.com/office/drawing/2014/main" id="{52D32CD8-76D9-4686-AD0C-DF77A9FE6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7" name="Slide Number Placeholder 5">
            <a:extLst>
              <a:ext uri="{FF2B5EF4-FFF2-40B4-BE49-F238E27FC236}">
                <a16:creationId xmlns:a16="http://schemas.microsoft.com/office/drawing/2014/main" id="{487D56E8-8141-45F8-B4AD-B58D30661BA1}"/>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2794166512"/>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y Backgroun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EF441C-65E4-4C75-AD3B-4ADF6B379B2D}"/>
              </a:ext>
            </a:extLst>
          </p:cNvPr>
          <p:cNvSpPr/>
          <p:nvPr userDrawn="1"/>
        </p:nvSpPr>
        <p:spPr>
          <a:xfrm>
            <a:off x="0" y="0"/>
            <a:ext cx="12192000" cy="571068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E275EC0-0DE5-4949-A175-2E0577F292A6}"/>
              </a:ext>
            </a:extLst>
          </p:cNvPr>
          <p:cNvSpPr>
            <a:spLocks noGrp="1"/>
          </p:cNvSpPr>
          <p:nvPr>
            <p:ph type="title"/>
          </p:nvPr>
        </p:nvSpPr>
        <p:spPr>
          <a:xfrm>
            <a:off x="457200" y="2538118"/>
            <a:ext cx="10515600" cy="634450"/>
          </a:xfrm>
        </p:spPr>
        <p:txBody>
          <a:bodyPr>
            <a:noAutofit/>
          </a:bodyPr>
          <a:lstStyle>
            <a:lvl1pPr>
              <a:defRPr sz="3200">
                <a:solidFill>
                  <a:schemeClr val="accent1"/>
                </a:solidFill>
                <a:latin typeface="Arial" panose="020B0604020202020204" pitchFamily="34" charset="0"/>
                <a:cs typeface="Arial" panose="020B0604020202020204" pitchFamily="34" charset="0"/>
              </a:defRPr>
            </a:lvl1pPr>
          </a:lstStyle>
          <a:p>
            <a:endParaRPr lang="en-US"/>
          </a:p>
        </p:txBody>
      </p:sp>
      <p:pic>
        <p:nvPicPr>
          <p:cNvPr id="16" name="Picture 15" descr="A picture containing drawing&#10;&#10;Description automatically generated">
            <a:extLst>
              <a:ext uri="{FF2B5EF4-FFF2-40B4-BE49-F238E27FC236}">
                <a16:creationId xmlns:a16="http://schemas.microsoft.com/office/drawing/2014/main" id="{52D32CD8-76D9-4686-AD0C-DF77A9FE6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7" name="Slide Number Placeholder 5">
            <a:extLst>
              <a:ext uri="{FF2B5EF4-FFF2-40B4-BE49-F238E27FC236}">
                <a16:creationId xmlns:a16="http://schemas.microsoft.com/office/drawing/2014/main" id="{487D56E8-8141-45F8-B4AD-B58D30661BA1}"/>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3484053649"/>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lue_Background">
    <p:spTree>
      <p:nvGrpSpPr>
        <p:cNvPr id="1" name=""/>
        <p:cNvGrpSpPr/>
        <p:nvPr/>
      </p:nvGrpSpPr>
      <p:grpSpPr>
        <a:xfrm>
          <a:off x="0" y="0"/>
          <a:ext cx="0" cy="0"/>
          <a:chOff x="0" y="0"/>
          <a:chExt cx="0" cy="0"/>
        </a:xfrm>
      </p:grpSpPr>
      <p:pic>
        <p:nvPicPr>
          <p:cNvPr id="2" name="Picture 1" descr="A group of people in a room&#10;&#10;Description automatically generated">
            <a:extLst>
              <a:ext uri="{FF2B5EF4-FFF2-40B4-BE49-F238E27FC236}">
                <a16:creationId xmlns:a16="http://schemas.microsoft.com/office/drawing/2014/main" id="{9B3EFA5D-5CDC-42C3-8B40-F779D740AB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1574"/>
            <a:ext cx="12192000" cy="4870784"/>
          </a:xfrm>
          <a:prstGeom prst="rect">
            <a:avLst/>
          </a:prstGeom>
        </p:spPr>
      </p:pic>
      <p:sp>
        <p:nvSpPr>
          <p:cNvPr id="3" name="Rectangle 2">
            <a:extLst>
              <a:ext uri="{FF2B5EF4-FFF2-40B4-BE49-F238E27FC236}">
                <a16:creationId xmlns:a16="http://schemas.microsoft.com/office/drawing/2014/main" id="{068F5E23-0041-4E92-AC4A-220F5FF63C2C}"/>
              </a:ext>
            </a:extLst>
          </p:cNvPr>
          <p:cNvSpPr/>
          <p:nvPr userDrawn="1"/>
        </p:nvSpPr>
        <p:spPr>
          <a:xfrm>
            <a:off x="0" y="-71575"/>
            <a:ext cx="12192000" cy="4870784"/>
          </a:xfrm>
          <a:prstGeom prst="rect">
            <a:avLst/>
          </a:prstGeom>
          <a:solidFill>
            <a:srgbClr val="003B71">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9786BD6-B51A-4D76-99AC-B793C5D5CC8E}"/>
              </a:ext>
            </a:extLst>
          </p:cNvPr>
          <p:cNvSpPr/>
          <p:nvPr userDrawn="1"/>
        </p:nvSpPr>
        <p:spPr>
          <a:xfrm>
            <a:off x="0" y="4164759"/>
            <a:ext cx="12192000" cy="6344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72C0527-51CA-4C31-BD1F-FBEFB6EC3A4B}"/>
              </a:ext>
            </a:extLst>
          </p:cNvPr>
          <p:cNvSpPr txBox="1"/>
          <p:nvPr userDrawn="1"/>
        </p:nvSpPr>
        <p:spPr>
          <a:xfrm>
            <a:off x="1411123" y="4227548"/>
            <a:ext cx="747877" cy="584775"/>
          </a:xfrm>
          <a:prstGeom prst="rect">
            <a:avLst/>
          </a:prstGeom>
          <a:noFill/>
        </p:spPr>
        <p:txBody>
          <a:bodyPr wrap="square" rtlCol="0">
            <a:spAutoFit/>
          </a:bodyPr>
          <a:lstStyle/>
          <a:p>
            <a:r>
              <a:rPr lang="en-US" sz="3200">
                <a:solidFill>
                  <a:schemeClr val="bg1"/>
                </a:solidFill>
                <a:latin typeface="Rockwell" panose="02060603020205020403" pitchFamily="18" charset="0"/>
                <a:cs typeface="Arial" panose="020B0604020202020204" pitchFamily="34" charset="0"/>
              </a:rPr>
              <a:t>01</a:t>
            </a:r>
          </a:p>
        </p:txBody>
      </p:sp>
      <p:sp>
        <p:nvSpPr>
          <p:cNvPr id="19" name="TextBox 18">
            <a:extLst>
              <a:ext uri="{FF2B5EF4-FFF2-40B4-BE49-F238E27FC236}">
                <a16:creationId xmlns:a16="http://schemas.microsoft.com/office/drawing/2014/main" id="{BAC26C32-AE9A-4C43-91BA-EF203398D2E6}"/>
              </a:ext>
            </a:extLst>
          </p:cNvPr>
          <p:cNvSpPr txBox="1"/>
          <p:nvPr userDrawn="1"/>
        </p:nvSpPr>
        <p:spPr>
          <a:xfrm>
            <a:off x="4061190" y="4227548"/>
            <a:ext cx="747877" cy="584775"/>
          </a:xfrm>
          <a:prstGeom prst="rect">
            <a:avLst/>
          </a:prstGeom>
          <a:noFill/>
        </p:spPr>
        <p:txBody>
          <a:bodyPr wrap="square" rtlCol="0">
            <a:spAutoFit/>
          </a:bodyPr>
          <a:lstStyle/>
          <a:p>
            <a:r>
              <a:rPr lang="en-US" sz="3200">
                <a:solidFill>
                  <a:schemeClr val="bg1"/>
                </a:solidFill>
                <a:latin typeface="Rockwell" panose="02060603020205020403" pitchFamily="18" charset="0"/>
                <a:cs typeface="Arial" panose="020B0604020202020204" pitchFamily="34" charset="0"/>
              </a:rPr>
              <a:t>02</a:t>
            </a:r>
          </a:p>
        </p:txBody>
      </p:sp>
      <p:sp>
        <p:nvSpPr>
          <p:cNvPr id="21" name="TextBox 20">
            <a:extLst>
              <a:ext uri="{FF2B5EF4-FFF2-40B4-BE49-F238E27FC236}">
                <a16:creationId xmlns:a16="http://schemas.microsoft.com/office/drawing/2014/main" id="{469B8172-743A-4753-8F00-81A90718A929}"/>
              </a:ext>
            </a:extLst>
          </p:cNvPr>
          <p:cNvSpPr txBox="1"/>
          <p:nvPr userDrawn="1"/>
        </p:nvSpPr>
        <p:spPr>
          <a:xfrm>
            <a:off x="6711257" y="4227548"/>
            <a:ext cx="747877" cy="584775"/>
          </a:xfrm>
          <a:prstGeom prst="rect">
            <a:avLst/>
          </a:prstGeom>
          <a:noFill/>
        </p:spPr>
        <p:txBody>
          <a:bodyPr wrap="square" rtlCol="0">
            <a:spAutoFit/>
          </a:bodyPr>
          <a:lstStyle/>
          <a:p>
            <a:r>
              <a:rPr lang="en-US" sz="3200">
                <a:solidFill>
                  <a:schemeClr val="bg1"/>
                </a:solidFill>
                <a:latin typeface="Rockwell" panose="02060603020205020403" pitchFamily="18" charset="0"/>
                <a:cs typeface="Arial" panose="020B0604020202020204" pitchFamily="34" charset="0"/>
              </a:rPr>
              <a:t>03</a:t>
            </a:r>
          </a:p>
        </p:txBody>
      </p:sp>
      <p:sp>
        <p:nvSpPr>
          <p:cNvPr id="23" name="TextBox 22">
            <a:extLst>
              <a:ext uri="{FF2B5EF4-FFF2-40B4-BE49-F238E27FC236}">
                <a16:creationId xmlns:a16="http://schemas.microsoft.com/office/drawing/2014/main" id="{2C58D8E9-8876-40BF-BA52-96AB4649374C}"/>
              </a:ext>
            </a:extLst>
          </p:cNvPr>
          <p:cNvSpPr txBox="1"/>
          <p:nvPr userDrawn="1"/>
        </p:nvSpPr>
        <p:spPr>
          <a:xfrm>
            <a:off x="9361323" y="4227548"/>
            <a:ext cx="747877" cy="584775"/>
          </a:xfrm>
          <a:prstGeom prst="rect">
            <a:avLst/>
          </a:prstGeom>
          <a:noFill/>
        </p:spPr>
        <p:txBody>
          <a:bodyPr wrap="square" rtlCol="0">
            <a:spAutoFit/>
          </a:bodyPr>
          <a:lstStyle/>
          <a:p>
            <a:r>
              <a:rPr lang="en-US" sz="3200">
                <a:solidFill>
                  <a:schemeClr val="bg1"/>
                </a:solidFill>
                <a:latin typeface="Rockwell" panose="02060603020205020403" pitchFamily="18" charset="0"/>
                <a:cs typeface="Arial" panose="020B0604020202020204" pitchFamily="34" charset="0"/>
              </a:rPr>
              <a:t>04</a:t>
            </a:r>
          </a:p>
        </p:txBody>
      </p:sp>
      <p:sp>
        <p:nvSpPr>
          <p:cNvPr id="7" name="Title 1">
            <a:extLst>
              <a:ext uri="{FF2B5EF4-FFF2-40B4-BE49-F238E27FC236}">
                <a16:creationId xmlns:a16="http://schemas.microsoft.com/office/drawing/2014/main" id="{9E275EC0-0DE5-4949-A175-2E0577F292A6}"/>
              </a:ext>
            </a:extLst>
          </p:cNvPr>
          <p:cNvSpPr>
            <a:spLocks noGrp="1"/>
          </p:cNvSpPr>
          <p:nvPr userDrawn="1">
            <p:ph type="title" hasCustomPrompt="1"/>
          </p:nvPr>
        </p:nvSpPr>
        <p:spPr>
          <a:xfrm>
            <a:off x="457200" y="2260120"/>
            <a:ext cx="10515600" cy="897147"/>
          </a:xfrm>
        </p:spPr>
        <p:txBody>
          <a:bodyPr>
            <a:noAutofit/>
          </a:bodyPr>
          <a:lstStyle>
            <a:lvl1pPr algn="r">
              <a:defRPr sz="3200">
                <a:solidFill>
                  <a:schemeClr val="bg1"/>
                </a:solidFill>
                <a:latin typeface="Arial" panose="020B0604020202020204" pitchFamily="34" charset="0"/>
                <a:cs typeface="Arial" panose="020B0604020202020204" pitchFamily="34" charset="0"/>
              </a:defRPr>
            </a:lvl1pPr>
          </a:lstStyle>
          <a:p>
            <a:br>
              <a:rPr lang="en-US"/>
            </a:br>
            <a:endParaRPr lang="en-US"/>
          </a:p>
        </p:txBody>
      </p:sp>
      <p:sp>
        <p:nvSpPr>
          <p:cNvPr id="12" name="Content Placeholder 2">
            <a:extLst>
              <a:ext uri="{FF2B5EF4-FFF2-40B4-BE49-F238E27FC236}">
                <a16:creationId xmlns:a16="http://schemas.microsoft.com/office/drawing/2014/main" id="{A4B85663-87CD-4516-912D-3BD712DD0F63}"/>
              </a:ext>
            </a:extLst>
          </p:cNvPr>
          <p:cNvSpPr>
            <a:spLocks noGrp="1"/>
          </p:cNvSpPr>
          <p:nvPr userDrawn="1">
            <p:ph sz="half" idx="1" hasCustomPrompt="1"/>
          </p:nvPr>
        </p:nvSpPr>
        <p:spPr>
          <a:xfrm>
            <a:off x="1411123" y="5220444"/>
            <a:ext cx="2505269" cy="973322"/>
          </a:xfrm>
        </p:spPr>
        <p:txBody>
          <a:bodyPr>
            <a:normAutofit/>
          </a:bodyPr>
          <a:lstStyle>
            <a:lvl1pPr marL="0" indent="0">
              <a:buClr>
                <a:schemeClr val="bg1"/>
              </a:buClr>
              <a:buNone/>
              <a:defRPr sz="1600">
                <a:solidFill>
                  <a:schemeClr val="tx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a:t>Edit Master text styles</a:t>
            </a:r>
          </a:p>
        </p:txBody>
      </p:sp>
      <p:sp>
        <p:nvSpPr>
          <p:cNvPr id="5" name="Text Placeholder 4">
            <a:extLst>
              <a:ext uri="{FF2B5EF4-FFF2-40B4-BE49-F238E27FC236}">
                <a16:creationId xmlns:a16="http://schemas.microsoft.com/office/drawing/2014/main" id="{0CE8DAD7-3F35-4BD8-B692-B7F9154D861E}"/>
              </a:ext>
            </a:extLst>
          </p:cNvPr>
          <p:cNvSpPr>
            <a:spLocks noGrp="1"/>
          </p:cNvSpPr>
          <p:nvPr userDrawn="1">
            <p:ph type="body" sz="quarter" idx="13" hasCustomPrompt="1"/>
          </p:nvPr>
        </p:nvSpPr>
        <p:spPr>
          <a:xfrm>
            <a:off x="1411123" y="4875112"/>
            <a:ext cx="2505269" cy="33221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1">
                <a:solidFill>
                  <a:schemeClr val="accent1"/>
                </a:solidFill>
              </a:defRPr>
            </a:lvl1pPr>
          </a:lstStyle>
          <a:p>
            <a:pPr lvl="0"/>
            <a:r>
              <a:rPr lang="en-US"/>
              <a:t>Subhead</a:t>
            </a:r>
          </a:p>
        </p:txBody>
      </p:sp>
      <p:pic>
        <p:nvPicPr>
          <p:cNvPr id="16" name="Picture 15" descr="A picture containing drawing&#10;&#10;Description automatically generated">
            <a:extLst>
              <a:ext uri="{FF2B5EF4-FFF2-40B4-BE49-F238E27FC236}">
                <a16:creationId xmlns:a16="http://schemas.microsoft.com/office/drawing/2014/main" id="{52D32CD8-76D9-4686-AD0C-DF77A9FE6E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38" name="Content Placeholder 2">
            <a:extLst>
              <a:ext uri="{FF2B5EF4-FFF2-40B4-BE49-F238E27FC236}">
                <a16:creationId xmlns:a16="http://schemas.microsoft.com/office/drawing/2014/main" id="{D6CBEE1F-B998-43EC-8A14-7279BA79DFEE}"/>
              </a:ext>
            </a:extLst>
          </p:cNvPr>
          <p:cNvSpPr>
            <a:spLocks noGrp="1"/>
          </p:cNvSpPr>
          <p:nvPr>
            <p:ph sz="half" idx="14" hasCustomPrompt="1"/>
          </p:nvPr>
        </p:nvSpPr>
        <p:spPr>
          <a:xfrm>
            <a:off x="4042179" y="5220444"/>
            <a:ext cx="2505269" cy="973322"/>
          </a:xfrm>
        </p:spPr>
        <p:txBody>
          <a:bodyPr>
            <a:normAutofit/>
          </a:bodyPr>
          <a:lstStyle>
            <a:lvl1pPr marL="0" indent="0">
              <a:buClr>
                <a:schemeClr val="bg1"/>
              </a:buClr>
              <a:buNone/>
              <a:defRPr sz="1600">
                <a:solidFill>
                  <a:schemeClr val="tx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a:t>Edit Master text styles</a:t>
            </a:r>
          </a:p>
        </p:txBody>
      </p:sp>
      <p:sp>
        <p:nvSpPr>
          <p:cNvPr id="39" name="Text Placeholder 4">
            <a:extLst>
              <a:ext uri="{FF2B5EF4-FFF2-40B4-BE49-F238E27FC236}">
                <a16:creationId xmlns:a16="http://schemas.microsoft.com/office/drawing/2014/main" id="{A758C0A2-A6CC-4177-9068-058E712DA247}"/>
              </a:ext>
            </a:extLst>
          </p:cNvPr>
          <p:cNvSpPr>
            <a:spLocks noGrp="1"/>
          </p:cNvSpPr>
          <p:nvPr>
            <p:ph type="body" sz="quarter" idx="15" hasCustomPrompt="1"/>
          </p:nvPr>
        </p:nvSpPr>
        <p:spPr>
          <a:xfrm>
            <a:off x="4042179" y="4875112"/>
            <a:ext cx="2505269" cy="33221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1">
                <a:solidFill>
                  <a:schemeClr val="accent1"/>
                </a:solidFill>
              </a:defRPr>
            </a:lvl1pPr>
          </a:lstStyle>
          <a:p>
            <a:pPr lvl="0"/>
            <a:r>
              <a:rPr lang="en-US"/>
              <a:t>Subhead</a:t>
            </a:r>
          </a:p>
        </p:txBody>
      </p:sp>
      <p:sp>
        <p:nvSpPr>
          <p:cNvPr id="40" name="Content Placeholder 2">
            <a:extLst>
              <a:ext uri="{FF2B5EF4-FFF2-40B4-BE49-F238E27FC236}">
                <a16:creationId xmlns:a16="http://schemas.microsoft.com/office/drawing/2014/main" id="{F15618A2-7678-49B4-A0A5-B033E9453051}"/>
              </a:ext>
            </a:extLst>
          </p:cNvPr>
          <p:cNvSpPr>
            <a:spLocks noGrp="1"/>
          </p:cNvSpPr>
          <p:nvPr>
            <p:ph sz="half" idx="16" hasCustomPrompt="1"/>
          </p:nvPr>
        </p:nvSpPr>
        <p:spPr>
          <a:xfrm>
            <a:off x="6724994" y="5220444"/>
            <a:ext cx="2505269" cy="973322"/>
          </a:xfrm>
        </p:spPr>
        <p:txBody>
          <a:bodyPr>
            <a:normAutofit/>
          </a:bodyPr>
          <a:lstStyle>
            <a:lvl1pPr marL="0" indent="0">
              <a:buClr>
                <a:schemeClr val="bg1"/>
              </a:buClr>
              <a:buNone/>
              <a:defRPr sz="1600">
                <a:solidFill>
                  <a:schemeClr val="tx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a:t>Edit Master text styles</a:t>
            </a:r>
          </a:p>
        </p:txBody>
      </p:sp>
      <p:sp>
        <p:nvSpPr>
          <p:cNvPr id="41" name="Text Placeholder 4">
            <a:extLst>
              <a:ext uri="{FF2B5EF4-FFF2-40B4-BE49-F238E27FC236}">
                <a16:creationId xmlns:a16="http://schemas.microsoft.com/office/drawing/2014/main" id="{545CA892-9523-4FDF-8BD3-778C044B70FF}"/>
              </a:ext>
            </a:extLst>
          </p:cNvPr>
          <p:cNvSpPr>
            <a:spLocks noGrp="1"/>
          </p:cNvSpPr>
          <p:nvPr>
            <p:ph type="body" sz="quarter" idx="17" hasCustomPrompt="1"/>
          </p:nvPr>
        </p:nvSpPr>
        <p:spPr>
          <a:xfrm>
            <a:off x="6724994" y="4875112"/>
            <a:ext cx="2505269" cy="33221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1">
                <a:solidFill>
                  <a:schemeClr val="accent1"/>
                </a:solidFill>
              </a:defRPr>
            </a:lvl1pPr>
          </a:lstStyle>
          <a:p>
            <a:pPr lvl="0"/>
            <a:r>
              <a:rPr lang="en-US"/>
              <a:t>Subhead</a:t>
            </a:r>
          </a:p>
        </p:txBody>
      </p:sp>
      <p:sp>
        <p:nvSpPr>
          <p:cNvPr id="42" name="Content Placeholder 2">
            <a:extLst>
              <a:ext uri="{FF2B5EF4-FFF2-40B4-BE49-F238E27FC236}">
                <a16:creationId xmlns:a16="http://schemas.microsoft.com/office/drawing/2014/main" id="{BFF9066A-5049-46E9-B578-644FECB10838}"/>
              </a:ext>
            </a:extLst>
          </p:cNvPr>
          <p:cNvSpPr>
            <a:spLocks noGrp="1"/>
          </p:cNvSpPr>
          <p:nvPr>
            <p:ph sz="half" idx="18" hasCustomPrompt="1"/>
          </p:nvPr>
        </p:nvSpPr>
        <p:spPr>
          <a:xfrm>
            <a:off x="9381930" y="5220444"/>
            <a:ext cx="2505269" cy="973322"/>
          </a:xfrm>
        </p:spPr>
        <p:txBody>
          <a:bodyPr>
            <a:normAutofit/>
          </a:bodyPr>
          <a:lstStyle>
            <a:lvl1pPr marL="0" indent="0">
              <a:buClr>
                <a:schemeClr val="bg1"/>
              </a:buClr>
              <a:buNone/>
              <a:defRPr sz="1600">
                <a:solidFill>
                  <a:schemeClr val="tx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a:t>Edit Master text styles</a:t>
            </a:r>
          </a:p>
        </p:txBody>
      </p:sp>
      <p:sp>
        <p:nvSpPr>
          <p:cNvPr id="43" name="Text Placeholder 4">
            <a:extLst>
              <a:ext uri="{FF2B5EF4-FFF2-40B4-BE49-F238E27FC236}">
                <a16:creationId xmlns:a16="http://schemas.microsoft.com/office/drawing/2014/main" id="{BC753FD1-4294-4F8B-BB5C-98CFD99822A6}"/>
              </a:ext>
            </a:extLst>
          </p:cNvPr>
          <p:cNvSpPr>
            <a:spLocks noGrp="1"/>
          </p:cNvSpPr>
          <p:nvPr>
            <p:ph type="body" sz="quarter" idx="19" hasCustomPrompt="1"/>
          </p:nvPr>
        </p:nvSpPr>
        <p:spPr>
          <a:xfrm>
            <a:off x="9381930" y="4875112"/>
            <a:ext cx="2505269" cy="33221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1">
                <a:solidFill>
                  <a:schemeClr val="accent1"/>
                </a:solidFill>
              </a:defRPr>
            </a:lvl1pPr>
          </a:lstStyle>
          <a:p>
            <a:pPr lvl="0"/>
            <a:r>
              <a:rPr lang="en-US"/>
              <a:t>Subhead</a:t>
            </a:r>
          </a:p>
        </p:txBody>
      </p:sp>
      <p:sp>
        <p:nvSpPr>
          <p:cNvPr id="44" name="Slide Number Placeholder 5">
            <a:extLst>
              <a:ext uri="{FF2B5EF4-FFF2-40B4-BE49-F238E27FC236}">
                <a16:creationId xmlns:a16="http://schemas.microsoft.com/office/drawing/2014/main" id="{6344C183-8708-4F55-AD39-74548914F97C}"/>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20472192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529B93-FFB3-42CF-9454-99D6B2242E93}"/>
              </a:ext>
            </a:extLst>
          </p:cNvPr>
          <p:cNvSpPr/>
          <p:nvPr userDrawn="1"/>
        </p:nvSpPr>
        <p:spPr>
          <a:xfrm>
            <a:off x="0" y="0"/>
            <a:ext cx="12192000" cy="338666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2837F850-D517-4E94-9FA9-06503969E53E}"/>
              </a:ext>
            </a:extLst>
          </p:cNvPr>
          <p:cNvSpPr>
            <a:spLocks noGrp="1"/>
          </p:cNvSpPr>
          <p:nvPr>
            <p:ph type="title"/>
          </p:nvPr>
        </p:nvSpPr>
        <p:spPr>
          <a:xfrm>
            <a:off x="608261" y="2383888"/>
            <a:ext cx="10515600"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endParaRPr lang="en-US"/>
          </a:p>
        </p:txBody>
      </p:sp>
      <p:sp>
        <p:nvSpPr>
          <p:cNvPr id="27" name="Text Placeholder 26">
            <a:extLst>
              <a:ext uri="{FF2B5EF4-FFF2-40B4-BE49-F238E27FC236}">
                <a16:creationId xmlns:a16="http://schemas.microsoft.com/office/drawing/2014/main" id="{F7C9736B-A226-4481-84D6-83BFB166C79A}"/>
              </a:ext>
            </a:extLst>
          </p:cNvPr>
          <p:cNvSpPr>
            <a:spLocks noGrp="1"/>
          </p:cNvSpPr>
          <p:nvPr>
            <p:ph type="body" sz="quarter" idx="10"/>
          </p:nvPr>
        </p:nvSpPr>
        <p:spPr>
          <a:xfrm>
            <a:off x="2389188" y="4027488"/>
            <a:ext cx="4657725" cy="682625"/>
          </a:xfrm>
        </p:spPr>
        <p:txBody>
          <a:bodyPr/>
          <a:lstStyle>
            <a:lvl1pPr marL="0" indent="0">
              <a:buNone/>
              <a:defRPr sz="1800" b="1">
                <a:solidFill>
                  <a:schemeClr val="tx2"/>
                </a:solidFill>
              </a:defRPr>
            </a:lvl1pPr>
            <a:lvl2pPr marL="0" indent="0">
              <a:buNone/>
              <a:defRPr sz="1800">
                <a:solidFill>
                  <a:schemeClr val="accent1"/>
                </a:solidFill>
              </a:defRPr>
            </a:lvl2pPr>
          </a:lstStyle>
          <a:p>
            <a:pPr lvl="0"/>
            <a:r>
              <a:rPr lang="en-US"/>
              <a:t>Click to edit Master text styles</a:t>
            </a:r>
          </a:p>
          <a:p>
            <a:pPr lvl="1"/>
            <a:r>
              <a:rPr lang="en-US"/>
              <a:t>Second level</a:t>
            </a:r>
          </a:p>
        </p:txBody>
      </p:sp>
      <p:pic>
        <p:nvPicPr>
          <p:cNvPr id="3" name="Picture 2" descr="A picture containing drawing&#10;&#10;Description automatically generated">
            <a:extLst>
              <a:ext uri="{FF2B5EF4-FFF2-40B4-BE49-F238E27FC236}">
                <a16:creationId xmlns:a16="http://schemas.microsoft.com/office/drawing/2014/main" id="{72A19E64-79E9-4F62-9389-1133DAFBAD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2" name="Slide Number Placeholder 5">
            <a:extLst>
              <a:ext uri="{FF2B5EF4-FFF2-40B4-BE49-F238E27FC236}">
                <a16:creationId xmlns:a16="http://schemas.microsoft.com/office/drawing/2014/main" id="{2FA526B9-9137-45AC-B3D5-6C2A3736E03F}"/>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1185240500"/>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31C172-5A2F-4FD8-AF50-B96326B851EC}"/>
              </a:ext>
            </a:extLst>
          </p:cNvPr>
          <p:cNvSpPr/>
          <p:nvPr userDrawn="1"/>
        </p:nvSpPr>
        <p:spPr>
          <a:xfrm>
            <a:off x="0" y="0"/>
            <a:ext cx="12192000" cy="4421529"/>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2837F850-D517-4E94-9FA9-06503969E53E}"/>
              </a:ext>
            </a:extLst>
          </p:cNvPr>
          <p:cNvSpPr>
            <a:spLocks noGrp="1"/>
          </p:cNvSpPr>
          <p:nvPr>
            <p:ph type="title"/>
          </p:nvPr>
        </p:nvSpPr>
        <p:spPr>
          <a:xfrm>
            <a:off x="629729" y="2383888"/>
            <a:ext cx="10494132"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endParaRPr lang="en-US"/>
          </a:p>
        </p:txBody>
      </p:sp>
      <p:sp>
        <p:nvSpPr>
          <p:cNvPr id="27" name="Text Placeholder 26">
            <a:extLst>
              <a:ext uri="{FF2B5EF4-FFF2-40B4-BE49-F238E27FC236}">
                <a16:creationId xmlns:a16="http://schemas.microsoft.com/office/drawing/2014/main" id="{F7C9736B-A226-4481-84D6-83BFB166C79A}"/>
              </a:ext>
            </a:extLst>
          </p:cNvPr>
          <p:cNvSpPr>
            <a:spLocks noGrp="1"/>
          </p:cNvSpPr>
          <p:nvPr>
            <p:ph type="body" sz="quarter" idx="10"/>
          </p:nvPr>
        </p:nvSpPr>
        <p:spPr>
          <a:xfrm>
            <a:off x="899146" y="4560243"/>
            <a:ext cx="4657725" cy="682625"/>
          </a:xfrm>
        </p:spPr>
        <p:txBody>
          <a:bodyPr/>
          <a:lstStyle>
            <a:lvl1pPr marL="0" indent="0">
              <a:buNone/>
              <a:defRPr sz="1800" b="1">
                <a:solidFill>
                  <a:schemeClr val="accent3"/>
                </a:solidFill>
              </a:defRPr>
            </a:lvl1pPr>
            <a:lvl2pPr marL="0" indent="0">
              <a:buNone/>
              <a:defRPr sz="1800" b="1">
                <a:solidFill>
                  <a:schemeClr val="accent1"/>
                </a:solidFill>
              </a:defRPr>
            </a:lvl2pPr>
          </a:lstStyle>
          <a:p>
            <a:pPr lvl="0"/>
            <a:r>
              <a:rPr lang="en-US"/>
              <a:t>Click to edit Master text styles</a:t>
            </a:r>
          </a:p>
        </p:txBody>
      </p:sp>
      <p:grpSp>
        <p:nvGrpSpPr>
          <p:cNvPr id="13" name="Graphic 8" descr="Question Mark">
            <a:extLst>
              <a:ext uri="{FF2B5EF4-FFF2-40B4-BE49-F238E27FC236}">
                <a16:creationId xmlns:a16="http://schemas.microsoft.com/office/drawing/2014/main" id="{2106DB65-71D4-4256-BD2A-45ED5D5CD147}"/>
              </a:ext>
            </a:extLst>
          </p:cNvPr>
          <p:cNvGrpSpPr/>
          <p:nvPr userDrawn="1"/>
        </p:nvGrpSpPr>
        <p:grpSpPr>
          <a:xfrm>
            <a:off x="7479173" y="392574"/>
            <a:ext cx="3956613" cy="3956613"/>
            <a:chOff x="7189806" y="1353273"/>
            <a:chExt cx="3956613" cy="3956613"/>
          </a:xfrm>
          <a:solidFill>
            <a:schemeClr val="accent3"/>
          </a:solidFill>
        </p:grpSpPr>
        <p:sp>
          <p:nvSpPr>
            <p:cNvPr id="14" name="Freeform: Shape 13">
              <a:extLst>
                <a:ext uri="{FF2B5EF4-FFF2-40B4-BE49-F238E27FC236}">
                  <a16:creationId xmlns:a16="http://schemas.microsoft.com/office/drawing/2014/main" id="{5A83F3BA-2693-4AE8-B3E3-3120F3591CF4}"/>
                </a:ext>
              </a:extLst>
            </p:cNvPr>
            <p:cNvSpPr/>
            <p:nvPr/>
          </p:nvSpPr>
          <p:spPr>
            <a:xfrm>
              <a:off x="8117466" y="1644809"/>
              <a:ext cx="2101833" cy="2479658"/>
            </a:xfrm>
            <a:custGeom>
              <a:avLst/>
              <a:gdLst>
                <a:gd name="connsiteX0" fmla="*/ 2094821 w 2101833"/>
                <a:gd name="connsiteY0" fmla="*/ 928914 h 2479658"/>
                <a:gd name="connsiteX1" fmla="*/ 928807 w 2101833"/>
                <a:gd name="connsiteY1" fmla="*/ 7224 h 2479658"/>
                <a:gd name="connsiteX2" fmla="*/ 0 w 2101833"/>
                <a:gd name="connsiteY2" fmla="*/ 1047488 h 2479658"/>
                <a:gd name="connsiteX3" fmla="*/ 494577 w 2101833"/>
                <a:gd name="connsiteY3" fmla="*/ 1047488 h 2479658"/>
                <a:gd name="connsiteX4" fmla="*/ 1050745 w 2101833"/>
                <a:gd name="connsiteY4" fmla="*/ 491271 h 2479658"/>
                <a:gd name="connsiteX5" fmla="*/ 1606962 w 2101833"/>
                <a:gd name="connsiteY5" fmla="*/ 1047443 h 2479658"/>
                <a:gd name="connsiteX6" fmla="*/ 1346155 w 2101833"/>
                <a:gd name="connsiteY6" fmla="*/ 1518738 h 2479658"/>
                <a:gd name="connsiteX7" fmla="*/ 803357 w 2101833"/>
                <a:gd name="connsiteY7" fmla="*/ 2479659 h 2479658"/>
                <a:gd name="connsiteX8" fmla="*/ 1297934 w 2101833"/>
                <a:gd name="connsiteY8" fmla="*/ 2479659 h 2479658"/>
                <a:gd name="connsiteX9" fmla="*/ 1609435 w 2101833"/>
                <a:gd name="connsiteY9" fmla="*/ 1937397 h 2479658"/>
                <a:gd name="connsiteX10" fmla="*/ 2094821 w 2101833"/>
                <a:gd name="connsiteY10" fmla="*/ 928914 h 247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1833" h="2479658">
                  <a:moveTo>
                    <a:pt x="2094821" y="928914"/>
                  </a:moveTo>
                  <a:cubicBezTo>
                    <a:pt x="2027352" y="352410"/>
                    <a:pt x="1505310" y="-60244"/>
                    <a:pt x="928807" y="7224"/>
                  </a:cubicBezTo>
                  <a:cubicBezTo>
                    <a:pt x="400603" y="69041"/>
                    <a:pt x="1813" y="515682"/>
                    <a:pt x="0" y="1047488"/>
                  </a:cubicBezTo>
                  <a:lnTo>
                    <a:pt x="494577" y="1047488"/>
                  </a:lnTo>
                  <a:cubicBezTo>
                    <a:pt x="494564" y="740311"/>
                    <a:pt x="743571" y="491283"/>
                    <a:pt x="1050745" y="491271"/>
                  </a:cubicBezTo>
                  <a:cubicBezTo>
                    <a:pt x="1357922" y="491259"/>
                    <a:pt x="1606950" y="740266"/>
                    <a:pt x="1606962" y="1047443"/>
                  </a:cubicBezTo>
                  <a:cubicBezTo>
                    <a:pt x="1606970" y="1238968"/>
                    <a:pt x="1508438" y="1417024"/>
                    <a:pt x="1346155" y="1518738"/>
                  </a:cubicBezTo>
                  <a:cubicBezTo>
                    <a:pt x="1011249" y="1723649"/>
                    <a:pt x="805974" y="2087047"/>
                    <a:pt x="803357" y="2479659"/>
                  </a:cubicBezTo>
                  <a:lnTo>
                    <a:pt x="1297934" y="2479659"/>
                  </a:lnTo>
                  <a:cubicBezTo>
                    <a:pt x="1301087" y="2257223"/>
                    <a:pt x="1418874" y="2052180"/>
                    <a:pt x="1609435" y="1937397"/>
                  </a:cubicBezTo>
                  <a:cubicBezTo>
                    <a:pt x="1952510" y="1723270"/>
                    <a:pt x="2141488" y="1330625"/>
                    <a:pt x="2094821" y="928914"/>
                  </a:cubicBezTo>
                  <a:close/>
                </a:path>
              </a:pathLst>
            </a:custGeom>
            <a:grpFill/>
            <a:ln w="4117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4E82667-D53E-4EE6-A4B0-95AC953F436E}"/>
                </a:ext>
              </a:extLst>
            </p:cNvPr>
            <p:cNvSpPr/>
            <p:nvPr/>
          </p:nvSpPr>
          <p:spPr>
            <a:xfrm>
              <a:off x="8873711" y="4416420"/>
              <a:ext cx="604504" cy="604966"/>
            </a:xfrm>
            <a:custGeom>
              <a:avLst/>
              <a:gdLst>
                <a:gd name="connsiteX0" fmla="*/ 516095 w 604504"/>
                <a:gd name="connsiteY0" fmla="*/ 88707 h 604966"/>
                <a:gd name="connsiteX1" fmla="*/ 516095 w 604504"/>
                <a:gd name="connsiteY1" fmla="*/ 88707 h 604966"/>
                <a:gd name="connsiteX2" fmla="*/ 88855 w 604504"/>
                <a:gd name="connsiteY2" fmla="*/ 88262 h 604966"/>
                <a:gd name="connsiteX3" fmla="*/ 88410 w 604504"/>
                <a:gd name="connsiteY3" fmla="*/ 88707 h 604966"/>
                <a:gd name="connsiteX4" fmla="*/ 23621 w 604504"/>
                <a:gd name="connsiteY4" fmla="*/ 185397 h 604966"/>
                <a:gd name="connsiteX5" fmla="*/ 5 w 604504"/>
                <a:gd name="connsiteY5" fmla="*/ 303312 h 604966"/>
                <a:gd name="connsiteX6" fmla="*/ 23703 w 604504"/>
                <a:gd name="connsiteY6" fmla="*/ 420692 h 604966"/>
                <a:gd name="connsiteX7" fmla="*/ 185100 w 604504"/>
                <a:gd name="connsiteY7" fmla="*/ 581223 h 604966"/>
                <a:gd name="connsiteX8" fmla="*/ 302974 w 604504"/>
                <a:gd name="connsiteY8" fmla="*/ 604963 h 604966"/>
                <a:gd name="connsiteX9" fmla="*/ 420354 w 604504"/>
                <a:gd name="connsiteY9" fmla="*/ 581264 h 604966"/>
                <a:gd name="connsiteX10" fmla="*/ 580761 w 604504"/>
                <a:gd name="connsiteY10" fmla="*/ 420815 h 604966"/>
                <a:gd name="connsiteX11" fmla="*/ 604501 w 604504"/>
                <a:gd name="connsiteY11" fmla="*/ 303436 h 604966"/>
                <a:gd name="connsiteX12" fmla="*/ 580844 w 604504"/>
                <a:gd name="connsiteY12" fmla="*/ 185520 h 604966"/>
                <a:gd name="connsiteX13" fmla="*/ 516095 w 604504"/>
                <a:gd name="connsiteY13" fmla="*/ 88707 h 60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504" h="604966">
                  <a:moveTo>
                    <a:pt x="516095" y="88707"/>
                  </a:moveTo>
                  <a:lnTo>
                    <a:pt x="516095" y="88707"/>
                  </a:lnTo>
                  <a:cubicBezTo>
                    <a:pt x="398238" y="-29394"/>
                    <a:pt x="206960" y="-29596"/>
                    <a:pt x="88855" y="88262"/>
                  </a:cubicBezTo>
                  <a:cubicBezTo>
                    <a:pt x="88707" y="88410"/>
                    <a:pt x="88559" y="88559"/>
                    <a:pt x="88410" y="88707"/>
                  </a:cubicBezTo>
                  <a:cubicBezTo>
                    <a:pt x="60772" y="116449"/>
                    <a:pt x="38767" y="149285"/>
                    <a:pt x="23621" y="185397"/>
                  </a:cubicBezTo>
                  <a:cubicBezTo>
                    <a:pt x="7852" y="222700"/>
                    <a:pt x="-181" y="262815"/>
                    <a:pt x="5" y="303312"/>
                  </a:cubicBezTo>
                  <a:cubicBezTo>
                    <a:pt x="-222" y="343649"/>
                    <a:pt x="7844" y="383602"/>
                    <a:pt x="23703" y="420692"/>
                  </a:cubicBezTo>
                  <a:cubicBezTo>
                    <a:pt x="54523" y="493193"/>
                    <a:pt x="112434" y="550794"/>
                    <a:pt x="185100" y="581223"/>
                  </a:cubicBezTo>
                  <a:cubicBezTo>
                    <a:pt x="222395" y="596988"/>
                    <a:pt x="262485" y="605062"/>
                    <a:pt x="302974" y="604963"/>
                  </a:cubicBezTo>
                  <a:cubicBezTo>
                    <a:pt x="343307" y="605161"/>
                    <a:pt x="383256" y="597099"/>
                    <a:pt x="420354" y="581264"/>
                  </a:cubicBezTo>
                  <a:cubicBezTo>
                    <a:pt x="492504" y="550452"/>
                    <a:pt x="549970" y="492974"/>
                    <a:pt x="580761" y="420815"/>
                  </a:cubicBezTo>
                  <a:cubicBezTo>
                    <a:pt x="596613" y="383722"/>
                    <a:pt x="604691" y="343773"/>
                    <a:pt x="604501" y="303436"/>
                  </a:cubicBezTo>
                  <a:cubicBezTo>
                    <a:pt x="604653" y="262938"/>
                    <a:pt x="596604" y="222828"/>
                    <a:pt x="580844" y="185520"/>
                  </a:cubicBezTo>
                  <a:cubicBezTo>
                    <a:pt x="565710" y="149375"/>
                    <a:pt x="543722" y="116498"/>
                    <a:pt x="516095" y="88707"/>
                  </a:cubicBezTo>
                  <a:close/>
                </a:path>
              </a:pathLst>
            </a:custGeom>
            <a:grpFill/>
            <a:ln w="41176" cap="flat">
              <a:noFill/>
              <a:prstDash val="solid"/>
              <a:miter/>
            </a:ln>
          </p:spPr>
          <p:txBody>
            <a:bodyPr rtlCol="0" anchor="ctr"/>
            <a:lstStyle/>
            <a:p>
              <a:endParaRPr lang="en-US"/>
            </a:p>
          </p:txBody>
        </p:sp>
      </p:grpSp>
      <p:grpSp>
        <p:nvGrpSpPr>
          <p:cNvPr id="16" name="Graphic 8" descr="Question Mark">
            <a:extLst>
              <a:ext uri="{FF2B5EF4-FFF2-40B4-BE49-F238E27FC236}">
                <a16:creationId xmlns:a16="http://schemas.microsoft.com/office/drawing/2014/main" id="{A096478A-96C7-4C90-B74F-57E193EA204D}"/>
              </a:ext>
            </a:extLst>
          </p:cNvPr>
          <p:cNvGrpSpPr/>
          <p:nvPr userDrawn="1"/>
        </p:nvGrpSpPr>
        <p:grpSpPr>
          <a:xfrm>
            <a:off x="7631573" y="2407534"/>
            <a:ext cx="2094053" cy="2094053"/>
            <a:chOff x="7189806" y="1353273"/>
            <a:chExt cx="3956613" cy="3956613"/>
          </a:xfrm>
          <a:solidFill>
            <a:schemeClr val="accent3">
              <a:alpha val="20000"/>
            </a:schemeClr>
          </a:solidFill>
        </p:grpSpPr>
        <p:sp>
          <p:nvSpPr>
            <p:cNvPr id="17" name="Freeform: Shape 16">
              <a:extLst>
                <a:ext uri="{FF2B5EF4-FFF2-40B4-BE49-F238E27FC236}">
                  <a16:creationId xmlns:a16="http://schemas.microsoft.com/office/drawing/2014/main" id="{57A466C5-2089-46BF-BDA3-A76D32617AEC}"/>
                </a:ext>
              </a:extLst>
            </p:cNvPr>
            <p:cNvSpPr/>
            <p:nvPr/>
          </p:nvSpPr>
          <p:spPr>
            <a:xfrm>
              <a:off x="8117466" y="1644809"/>
              <a:ext cx="2101833" cy="2479658"/>
            </a:xfrm>
            <a:custGeom>
              <a:avLst/>
              <a:gdLst>
                <a:gd name="connsiteX0" fmla="*/ 2094821 w 2101833"/>
                <a:gd name="connsiteY0" fmla="*/ 928914 h 2479658"/>
                <a:gd name="connsiteX1" fmla="*/ 928807 w 2101833"/>
                <a:gd name="connsiteY1" fmla="*/ 7224 h 2479658"/>
                <a:gd name="connsiteX2" fmla="*/ 0 w 2101833"/>
                <a:gd name="connsiteY2" fmla="*/ 1047488 h 2479658"/>
                <a:gd name="connsiteX3" fmla="*/ 494577 w 2101833"/>
                <a:gd name="connsiteY3" fmla="*/ 1047488 h 2479658"/>
                <a:gd name="connsiteX4" fmla="*/ 1050745 w 2101833"/>
                <a:gd name="connsiteY4" fmla="*/ 491271 h 2479658"/>
                <a:gd name="connsiteX5" fmla="*/ 1606962 w 2101833"/>
                <a:gd name="connsiteY5" fmla="*/ 1047443 h 2479658"/>
                <a:gd name="connsiteX6" fmla="*/ 1346155 w 2101833"/>
                <a:gd name="connsiteY6" fmla="*/ 1518738 h 2479658"/>
                <a:gd name="connsiteX7" fmla="*/ 803357 w 2101833"/>
                <a:gd name="connsiteY7" fmla="*/ 2479659 h 2479658"/>
                <a:gd name="connsiteX8" fmla="*/ 1297934 w 2101833"/>
                <a:gd name="connsiteY8" fmla="*/ 2479659 h 2479658"/>
                <a:gd name="connsiteX9" fmla="*/ 1609435 w 2101833"/>
                <a:gd name="connsiteY9" fmla="*/ 1937397 h 2479658"/>
                <a:gd name="connsiteX10" fmla="*/ 2094821 w 2101833"/>
                <a:gd name="connsiteY10" fmla="*/ 928914 h 247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1833" h="2479658">
                  <a:moveTo>
                    <a:pt x="2094821" y="928914"/>
                  </a:moveTo>
                  <a:cubicBezTo>
                    <a:pt x="2027352" y="352410"/>
                    <a:pt x="1505310" y="-60244"/>
                    <a:pt x="928807" y="7224"/>
                  </a:cubicBezTo>
                  <a:cubicBezTo>
                    <a:pt x="400603" y="69041"/>
                    <a:pt x="1813" y="515682"/>
                    <a:pt x="0" y="1047488"/>
                  </a:cubicBezTo>
                  <a:lnTo>
                    <a:pt x="494577" y="1047488"/>
                  </a:lnTo>
                  <a:cubicBezTo>
                    <a:pt x="494564" y="740311"/>
                    <a:pt x="743571" y="491283"/>
                    <a:pt x="1050745" y="491271"/>
                  </a:cubicBezTo>
                  <a:cubicBezTo>
                    <a:pt x="1357922" y="491259"/>
                    <a:pt x="1606950" y="740266"/>
                    <a:pt x="1606962" y="1047443"/>
                  </a:cubicBezTo>
                  <a:cubicBezTo>
                    <a:pt x="1606970" y="1238968"/>
                    <a:pt x="1508438" y="1417024"/>
                    <a:pt x="1346155" y="1518738"/>
                  </a:cubicBezTo>
                  <a:cubicBezTo>
                    <a:pt x="1011249" y="1723649"/>
                    <a:pt x="805974" y="2087047"/>
                    <a:pt x="803357" y="2479659"/>
                  </a:cubicBezTo>
                  <a:lnTo>
                    <a:pt x="1297934" y="2479659"/>
                  </a:lnTo>
                  <a:cubicBezTo>
                    <a:pt x="1301087" y="2257223"/>
                    <a:pt x="1418874" y="2052180"/>
                    <a:pt x="1609435" y="1937397"/>
                  </a:cubicBezTo>
                  <a:cubicBezTo>
                    <a:pt x="1952510" y="1723270"/>
                    <a:pt x="2141488" y="1330625"/>
                    <a:pt x="2094821" y="928914"/>
                  </a:cubicBezTo>
                  <a:close/>
                </a:path>
              </a:pathLst>
            </a:custGeom>
            <a:grpFill/>
            <a:ln w="4117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40318F3-1EB7-447A-AD3A-9F91528817F5}"/>
                </a:ext>
              </a:extLst>
            </p:cNvPr>
            <p:cNvSpPr/>
            <p:nvPr/>
          </p:nvSpPr>
          <p:spPr>
            <a:xfrm>
              <a:off x="8873711" y="4416420"/>
              <a:ext cx="604504" cy="604966"/>
            </a:xfrm>
            <a:custGeom>
              <a:avLst/>
              <a:gdLst>
                <a:gd name="connsiteX0" fmla="*/ 516095 w 604504"/>
                <a:gd name="connsiteY0" fmla="*/ 88707 h 604966"/>
                <a:gd name="connsiteX1" fmla="*/ 516095 w 604504"/>
                <a:gd name="connsiteY1" fmla="*/ 88707 h 604966"/>
                <a:gd name="connsiteX2" fmla="*/ 88855 w 604504"/>
                <a:gd name="connsiteY2" fmla="*/ 88262 h 604966"/>
                <a:gd name="connsiteX3" fmla="*/ 88410 w 604504"/>
                <a:gd name="connsiteY3" fmla="*/ 88707 h 604966"/>
                <a:gd name="connsiteX4" fmla="*/ 23621 w 604504"/>
                <a:gd name="connsiteY4" fmla="*/ 185397 h 604966"/>
                <a:gd name="connsiteX5" fmla="*/ 5 w 604504"/>
                <a:gd name="connsiteY5" fmla="*/ 303312 h 604966"/>
                <a:gd name="connsiteX6" fmla="*/ 23703 w 604504"/>
                <a:gd name="connsiteY6" fmla="*/ 420692 h 604966"/>
                <a:gd name="connsiteX7" fmla="*/ 185100 w 604504"/>
                <a:gd name="connsiteY7" fmla="*/ 581223 h 604966"/>
                <a:gd name="connsiteX8" fmla="*/ 302974 w 604504"/>
                <a:gd name="connsiteY8" fmla="*/ 604963 h 604966"/>
                <a:gd name="connsiteX9" fmla="*/ 420354 w 604504"/>
                <a:gd name="connsiteY9" fmla="*/ 581264 h 604966"/>
                <a:gd name="connsiteX10" fmla="*/ 580761 w 604504"/>
                <a:gd name="connsiteY10" fmla="*/ 420815 h 604966"/>
                <a:gd name="connsiteX11" fmla="*/ 604501 w 604504"/>
                <a:gd name="connsiteY11" fmla="*/ 303436 h 604966"/>
                <a:gd name="connsiteX12" fmla="*/ 580844 w 604504"/>
                <a:gd name="connsiteY12" fmla="*/ 185520 h 604966"/>
                <a:gd name="connsiteX13" fmla="*/ 516095 w 604504"/>
                <a:gd name="connsiteY13" fmla="*/ 88707 h 60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504" h="604966">
                  <a:moveTo>
                    <a:pt x="516095" y="88707"/>
                  </a:moveTo>
                  <a:lnTo>
                    <a:pt x="516095" y="88707"/>
                  </a:lnTo>
                  <a:cubicBezTo>
                    <a:pt x="398238" y="-29394"/>
                    <a:pt x="206960" y="-29596"/>
                    <a:pt x="88855" y="88262"/>
                  </a:cubicBezTo>
                  <a:cubicBezTo>
                    <a:pt x="88707" y="88410"/>
                    <a:pt x="88559" y="88559"/>
                    <a:pt x="88410" y="88707"/>
                  </a:cubicBezTo>
                  <a:cubicBezTo>
                    <a:pt x="60772" y="116449"/>
                    <a:pt x="38767" y="149285"/>
                    <a:pt x="23621" y="185397"/>
                  </a:cubicBezTo>
                  <a:cubicBezTo>
                    <a:pt x="7852" y="222700"/>
                    <a:pt x="-181" y="262815"/>
                    <a:pt x="5" y="303312"/>
                  </a:cubicBezTo>
                  <a:cubicBezTo>
                    <a:pt x="-222" y="343649"/>
                    <a:pt x="7844" y="383602"/>
                    <a:pt x="23703" y="420692"/>
                  </a:cubicBezTo>
                  <a:cubicBezTo>
                    <a:pt x="54523" y="493193"/>
                    <a:pt x="112434" y="550794"/>
                    <a:pt x="185100" y="581223"/>
                  </a:cubicBezTo>
                  <a:cubicBezTo>
                    <a:pt x="222395" y="596988"/>
                    <a:pt x="262485" y="605062"/>
                    <a:pt x="302974" y="604963"/>
                  </a:cubicBezTo>
                  <a:cubicBezTo>
                    <a:pt x="343307" y="605161"/>
                    <a:pt x="383256" y="597099"/>
                    <a:pt x="420354" y="581264"/>
                  </a:cubicBezTo>
                  <a:cubicBezTo>
                    <a:pt x="492504" y="550452"/>
                    <a:pt x="549970" y="492974"/>
                    <a:pt x="580761" y="420815"/>
                  </a:cubicBezTo>
                  <a:cubicBezTo>
                    <a:pt x="596613" y="383722"/>
                    <a:pt x="604691" y="343773"/>
                    <a:pt x="604501" y="303436"/>
                  </a:cubicBezTo>
                  <a:cubicBezTo>
                    <a:pt x="604653" y="262938"/>
                    <a:pt x="596604" y="222828"/>
                    <a:pt x="580844" y="185520"/>
                  </a:cubicBezTo>
                  <a:cubicBezTo>
                    <a:pt x="565710" y="149375"/>
                    <a:pt x="543722" y="116498"/>
                    <a:pt x="516095" y="88707"/>
                  </a:cubicBezTo>
                  <a:close/>
                </a:path>
              </a:pathLst>
            </a:custGeom>
            <a:grpFill/>
            <a:ln w="41176" cap="flat">
              <a:noFill/>
              <a:prstDash val="solid"/>
              <a:miter/>
            </a:ln>
          </p:spPr>
          <p:txBody>
            <a:bodyPr rtlCol="0" anchor="ctr"/>
            <a:lstStyle/>
            <a:p>
              <a:endParaRPr lang="en-US"/>
            </a:p>
          </p:txBody>
        </p:sp>
      </p:grpSp>
      <p:sp>
        <p:nvSpPr>
          <p:cNvPr id="19" name="Isosceles Triangle 18">
            <a:extLst>
              <a:ext uri="{FF2B5EF4-FFF2-40B4-BE49-F238E27FC236}">
                <a16:creationId xmlns:a16="http://schemas.microsoft.com/office/drawing/2014/main" id="{16045D50-F6FA-45A1-817E-7F9537F84504}"/>
              </a:ext>
            </a:extLst>
          </p:cNvPr>
          <p:cNvSpPr/>
          <p:nvPr userDrawn="1"/>
        </p:nvSpPr>
        <p:spPr>
          <a:xfrm rot="5400000">
            <a:off x="677339" y="3258277"/>
            <a:ext cx="457202" cy="272004"/>
          </a:xfrm>
          <a:prstGeom prst="triangle">
            <a:avLst/>
          </a:prstGeom>
          <a:solidFill>
            <a:srgbClr val="FF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F50EB46D-1FB2-4E89-85DD-671CDC348C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22" name="Slide Number Placeholder 5">
            <a:extLst>
              <a:ext uri="{FF2B5EF4-FFF2-40B4-BE49-F238E27FC236}">
                <a16:creationId xmlns:a16="http://schemas.microsoft.com/office/drawing/2014/main" id="{92129F97-B66C-4AC1-A885-055B8AC4BDE9}"/>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39248471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529B93-FFB3-42CF-9454-99D6B2242E93}"/>
              </a:ext>
            </a:extLst>
          </p:cNvPr>
          <p:cNvSpPr/>
          <p:nvPr userDrawn="1"/>
        </p:nvSpPr>
        <p:spPr>
          <a:xfrm>
            <a:off x="0" y="0"/>
            <a:ext cx="12192000" cy="338666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2837F850-D517-4E94-9FA9-06503969E53E}"/>
              </a:ext>
            </a:extLst>
          </p:cNvPr>
          <p:cNvSpPr>
            <a:spLocks noGrp="1"/>
          </p:cNvSpPr>
          <p:nvPr>
            <p:ph type="title"/>
          </p:nvPr>
        </p:nvSpPr>
        <p:spPr>
          <a:xfrm>
            <a:off x="457200" y="545569"/>
            <a:ext cx="10515600" cy="634450"/>
          </a:xfrm>
        </p:spPr>
        <p:txBody>
          <a:bodyPr>
            <a:noAutofit/>
          </a:bodyPr>
          <a:lstStyle>
            <a:lvl1pPr>
              <a:defRPr sz="3200" b="0">
                <a:solidFill>
                  <a:schemeClr val="bg1"/>
                </a:solidFill>
                <a:latin typeface="Arial" panose="020B0604020202020204" pitchFamily="34" charset="0"/>
                <a:cs typeface="Arial" panose="020B0604020202020204" pitchFamily="34" charset="0"/>
              </a:defRPr>
            </a:lvl1pPr>
          </a:lstStyle>
          <a:p>
            <a:endParaRPr lang="en-US"/>
          </a:p>
        </p:txBody>
      </p:sp>
      <p:sp>
        <p:nvSpPr>
          <p:cNvPr id="27" name="Text Placeholder 26">
            <a:extLst>
              <a:ext uri="{FF2B5EF4-FFF2-40B4-BE49-F238E27FC236}">
                <a16:creationId xmlns:a16="http://schemas.microsoft.com/office/drawing/2014/main" id="{F7C9736B-A226-4481-84D6-83BFB166C79A}"/>
              </a:ext>
            </a:extLst>
          </p:cNvPr>
          <p:cNvSpPr>
            <a:spLocks noGrp="1"/>
          </p:cNvSpPr>
          <p:nvPr>
            <p:ph type="body" sz="quarter" idx="10"/>
          </p:nvPr>
        </p:nvSpPr>
        <p:spPr>
          <a:xfrm>
            <a:off x="2389188" y="4027488"/>
            <a:ext cx="4657725" cy="682625"/>
          </a:xfrm>
        </p:spPr>
        <p:txBody>
          <a:bodyPr/>
          <a:lstStyle>
            <a:lvl1pPr marL="0" indent="0">
              <a:buNone/>
              <a:defRPr sz="1800" b="1">
                <a:solidFill>
                  <a:schemeClr val="tx2"/>
                </a:solidFill>
              </a:defRPr>
            </a:lvl1pPr>
            <a:lvl2pPr marL="0" indent="0">
              <a:buNone/>
              <a:defRPr sz="1800">
                <a:solidFill>
                  <a:schemeClr val="accent1"/>
                </a:solidFill>
              </a:defRPr>
            </a:lvl2pPr>
          </a:lstStyle>
          <a:p>
            <a:pPr lvl="0"/>
            <a:r>
              <a:rPr lang="en-US"/>
              <a:t>Click to edit Master text styles</a:t>
            </a:r>
          </a:p>
          <a:p>
            <a:pPr lvl="1"/>
            <a:r>
              <a:rPr lang="en-US"/>
              <a:t>Second level</a:t>
            </a:r>
          </a:p>
        </p:txBody>
      </p:sp>
      <p:sp>
        <p:nvSpPr>
          <p:cNvPr id="10" name="Rectangle 9">
            <a:extLst>
              <a:ext uri="{FF2B5EF4-FFF2-40B4-BE49-F238E27FC236}">
                <a16:creationId xmlns:a16="http://schemas.microsoft.com/office/drawing/2014/main" id="{7DDAC36E-89AE-4086-AC15-7706E5D852E1}"/>
              </a:ext>
            </a:extLst>
          </p:cNvPr>
          <p:cNvSpPr/>
          <p:nvPr userDrawn="1"/>
        </p:nvSpPr>
        <p:spPr>
          <a:xfrm>
            <a:off x="0" y="3209544"/>
            <a:ext cx="12192000" cy="25011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6">
            <a:extLst>
              <a:ext uri="{FF2B5EF4-FFF2-40B4-BE49-F238E27FC236}">
                <a16:creationId xmlns:a16="http://schemas.microsoft.com/office/drawing/2014/main" id="{FBDB28AE-959D-4136-AF40-43DE19636711}"/>
              </a:ext>
            </a:extLst>
          </p:cNvPr>
          <p:cNvSpPr txBox="1">
            <a:spLocks/>
          </p:cNvSpPr>
          <p:nvPr userDrawn="1"/>
        </p:nvSpPr>
        <p:spPr>
          <a:xfrm>
            <a:off x="744638" y="3835921"/>
            <a:ext cx="3936096" cy="369332"/>
          </a:xfrm>
          <a:prstGeom prst="rect">
            <a:avLst/>
          </a:prstGeom>
          <a:noFill/>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900" b="1">
                <a:solidFill>
                  <a:srgbClr val="1B3E6E"/>
                </a:solidFill>
              </a:rPr>
              <a:t>http://www.rsat-tta.com</a:t>
            </a:r>
          </a:p>
        </p:txBody>
      </p:sp>
      <p:sp>
        <p:nvSpPr>
          <p:cNvPr id="14" name="Oval 13">
            <a:extLst>
              <a:ext uri="{FF2B5EF4-FFF2-40B4-BE49-F238E27FC236}">
                <a16:creationId xmlns:a16="http://schemas.microsoft.com/office/drawing/2014/main" id="{34176192-E1E4-41D7-B471-A950CBB025C4}"/>
              </a:ext>
            </a:extLst>
          </p:cNvPr>
          <p:cNvSpPr/>
          <p:nvPr userDrawn="1"/>
        </p:nvSpPr>
        <p:spPr>
          <a:xfrm>
            <a:off x="7719656" y="2447859"/>
            <a:ext cx="1261640" cy="12616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Envelope">
            <a:extLst>
              <a:ext uri="{FF2B5EF4-FFF2-40B4-BE49-F238E27FC236}">
                <a16:creationId xmlns:a16="http://schemas.microsoft.com/office/drawing/2014/main" id="{65CA51E7-44A9-41C8-90FD-400397C8D9A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97802" y="2726005"/>
            <a:ext cx="705348" cy="705348"/>
          </a:xfrm>
          <a:prstGeom prst="rect">
            <a:avLst/>
          </a:prstGeom>
        </p:spPr>
      </p:pic>
      <p:grpSp>
        <p:nvGrpSpPr>
          <p:cNvPr id="16" name="Group 15">
            <a:extLst>
              <a:ext uri="{FF2B5EF4-FFF2-40B4-BE49-F238E27FC236}">
                <a16:creationId xmlns:a16="http://schemas.microsoft.com/office/drawing/2014/main" id="{169E1283-99C1-4530-AC60-E21222876BF3}"/>
              </a:ext>
            </a:extLst>
          </p:cNvPr>
          <p:cNvGrpSpPr/>
          <p:nvPr userDrawn="1"/>
        </p:nvGrpSpPr>
        <p:grpSpPr>
          <a:xfrm>
            <a:off x="1877029" y="2425995"/>
            <a:ext cx="1201837" cy="1201837"/>
            <a:chOff x="1506639" y="1701273"/>
            <a:chExt cx="1562583" cy="1562583"/>
          </a:xfrm>
        </p:grpSpPr>
        <p:sp>
          <p:nvSpPr>
            <p:cNvPr id="17" name="Oval 16">
              <a:extLst>
                <a:ext uri="{FF2B5EF4-FFF2-40B4-BE49-F238E27FC236}">
                  <a16:creationId xmlns:a16="http://schemas.microsoft.com/office/drawing/2014/main" id="{E712D923-7C38-4228-9926-3DD138F7991B}"/>
                </a:ext>
              </a:extLst>
            </p:cNvPr>
            <p:cNvSpPr/>
            <p:nvPr/>
          </p:nvSpPr>
          <p:spPr>
            <a:xfrm>
              <a:off x="1506639" y="1701273"/>
              <a:ext cx="1562583" cy="15625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World">
              <a:extLst>
                <a:ext uri="{FF2B5EF4-FFF2-40B4-BE49-F238E27FC236}">
                  <a16:creationId xmlns:a16="http://schemas.microsoft.com/office/drawing/2014/main" id="{8476AC7A-6344-4500-94AE-257230A4B52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16365" y="1999279"/>
              <a:ext cx="957096" cy="957096"/>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328BE8E8-FB0F-4384-92E0-3B372B9DBE8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22" name="Slide Number Placeholder 5">
            <a:extLst>
              <a:ext uri="{FF2B5EF4-FFF2-40B4-BE49-F238E27FC236}">
                <a16:creationId xmlns:a16="http://schemas.microsoft.com/office/drawing/2014/main" id="{4EF265B8-8486-47B3-97F4-8F66252C166A}"/>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41189419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_Contne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EF441C-65E4-4C75-AD3B-4ADF6B379B2D}"/>
              </a:ext>
            </a:extLst>
          </p:cNvPr>
          <p:cNvSpPr/>
          <p:nvPr userDrawn="1"/>
        </p:nvSpPr>
        <p:spPr>
          <a:xfrm>
            <a:off x="0" y="1"/>
            <a:ext cx="12192000" cy="908206"/>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E275EC0-0DE5-4949-A175-2E0577F292A6}"/>
              </a:ext>
            </a:extLst>
          </p:cNvPr>
          <p:cNvSpPr>
            <a:spLocks noGrp="1"/>
          </p:cNvSpPr>
          <p:nvPr>
            <p:ph type="title"/>
          </p:nvPr>
        </p:nvSpPr>
        <p:spPr>
          <a:xfrm>
            <a:off x="457200" y="273758"/>
            <a:ext cx="10515600"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BF184FA-199B-4952-900E-C715E8176DC9}"/>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custDataLst>
      <p:tags r:id="rId1"/>
    </p:custDataLst>
    <p:extLst>
      <p:ext uri="{BB962C8B-B14F-4D97-AF65-F5344CB8AC3E}">
        <p14:creationId xmlns:p14="http://schemas.microsoft.com/office/powerpoint/2010/main" val="1345265380"/>
      </p:ext>
    </p:extLst>
  </p:cSld>
  <p:clrMapOvr>
    <a:masterClrMapping/>
  </p:clrMapOvr>
  <p:extLst>
    <p:ext uri="{DCECCB84-F9BA-43D5-87BE-67443E8EF086}">
      <p15:sldGuideLst xmlns:p15="http://schemas.microsoft.com/office/powerpoint/2012/main">
        <p15:guide id="1" orient="horz" pos="888">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B3C218-7C1E-4274-A485-4D333A444987}"/>
              </a:ext>
            </a:extLst>
          </p:cNvPr>
          <p:cNvPicPr>
            <a:picLocks noChangeAspect="1"/>
          </p:cNvPicPr>
          <p:nvPr userDrawn="1"/>
        </p:nvPicPr>
        <p:blipFill>
          <a:blip r:embed="rId2" cstate="screen">
            <a:alphaModFix amt="70000"/>
            <a:extLst>
              <a:ext uri="{28A0092B-C50C-407E-A947-70E740481C1C}">
                <a14:useLocalDpi xmlns:a14="http://schemas.microsoft.com/office/drawing/2010/main"/>
              </a:ext>
            </a:extLst>
          </a:blip>
          <a:srcRect/>
          <a:stretch/>
        </p:blipFill>
        <p:spPr>
          <a:xfrm flipH="1">
            <a:off x="6996481" y="342900"/>
            <a:ext cx="4847253" cy="4191000"/>
          </a:xfrm>
          <a:prstGeom prst="rect">
            <a:avLst/>
          </a:prstGeom>
        </p:spPr>
      </p:pic>
      <p:sp>
        <p:nvSpPr>
          <p:cNvPr id="10" name="Rectangle 9">
            <a:extLst>
              <a:ext uri="{FF2B5EF4-FFF2-40B4-BE49-F238E27FC236}">
                <a16:creationId xmlns:a16="http://schemas.microsoft.com/office/drawing/2014/main" id="{8185A98F-93C3-4059-A4B1-2419D614F4C8}"/>
              </a:ext>
            </a:extLst>
          </p:cNvPr>
          <p:cNvSpPr/>
          <p:nvPr userDrawn="1"/>
        </p:nvSpPr>
        <p:spPr>
          <a:xfrm>
            <a:off x="1" y="0"/>
            <a:ext cx="7000874" cy="6857999"/>
          </a:xfrm>
          <a:prstGeom prst="rect">
            <a:avLst/>
          </a:prstGeom>
          <a:gradFill flip="none" rotWithShape="1">
            <a:gsLst>
              <a:gs pos="43000">
                <a:srgbClr val="5B85A8"/>
              </a:gs>
              <a:gs pos="0">
                <a:schemeClr val="bg2">
                  <a:alpha val="50000"/>
                </a:schemeClr>
              </a:gs>
              <a:gs pos="86000">
                <a:schemeClr val="accent1">
                  <a:lumMod val="7000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p:cNvSpPr>
            <a:spLocks noGrp="1"/>
          </p:cNvSpPr>
          <p:nvPr>
            <p:ph type="ctrTitle" hasCustomPrompt="1"/>
          </p:nvPr>
        </p:nvSpPr>
        <p:spPr>
          <a:xfrm>
            <a:off x="676656" y="341019"/>
            <a:ext cx="5917224" cy="4187952"/>
          </a:xfrm>
        </p:spPr>
        <p:txBody>
          <a:bodyPr anchor="b">
            <a:normAutofit/>
          </a:bodyPr>
          <a:lstStyle>
            <a:lvl1pPr algn="l">
              <a:defRPr sz="3200" b="0">
                <a:solidFill>
                  <a:schemeClr val="bg1"/>
                </a:solidFill>
              </a:defRPr>
            </a:lvl1pPr>
          </a:lstStyle>
          <a:p>
            <a:r>
              <a:rPr lang="en-US"/>
              <a:t>Click here to edit Master title style</a:t>
            </a:r>
          </a:p>
        </p:txBody>
      </p:sp>
      <p:sp>
        <p:nvSpPr>
          <p:cNvPr id="3" name="Subtitle 2"/>
          <p:cNvSpPr>
            <a:spLocks noGrp="1"/>
          </p:cNvSpPr>
          <p:nvPr>
            <p:ph type="subTitle" idx="1"/>
          </p:nvPr>
        </p:nvSpPr>
        <p:spPr>
          <a:xfrm>
            <a:off x="676656" y="4681728"/>
            <a:ext cx="5917224" cy="46845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4BA24868-85DB-445D-857F-9B735EBC5C3E}"/>
              </a:ext>
            </a:extLst>
          </p:cNvPr>
          <p:cNvSpPr>
            <a:spLocks noGrp="1"/>
          </p:cNvSpPr>
          <p:nvPr>
            <p:ph type="body" sz="quarter" idx="10"/>
          </p:nvPr>
        </p:nvSpPr>
        <p:spPr>
          <a:xfrm>
            <a:off x="676275" y="5760720"/>
            <a:ext cx="5918200" cy="425450"/>
          </a:xfrm>
        </p:spPr>
        <p:txBody>
          <a:bodyPr>
            <a:normAutofit/>
          </a:bodyPr>
          <a:lstStyle>
            <a:lvl1pPr marL="0" indent="0">
              <a:buNone/>
              <a:defRPr sz="1400">
                <a:solidFill>
                  <a:schemeClr val="bg2"/>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US"/>
              <a:t>Click to edit Master text styles</a:t>
            </a:r>
          </a:p>
        </p:txBody>
      </p:sp>
      <p:sp>
        <p:nvSpPr>
          <p:cNvPr id="18" name="TextBox 17">
            <a:extLst>
              <a:ext uri="{FF2B5EF4-FFF2-40B4-BE49-F238E27FC236}">
                <a16:creationId xmlns:a16="http://schemas.microsoft.com/office/drawing/2014/main" id="{774D4EA1-3F37-47FC-BC21-239245DF6345}"/>
              </a:ext>
            </a:extLst>
          </p:cNvPr>
          <p:cNvSpPr txBox="1"/>
          <p:nvPr/>
        </p:nvSpPr>
        <p:spPr>
          <a:xfrm>
            <a:off x="7075006" y="6269271"/>
            <a:ext cx="5116994" cy="400110"/>
          </a:xfrm>
          <a:prstGeom prst="rect">
            <a:avLst/>
          </a:prstGeom>
          <a:noFill/>
        </p:spPr>
        <p:txBody>
          <a:bodyPr wrap="square" rtlCol="0">
            <a:spAutoFit/>
          </a:bodyPr>
          <a:lstStyle/>
          <a:p>
            <a:pPr algn="ctr"/>
            <a:r>
              <a:rPr lang="en-US" sz="2000" b="1">
                <a:solidFill>
                  <a:schemeClr val="bg2"/>
                </a:solidFill>
                <a:latin typeface="Arial Narrow" panose="020B0606020202030204" pitchFamily="34" charset="0"/>
              </a:rPr>
              <a:t>ahpnet.com</a:t>
            </a:r>
          </a:p>
        </p:txBody>
      </p:sp>
      <p:pic>
        <p:nvPicPr>
          <p:cNvPr id="19" name="Picture 18">
            <a:extLst>
              <a:ext uri="{FF2B5EF4-FFF2-40B4-BE49-F238E27FC236}">
                <a16:creationId xmlns:a16="http://schemas.microsoft.com/office/drawing/2014/main" id="{7C5D4AA3-8972-4384-8B14-711F0A178E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2909" y="4833923"/>
            <a:ext cx="1822806" cy="792121"/>
          </a:xfrm>
          <a:prstGeom prst="rect">
            <a:avLst/>
          </a:prstGeom>
        </p:spPr>
      </p:pic>
      <p:sp>
        <p:nvSpPr>
          <p:cNvPr id="21" name="TextBox 20">
            <a:extLst>
              <a:ext uri="{FF2B5EF4-FFF2-40B4-BE49-F238E27FC236}">
                <a16:creationId xmlns:a16="http://schemas.microsoft.com/office/drawing/2014/main" id="{C1DFB441-9E2E-42DB-AC72-92F69AB2E209}"/>
              </a:ext>
            </a:extLst>
          </p:cNvPr>
          <p:cNvSpPr txBox="1"/>
          <p:nvPr/>
        </p:nvSpPr>
        <p:spPr>
          <a:xfrm>
            <a:off x="7273970" y="5747922"/>
            <a:ext cx="4719066" cy="338554"/>
          </a:xfrm>
          <a:prstGeom prst="rect">
            <a:avLst/>
          </a:prstGeom>
          <a:noFill/>
        </p:spPr>
        <p:txBody>
          <a:bodyPr wrap="square" rtlCol="0">
            <a:spAutoFit/>
          </a:bodyPr>
          <a:lstStyle/>
          <a:p>
            <a:pPr algn="ctr"/>
            <a:r>
              <a:rPr lang="en-US" sz="1600" spc="100">
                <a:solidFill>
                  <a:schemeClr val="tx2"/>
                </a:solidFill>
              </a:rPr>
              <a:t>Real World Solutions for Systems Change</a:t>
            </a:r>
          </a:p>
        </p:txBody>
      </p:sp>
    </p:spTree>
    <p:extLst>
      <p:ext uri="{BB962C8B-B14F-4D97-AF65-F5344CB8AC3E}">
        <p14:creationId xmlns:p14="http://schemas.microsoft.com/office/powerpoint/2010/main" val="1573613544"/>
      </p:ext>
    </p:extLst>
  </p:cSld>
  <p:clrMapOvr>
    <a:masterClrMapping/>
  </p:clrMapOvr>
  <p:extLst>
    <p:ext uri="{DCECCB84-F9BA-43D5-87BE-67443E8EF086}">
      <p15:sldGuideLst xmlns:p15="http://schemas.microsoft.com/office/powerpoint/2012/main">
        <p15:guide id="3" orient="horz" pos="864" userDrawn="1">
          <p15:clr>
            <a:srgbClr val="FBAE40"/>
          </p15:clr>
        </p15:guide>
        <p15:guide id="4"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EFCE81-B642-42AE-ABCA-04EF4FB66586}"/>
              </a:ext>
            </a:extLst>
          </p:cNvPr>
          <p:cNvSpPr/>
          <p:nvPr userDrawn="1"/>
        </p:nvSpPr>
        <p:spPr>
          <a:xfrm>
            <a:off x="0" y="0"/>
            <a:ext cx="12192000" cy="5608685"/>
          </a:xfrm>
          <a:prstGeom prst="rect">
            <a:avLst/>
          </a:prstGeom>
          <a:solidFill>
            <a:srgbClr val="003B71">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the camera&#10;&#10;Description automatically generated" hidden="1">
            <a:extLst>
              <a:ext uri="{FF2B5EF4-FFF2-40B4-BE49-F238E27FC236}">
                <a16:creationId xmlns:a16="http://schemas.microsoft.com/office/drawing/2014/main" id="{ED2FBBC2-92D8-47A0-99AA-4DE33F682B61}"/>
              </a:ext>
            </a:extLst>
          </p:cNvPr>
          <p:cNvPicPr>
            <a:picLocks noChangeAspect="1"/>
          </p:cNvPicPr>
          <p:nvPr userDrawn="1"/>
        </p:nvPicPr>
        <p:blipFill rotWithShape="1">
          <a:blip r:embed="rId2" cstate="screen">
            <a:alphaModFix amt="20000"/>
            <a:duotone>
              <a:prstClr val="black"/>
              <a:schemeClr val="accent2">
                <a:tint val="45000"/>
                <a:satMod val="400000"/>
              </a:schemeClr>
            </a:duotone>
            <a:extLst>
              <a:ext uri="{28A0092B-C50C-407E-A947-70E740481C1C}">
                <a14:useLocalDpi xmlns:a14="http://schemas.microsoft.com/office/drawing/2010/main"/>
              </a:ext>
            </a:extLst>
          </a:blip>
          <a:srcRect/>
          <a:stretch/>
        </p:blipFill>
        <p:spPr>
          <a:xfrm flipH="1">
            <a:off x="-5882644" y="0"/>
            <a:ext cx="12192002" cy="4939979"/>
          </a:xfrm>
          <a:prstGeom prst="rect">
            <a:avLst/>
          </a:prstGeom>
        </p:spPr>
      </p:pic>
      <p:pic>
        <p:nvPicPr>
          <p:cNvPr id="6" name="Picture 5" descr="A group of people in a room&#10;&#10;Description automatically generated">
            <a:extLst>
              <a:ext uri="{FF2B5EF4-FFF2-40B4-BE49-F238E27FC236}">
                <a16:creationId xmlns:a16="http://schemas.microsoft.com/office/drawing/2014/main" id="{BB7AD956-1C59-40BD-B76F-2E0ED9DE4CBB}"/>
              </a:ext>
            </a:extLst>
          </p:cNvPr>
          <p:cNvPicPr>
            <a:picLocks noChangeAspect="1"/>
          </p:cNvPicPr>
          <p:nvPr userDrawn="1"/>
        </p:nvPicPr>
        <p:blipFill rotWithShape="1">
          <a:blip r:embed="rId3" cstate="screen">
            <a:duotone>
              <a:prstClr val="black"/>
              <a:schemeClr val="accent2">
                <a:tint val="45000"/>
                <a:satMod val="400000"/>
              </a:schemeClr>
            </a:duotone>
            <a:alphaModFix amt="20000"/>
            <a:extLst>
              <a:ext uri="{28A0092B-C50C-407E-A947-70E740481C1C}">
                <a14:useLocalDpi xmlns:a14="http://schemas.microsoft.com/office/drawing/2010/main"/>
              </a:ext>
            </a:extLst>
          </a:blip>
          <a:srcRect/>
          <a:stretch/>
        </p:blipFill>
        <p:spPr>
          <a:xfrm flipH="1">
            <a:off x="0" y="0"/>
            <a:ext cx="12192000" cy="4350327"/>
          </a:xfrm>
          <a:prstGeom prst="rect">
            <a:avLst/>
          </a:prstGeom>
        </p:spPr>
      </p:pic>
      <p:sp>
        <p:nvSpPr>
          <p:cNvPr id="15" name="Title Placeholder 1">
            <a:extLst>
              <a:ext uri="{FF2B5EF4-FFF2-40B4-BE49-F238E27FC236}">
                <a16:creationId xmlns:a16="http://schemas.microsoft.com/office/drawing/2014/main" id="{8EDA7044-B9F3-4D03-8756-C7DA4588FD5F}"/>
              </a:ext>
            </a:extLst>
          </p:cNvPr>
          <p:cNvSpPr>
            <a:spLocks noGrp="1"/>
          </p:cNvSpPr>
          <p:nvPr>
            <p:ph type="title"/>
          </p:nvPr>
        </p:nvSpPr>
        <p:spPr>
          <a:xfrm>
            <a:off x="5215615" y="1639627"/>
            <a:ext cx="5945038" cy="1325563"/>
          </a:xfrm>
          <a:prstGeom prst="rect">
            <a:avLst/>
          </a:prstGeom>
        </p:spPr>
        <p:txBody>
          <a:bodyPr vert="horz" lIns="91440" tIns="45720" rIns="91440" bIns="45720" rtlCol="0" anchor="ctr">
            <a:normAutofit/>
          </a:bodyPr>
          <a:lstStyle>
            <a:lvl1pPr algn="r">
              <a:defRPr sz="3800">
                <a:solidFill>
                  <a:schemeClr val="bg1"/>
                </a:solidFill>
                <a:latin typeface="Rockwell" panose="02060603020205020403" pitchFamily="18" charset="0"/>
              </a:defRPr>
            </a:lvl1pPr>
          </a:lstStyle>
          <a:p>
            <a:r>
              <a:rPr lang="en-US"/>
              <a:t>Click to edit Master title style</a:t>
            </a:r>
          </a:p>
        </p:txBody>
      </p:sp>
      <p:sp>
        <p:nvSpPr>
          <p:cNvPr id="10" name="TextBox 9">
            <a:extLst>
              <a:ext uri="{FF2B5EF4-FFF2-40B4-BE49-F238E27FC236}">
                <a16:creationId xmlns:a16="http://schemas.microsoft.com/office/drawing/2014/main" id="{570C9080-5AC4-4EB9-8E18-E4848D4D798F}"/>
              </a:ext>
            </a:extLst>
          </p:cNvPr>
          <p:cNvSpPr txBox="1"/>
          <p:nvPr userDrawn="1"/>
        </p:nvSpPr>
        <p:spPr>
          <a:xfrm>
            <a:off x="356448" y="5852596"/>
            <a:ext cx="5739552" cy="1005403"/>
          </a:xfrm>
          <a:prstGeom prst="rect">
            <a:avLst/>
          </a:prstGeom>
          <a:noFill/>
        </p:spPr>
        <p:txBody>
          <a:bodyPr wrap="square" rtlCol="0">
            <a:spAutoFit/>
          </a:bodyPr>
          <a:lstStyle/>
          <a:p>
            <a:pPr rtl="0"/>
            <a:r>
              <a:rPr lang="en-US" sz="1100" b="0" i="1" u="none" strike="noStrike" kern="1200" baseline="30000">
                <a:solidFill>
                  <a:schemeClr val="accent1"/>
                </a:solidFill>
                <a:latin typeface="Arial Narrow" panose="020B0606020202030204" pitchFamily="34" charset="0"/>
                <a:ea typeface="+mn-ea"/>
                <a:cs typeface="+mn-cs"/>
              </a:rPr>
              <a:t>This project was supported by grant No. 2019-J2-BX-K001 awarded by the Bureau of Justice Assistance. The Bureau of Justice Assistance is a component of the Office of Justice Programs, which also includes the Bureau of Justice Statistics, the National Institute of Justice, the Office of Juvenile Justice and Delinquency Prevention, the SMART Office, and the Office for Victims of Crime. Point of view or opinions in this document are those of the author and do not represent the official position or policies of the United States Department of Justice.</a:t>
            </a:r>
          </a:p>
          <a:p>
            <a:pPr rtl="0"/>
            <a:endParaRPr lang="en-US" sz="1800" b="1" i="0" u="none" strike="noStrike" kern="1200" baseline="30000">
              <a:solidFill>
                <a:schemeClr val="tx1"/>
              </a:solidFill>
              <a:latin typeface="+mn-lt"/>
              <a:ea typeface="+mn-ea"/>
              <a:cs typeface="+mn-cs"/>
            </a:endParaRPr>
          </a:p>
          <a:p>
            <a:endParaRPr lang="en-US" i="0"/>
          </a:p>
        </p:txBody>
      </p:sp>
      <p:pic>
        <p:nvPicPr>
          <p:cNvPr id="12" name="Picture 11">
            <a:extLst>
              <a:ext uri="{FF2B5EF4-FFF2-40B4-BE49-F238E27FC236}">
                <a16:creationId xmlns:a16="http://schemas.microsoft.com/office/drawing/2014/main" id="{A40AE9C9-1EF8-4630-813A-F549A16D79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66554" y="5864496"/>
            <a:ext cx="1168998" cy="648137"/>
          </a:xfrm>
          <a:prstGeom prst="rect">
            <a:avLst/>
          </a:prstGeom>
        </p:spPr>
      </p:pic>
      <p:cxnSp>
        <p:nvCxnSpPr>
          <p:cNvPr id="14" name="Straight Connector 13">
            <a:extLst>
              <a:ext uri="{FF2B5EF4-FFF2-40B4-BE49-F238E27FC236}">
                <a16:creationId xmlns:a16="http://schemas.microsoft.com/office/drawing/2014/main" id="{DC502AD1-8162-400B-A0A0-BC79DC76E041}"/>
              </a:ext>
            </a:extLst>
          </p:cNvPr>
          <p:cNvCxnSpPr>
            <a:cxnSpLocks/>
          </p:cNvCxnSpPr>
          <p:nvPr userDrawn="1"/>
        </p:nvCxnSpPr>
        <p:spPr>
          <a:xfrm>
            <a:off x="10144808" y="5852596"/>
            <a:ext cx="0" cy="654689"/>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C1EE04A-6B1D-4EB3-BC62-4D52FA444820}"/>
              </a:ext>
            </a:extLst>
          </p:cNvPr>
          <p:cNvSpPr/>
          <p:nvPr userDrawn="1"/>
        </p:nvSpPr>
        <p:spPr>
          <a:xfrm>
            <a:off x="0" y="4011949"/>
            <a:ext cx="12192000" cy="1571799"/>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9D34CC-03B4-48F8-B20E-FE554F9E7BCA}"/>
              </a:ext>
            </a:extLst>
          </p:cNvPr>
          <p:cNvSpPr txBox="1"/>
          <p:nvPr userDrawn="1"/>
        </p:nvSpPr>
        <p:spPr>
          <a:xfrm>
            <a:off x="4925688" y="4531465"/>
            <a:ext cx="6154188" cy="984885"/>
          </a:xfrm>
          <a:prstGeom prst="rect">
            <a:avLst/>
          </a:prstGeom>
          <a:noFill/>
        </p:spPr>
        <p:txBody>
          <a:bodyPr wrap="square" rtlCol="0">
            <a:spAutoFit/>
          </a:bodyPr>
          <a:lstStyle/>
          <a:p>
            <a:pPr marR="0" algn="r" rtl="0">
              <a:spcAft>
                <a:spcPts val="600"/>
              </a:spcAft>
            </a:pPr>
            <a:r>
              <a:rPr lang="en-US" sz="1800" b="0" i="0" u="none" strike="noStrike" baseline="30000">
                <a:solidFill>
                  <a:srgbClr val="FFA400"/>
                </a:solidFill>
                <a:latin typeface="Arial" panose="020B0604020202020204" pitchFamily="34" charset="0"/>
                <a:cs typeface="Arial" panose="020B0604020202020204" pitchFamily="34" charset="0"/>
              </a:rPr>
              <a:t>Bureau of Justice Assistance (BJA)</a:t>
            </a:r>
          </a:p>
          <a:p>
            <a:pPr marR="0" algn="r" rtl="0">
              <a:spcAft>
                <a:spcPts val="600"/>
              </a:spcAft>
            </a:pPr>
            <a:r>
              <a:rPr lang="en-US" sz="1800" b="0" i="0" u="none" strike="noStrike" baseline="30000">
                <a:solidFill>
                  <a:schemeClr val="bg1"/>
                </a:solidFill>
                <a:latin typeface="Arial" panose="020B0604020202020204" pitchFamily="34" charset="0"/>
                <a:cs typeface="Arial" panose="020B0604020202020204" pitchFamily="34" charset="0"/>
              </a:rPr>
              <a:t>Residential Substance Abuse Treatment (RSAT) </a:t>
            </a:r>
            <a:br>
              <a:rPr lang="en-US" sz="1800" b="0" i="0" u="none" strike="noStrike" baseline="30000">
                <a:solidFill>
                  <a:schemeClr val="bg1"/>
                </a:solidFill>
                <a:latin typeface="Arial" panose="020B0604020202020204" pitchFamily="34" charset="0"/>
                <a:cs typeface="Arial" panose="020B0604020202020204" pitchFamily="34" charset="0"/>
              </a:rPr>
            </a:br>
            <a:r>
              <a:rPr lang="en-US" sz="1800" b="0" i="0" u="none" strike="noStrike" baseline="30000">
                <a:solidFill>
                  <a:schemeClr val="bg1"/>
                </a:solidFill>
                <a:latin typeface="Arial" panose="020B0604020202020204" pitchFamily="34" charset="0"/>
                <a:cs typeface="Arial" panose="020B0604020202020204" pitchFamily="34" charset="0"/>
              </a:rPr>
              <a:t>Program for State Prisoners</a:t>
            </a:r>
          </a:p>
          <a:p>
            <a:pPr marR="0" algn="r" rtl="0">
              <a:spcAft>
                <a:spcPts val="600"/>
              </a:spcAft>
            </a:pPr>
            <a:r>
              <a:rPr lang="en-US" sz="1800" b="0" i="0" u="none" strike="noStrike" baseline="30000">
                <a:solidFill>
                  <a:schemeClr val="bg1"/>
                </a:solidFill>
                <a:latin typeface="Arial" panose="020B0604020202020204" pitchFamily="34" charset="0"/>
                <a:cs typeface="Arial" panose="020B0604020202020204" pitchFamily="34" charset="0"/>
              </a:rPr>
              <a:t>Training and Technical Assistance Resource</a:t>
            </a:r>
          </a:p>
        </p:txBody>
      </p:sp>
      <p:pic>
        <p:nvPicPr>
          <p:cNvPr id="9" name="Picture 8" descr="A picture containing drawing&#10;&#10;Description automatically generated">
            <a:extLst>
              <a:ext uri="{FF2B5EF4-FFF2-40B4-BE49-F238E27FC236}">
                <a16:creationId xmlns:a16="http://schemas.microsoft.com/office/drawing/2014/main" id="{8CD9C27A-F796-4FDD-91C8-3C9490D4D6B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58226" y="5899355"/>
            <a:ext cx="2029495" cy="609601"/>
          </a:xfrm>
          <a:prstGeom prst="rect">
            <a:avLst/>
          </a:prstGeom>
        </p:spPr>
      </p:pic>
      <p:cxnSp>
        <p:nvCxnSpPr>
          <p:cNvPr id="16" name="Straight Connector 15">
            <a:extLst>
              <a:ext uri="{FF2B5EF4-FFF2-40B4-BE49-F238E27FC236}">
                <a16:creationId xmlns:a16="http://schemas.microsoft.com/office/drawing/2014/main" id="{5F41944A-8050-45D6-B7C7-ADD5B3584411}"/>
              </a:ext>
            </a:extLst>
          </p:cNvPr>
          <p:cNvCxnSpPr>
            <a:cxnSpLocks/>
          </p:cNvCxnSpPr>
          <p:nvPr userDrawn="1"/>
        </p:nvCxnSpPr>
        <p:spPr>
          <a:xfrm flipH="1">
            <a:off x="7772400" y="2959509"/>
            <a:ext cx="3279060" cy="0"/>
          </a:xfrm>
          <a:prstGeom prst="line">
            <a:avLst/>
          </a:prstGeom>
          <a:ln w="34925">
            <a:solidFill>
              <a:srgbClr val="FFA400"/>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CDD53EB-C5AC-4EA7-B18D-CF5C3143D94F}"/>
              </a:ext>
            </a:extLst>
          </p:cNvPr>
          <p:cNvSpPr>
            <a:spLocks noGrp="1"/>
          </p:cNvSpPr>
          <p:nvPr>
            <p:ph type="body" sz="quarter" idx="10"/>
          </p:nvPr>
        </p:nvSpPr>
        <p:spPr>
          <a:xfrm>
            <a:off x="5214938" y="3175000"/>
            <a:ext cx="5945187" cy="812800"/>
          </a:xfrm>
        </p:spPr>
        <p:txBody>
          <a:bodyPr/>
          <a:lstStyle>
            <a:lvl1pPr marL="0" indent="0" algn="r">
              <a:buNone/>
              <a:defRPr sz="1800">
                <a:solidFill>
                  <a:schemeClr val="bg1"/>
                </a:solidFill>
                <a:latin typeface="Raleway"/>
              </a:defRPr>
            </a:lvl1pPr>
            <a:lvl2pPr marL="457200" indent="0" algn="r">
              <a:buNone/>
              <a:defRPr>
                <a:solidFill>
                  <a:schemeClr val="bg1"/>
                </a:solidFill>
                <a:latin typeface="Arial Narrow" panose="020B0606020202030204" pitchFamily="34" charset="0"/>
              </a:defRPr>
            </a:lvl2pPr>
            <a:lvl3pPr marL="914400" indent="0" algn="r">
              <a:buNone/>
              <a:defRPr>
                <a:solidFill>
                  <a:schemeClr val="bg1"/>
                </a:solidFill>
                <a:latin typeface="Arial Narrow" panose="020B0606020202030204" pitchFamily="34" charset="0"/>
              </a:defRPr>
            </a:lvl3pPr>
            <a:lvl4pPr marL="1371600" indent="0" algn="r">
              <a:buNone/>
              <a:defRPr>
                <a:solidFill>
                  <a:schemeClr val="bg1"/>
                </a:solidFill>
                <a:latin typeface="Arial Narrow" panose="020B0606020202030204" pitchFamily="34" charset="0"/>
              </a:defRPr>
            </a:lvl4pPr>
            <a:lvl5pPr marL="1828800" indent="0" algn="r">
              <a:buNone/>
              <a:defRPr>
                <a:solidFill>
                  <a:schemeClr val="bg1"/>
                </a:solidFill>
                <a:latin typeface="Arial Narrow" panose="020B0606020202030204" pitchFamily="34" charset="0"/>
              </a:defRPr>
            </a:lvl5pPr>
          </a:lstStyle>
          <a:p>
            <a:pPr lvl="0"/>
            <a:r>
              <a:rPr lang="en-US"/>
              <a:t>Click to edit Master text styles</a:t>
            </a:r>
          </a:p>
        </p:txBody>
      </p:sp>
    </p:spTree>
    <p:extLst>
      <p:ext uri="{BB962C8B-B14F-4D97-AF65-F5344CB8AC3E}">
        <p14:creationId xmlns:p14="http://schemas.microsoft.com/office/powerpoint/2010/main" val="8032466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7" name="Picture 16" descr="A group of people looking at a computer&#10;&#10;Description automatically generated">
            <a:extLst>
              <a:ext uri="{FF2B5EF4-FFF2-40B4-BE49-F238E27FC236}">
                <a16:creationId xmlns:a16="http://schemas.microsoft.com/office/drawing/2014/main" id="{A7AE58F2-05FA-4125-848A-9BDBD856C7FD}"/>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tretch/>
        </p:blipFill>
        <p:spPr>
          <a:xfrm>
            <a:off x="-1" y="1"/>
            <a:ext cx="12192001" cy="6451870"/>
          </a:xfrm>
          <a:prstGeom prst="rect">
            <a:avLst/>
          </a:prstGeom>
          <a:gradFill>
            <a:gsLst>
              <a:gs pos="11000">
                <a:schemeClr val="accent2"/>
              </a:gs>
              <a:gs pos="31000">
                <a:schemeClr val="bg1">
                  <a:alpha val="61000"/>
                </a:schemeClr>
              </a:gs>
            </a:gsLst>
            <a:lin ang="0" scaled="1"/>
          </a:gradFill>
        </p:spPr>
      </p:pic>
      <p:sp>
        <p:nvSpPr>
          <p:cNvPr id="18" name="Rectangle 17">
            <a:extLst>
              <a:ext uri="{FF2B5EF4-FFF2-40B4-BE49-F238E27FC236}">
                <a16:creationId xmlns:a16="http://schemas.microsoft.com/office/drawing/2014/main" id="{F4547D57-4BFE-417E-A34D-BE8E79B87B0E}"/>
              </a:ext>
            </a:extLst>
          </p:cNvPr>
          <p:cNvSpPr/>
          <p:nvPr userDrawn="1"/>
        </p:nvSpPr>
        <p:spPr>
          <a:xfrm>
            <a:off x="-2" y="0"/>
            <a:ext cx="12192001" cy="570271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FE6CDB6-3B35-4E3A-9149-1309CB1FE2BD}"/>
              </a:ext>
            </a:extLst>
          </p:cNvPr>
          <p:cNvSpPr/>
          <p:nvPr userDrawn="1"/>
        </p:nvSpPr>
        <p:spPr>
          <a:xfrm>
            <a:off x="0" y="5710687"/>
            <a:ext cx="12191996" cy="114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34F9399A-1AE8-47CD-8E40-D99B52D9B6EA}"/>
              </a:ext>
            </a:extLst>
          </p:cNvPr>
          <p:cNvSpPr>
            <a:spLocks noGrp="1"/>
          </p:cNvSpPr>
          <p:nvPr>
            <p:ph type="title"/>
          </p:nvPr>
        </p:nvSpPr>
        <p:spPr>
          <a:xfrm>
            <a:off x="536534" y="2958618"/>
            <a:ext cx="10515600" cy="1325563"/>
          </a:xfrm>
          <a:prstGeom prst="rect">
            <a:avLst/>
          </a:prstGeom>
        </p:spPr>
        <p:txBody>
          <a:bodyPr vert="horz" lIns="91440" tIns="45720" rIns="91440" bIns="45720" rtlCol="0" anchor="ctr">
            <a:normAutofit/>
          </a:bodyPr>
          <a:lstStyle>
            <a:lvl1pPr algn="r">
              <a:defRPr sz="3800">
                <a:solidFill>
                  <a:schemeClr val="bg1"/>
                </a:solidFill>
                <a:latin typeface="Rockwell" panose="02060603020205020403" pitchFamily="18" charset="0"/>
              </a:defRPr>
            </a:lvl1pPr>
          </a:lstStyle>
          <a:p>
            <a:r>
              <a:rPr lang="en-US"/>
              <a:t>Click to edit Master title style</a:t>
            </a:r>
          </a:p>
        </p:txBody>
      </p:sp>
      <p:pic>
        <p:nvPicPr>
          <p:cNvPr id="7" name="Picture 6" descr="A picture containing drawing&#10;&#10;Description automatically generated">
            <a:extLst>
              <a:ext uri="{FF2B5EF4-FFF2-40B4-BE49-F238E27FC236}">
                <a16:creationId xmlns:a16="http://schemas.microsoft.com/office/drawing/2014/main" id="{A5EBB237-23DC-424D-B0CE-7D6E4CA3A5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2" name="Slide Number Placeholder 5">
            <a:extLst>
              <a:ext uri="{FF2B5EF4-FFF2-40B4-BE49-F238E27FC236}">
                <a16:creationId xmlns:a16="http://schemas.microsoft.com/office/drawing/2014/main" id="{7ACA0AB5-7B92-4374-AEE7-7E66B774CEE0}"/>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4807723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7" name="Picture 16" descr="A group of people looking at a computer&#10;&#10;Description automatically generated">
            <a:extLst>
              <a:ext uri="{FF2B5EF4-FFF2-40B4-BE49-F238E27FC236}">
                <a16:creationId xmlns:a16="http://schemas.microsoft.com/office/drawing/2014/main" id="{A7AE58F2-05FA-4125-848A-9BDBD856C7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2" y="1"/>
            <a:ext cx="12192002" cy="6858000"/>
          </a:xfrm>
          <a:prstGeom prst="rect">
            <a:avLst/>
          </a:prstGeom>
          <a:gradFill>
            <a:gsLst>
              <a:gs pos="11000">
                <a:schemeClr val="accent2"/>
              </a:gs>
              <a:gs pos="31000">
                <a:schemeClr val="bg1">
                  <a:alpha val="61000"/>
                </a:schemeClr>
              </a:gs>
            </a:gsLst>
            <a:lin ang="0" scaled="1"/>
          </a:gradFill>
        </p:spPr>
      </p:pic>
      <p:sp>
        <p:nvSpPr>
          <p:cNvPr id="18" name="Rectangle 17">
            <a:extLst>
              <a:ext uri="{FF2B5EF4-FFF2-40B4-BE49-F238E27FC236}">
                <a16:creationId xmlns:a16="http://schemas.microsoft.com/office/drawing/2014/main" id="{F4547D57-4BFE-417E-A34D-BE8E79B87B0E}"/>
              </a:ext>
            </a:extLst>
          </p:cNvPr>
          <p:cNvSpPr/>
          <p:nvPr userDrawn="1"/>
        </p:nvSpPr>
        <p:spPr>
          <a:xfrm>
            <a:off x="-1" y="0"/>
            <a:ext cx="5388078" cy="6858000"/>
          </a:xfrm>
          <a:prstGeom prst="rect">
            <a:avLst/>
          </a:prstGeom>
          <a:gradFill>
            <a:gsLst>
              <a:gs pos="0">
                <a:schemeClr val="accent2">
                  <a:alpha val="0"/>
                </a:schemeClr>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704905-FCD5-4482-8C9A-A708E6E04BBB}"/>
              </a:ext>
            </a:extLst>
          </p:cNvPr>
          <p:cNvSpPr/>
          <p:nvPr userDrawn="1"/>
        </p:nvSpPr>
        <p:spPr>
          <a:xfrm>
            <a:off x="0" y="5710687"/>
            <a:ext cx="12191996" cy="114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98771C46-E900-4C11-BFD8-FB8FB46D2D71}"/>
              </a:ext>
            </a:extLst>
          </p:cNvPr>
          <p:cNvSpPr>
            <a:spLocks noGrp="1"/>
          </p:cNvSpPr>
          <p:nvPr>
            <p:ph type="title"/>
          </p:nvPr>
        </p:nvSpPr>
        <p:spPr>
          <a:xfrm>
            <a:off x="536534" y="2958618"/>
            <a:ext cx="10515600" cy="1325563"/>
          </a:xfrm>
          <a:prstGeom prst="rect">
            <a:avLst/>
          </a:prstGeom>
        </p:spPr>
        <p:txBody>
          <a:bodyPr vert="horz" lIns="91440" tIns="45720" rIns="91440" bIns="45720" rtlCol="0" anchor="ctr">
            <a:normAutofit/>
          </a:bodyPr>
          <a:lstStyle>
            <a:lvl1pPr algn="r">
              <a:defRPr sz="3800">
                <a:solidFill>
                  <a:schemeClr val="bg1"/>
                </a:solidFill>
                <a:latin typeface="Rockwell" panose="02060603020205020403" pitchFamily="18" charset="0"/>
              </a:defRPr>
            </a:lvl1pPr>
          </a:lstStyle>
          <a:p>
            <a:r>
              <a:rPr lang="en-US"/>
              <a:t>Click to edit Master title style</a:t>
            </a:r>
          </a:p>
        </p:txBody>
      </p:sp>
      <p:pic>
        <p:nvPicPr>
          <p:cNvPr id="3" name="Picture 2" descr="A picture containing drawing&#10;&#10;Description automatically generated">
            <a:extLst>
              <a:ext uri="{FF2B5EF4-FFF2-40B4-BE49-F238E27FC236}">
                <a16:creationId xmlns:a16="http://schemas.microsoft.com/office/drawing/2014/main" id="{23D48EA9-209E-465D-9FA9-2B37BAF1A0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2" name="Slide Number Placeholder 5">
            <a:extLst>
              <a:ext uri="{FF2B5EF4-FFF2-40B4-BE49-F238E27FC236}">
                <a16:creationId xmlns:a16="http://schemas.microsoft.com/office/drawing/2014/main" id="{0186A806-0F51-47C1-9FA7-B9DD7C625F47}"/>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17687311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ED2FBBC2-92D8-47A0-99AA-4DE33F682B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68941"/>
            <a:ext cx="12192000" cy="7069917"/>
          </a:xfrm>
          <a:prstGeom prst="rect">
            <a:avLst/>
          </a:prstGeom>
        </p:spPr>
      </p:pic>
      <p:sp>
        <p:nvSpPr>
          <p:cNvPr id="7" name="Rectangle 6">
            <a:extLst>
              <a:ext uri="{FF2B5EF4-FFF2-40B4-BE49-F238E27FC236}">
                <a16:creationId xmlns:a16="http://schemas.microsoft.com/office/drawing/2014/main" id="{1A465450-0D2C-4833-ADA5-F0A2D4753584}"/>
              </a:ext>
            </a:extLst>
          </p:cNvPr>
          <p:cNvSpPr/>
          <p:nvPr userDrawn="1"/>
        </p:nvSpPr>
        <p:spPr>
          <a:xfrm>
            <a:off x="0" y="-285750"/>
            <a:ext cx="12192000" cy="7143750"/>
          </a:xfrm>
          <a:prstGeom prst="rect">
            <a:avLst/>
          </a:prstGeom>
          <a:gradFill>
            <a:gsLst>
              <a:gs pos="21000">
                <a:schemeClr val="accent2"/>
              </a:gs>
              <a:gs pos="100000">
                <a:schemeClr val="bg1">
                  <a:alpha val="61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A9AD6E8-A854-4C91-8B04-7C0D7A1F86BA}"/>
              </a:ext>
            </a:extLst>
          </p:cNvPr>
          <p:cNvSpPr/>
          <p:nvPr userDrawn="1"/>
        </p:nvSpPr>
        <p:spPr>
          <a:xfrm>
            <a:off x="0" y="5710687"/>
            <a:ext cx="12191996" cy="114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4F5192CD-AC22-488C-A273-AC15651EB698}"/>
              </a:ext>
            </a:extLst>
          </p:cNvPr>
          <p:cNvSpPr>
            <a:spLocks noGrp="1"/>
          </p:cNvSpPr>
          <p:nvPr>
            <p:ph type="title"/>
          </p:nvPr>
        </p:nvSpPr>
        <p:spPr>
          <a:xfrm>
            <a:off x="536534" y="2958618"/>
            <a:ext cx="10515600" cy="1325563"/>
          </a:xfrm>
          <a:prstGeom prst="rect">
            <a:avLst/>
          </a:prstGeom>
        </p:spPr>
        <p:txBody>
          <a:bodyPr vert="horz" lIns="91440" tIns="45720" rIns="91440" bIns="45720" rtlCol="0" anchor="ctr">
            <a:normAutofit/>
          </a:bodyPr>
          <a:lstStyle>
            <a:lvl1pPr algn="r">
              <a:defRPr sz="3800">
                <a:solidFill>
                  <a:schemeClr val="bg1"/>
                </a:solidFill>
                <a:latin typeface="Rockwell" panose="02060603020205020403" pitchFamily="18" charset="0"/>
              </a:defRPr>
            </a:lvl1pPr>
          </a:lstStyle>
          <a:p>
            <a:r>
              <a:rPr lang="en-US"/>
              <a:t>Click to edit Master title style</a:t>
            </a:r>
          </a:p>
        </p:txBody>
      </p:sp>
      <p:pic>
        <p:nvPicPr>
          <p:cNvPr id="6" name="Picture 5" descr="A picture containing drawing&#10;&#10;Description automatically generated">
            <a:extLst>
              <a:ext uri="{FF2B5EF4-FFF2-40B4-BE49-F238E27FC236}">
                <a16:creationId xmlns:a16="http://schemas.microsoft.com/office/drawing/2014/main" id="{307BBF27-9915-44ED-B020-9FBC086E47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2" name="Slide Number Placeholder 5">
            <a:extLst>
              <a:ext uri="{FF2B5EF4-FFF2-40B4-BE49-F238E27FC236}">
                <a16:creationId xmlns:a16="http://schemas.microsoft.com/office/drawing/2014/main" id="{05BA9113-BBE4-422C-8DDF-F1BB2FBA7921}"/>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42584368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Contne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EF441C-65E4-4C75-AD3B-4ADF6B379B2D}"/>
              </a:ext>
            </a:extLst>
          </p:cNvPr>
          <p:cNvSpPr/>
          <p:nvPr userDrawn="1"/>
        </p:nvSpPr>
        <p:spPr>
          <a:xfrm>
            <a:off x="0" y="1"/>
            <a:ext cx="12192000" cy="908206"/>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E275EC0-0DE5-4949-A175-2E0577F292A6}"/>
              </a:ext>
            </a:extLst>
          </p:cNvPr>
          <p:cNvSpPr>
            <a:spLocks noGrp="1"/>
          </p:cNvSpPr>
          <p:nvPr>
            <p:ph type="title"/>
          </p:nvPr>
        </p:nvSpPr>
        <p:spPr>
          <a:xfrm>
            <a:off x="457200" y="273758"/>
            <a:ext cx="10515600"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endParaRPr lang="en-US"/>
          </a:p>
        </p:txBody>
      </p:sp>
      <p:sp>
        <p:nvSpPr>
          <p:cNvPr id="12" name="Content Placeholder 2">
            <a:extLst>
              <a:ext uri="{FF2B5EF4-FFF2-40B4-BE49-F238E27FC236}">
                <a16:creationId xmlns:a16="http://schemas.microsoft.com/office/drawing/2014/main" id="{A4B85663-87CD-4516-912D-3BD712DD0F63}"/>
              </a:ext>
            </a:extLst>
          </p:cNvPr>
          <p:cNvSpPr>
            <a:spLocks noGrp="1"/>
          </p:cNvSpPr>
          <p:nvPr>
            <p:ph sz="half" idx="1"/>
          </p:nvPr>
        </p:nvSpPr>
        <p:spPr>
          <a:xfrm>
            <a:off x="457200" y="1409701"/>
            <a:ext cx="10715513" cy="451739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drawing&#10;&#10;Description automatically generated">
            <a:extLst>
              <a:ext uri="{FF2B5EF4-FFF2-40B4-BE49-F238E27FC236}">
                <a16:creationId xmlns:a16="http://schemas.microsoft.com/office/drawing/2014/main" id="{F3431C12-DFCF-416B-B8F6-B48DEAFF25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3" name="Slide Number Placeholder 5">
            <a:extLst>
              <a:ext uri="{FF2B5EF4-FFF2-40B4-BE49-F238E27FC236}">
                <a16:creationId xmlns:a16="http://schemas.microsoft.com/office/drawing/2014/main" id="{9BF184FA-199B-4952-900E-C715E8176DC9}"/>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3248316312"/>
      </p:ext>
    </p:extLst>
  </p:cSld>
  <p:clrMapOvr>
    <a:masterClrMapping/>
  </p:clrMapOvr>
  <p:extLst>
    <p:ext uri="{DCECCB84-F9BA-43D5-87BE-67443E8EF086}">
      <p15:sldGuideLst xmlns:p15="http://schemas.microsoft.com/office/powerpoint/2012/main">
        <p15:guide id="1" orient="horz" pos="888">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_Subhead_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EF441C-65E4-4C75-AD3B-4ADF6B379B2D}"/>
              </a:ext>
            </a:extLst>
          </p:cNvPr>
          <p:cNvSpPr/>
          <p:nvPr userDrawn="1"/>
        </p:nvSpPr>
        <p:spPr>
          <a:xfrm>
            <a:off x="0" y="1"/>
            <a:ext cx="12192000" cy="908206"/>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E275EC0-0DE5-4949-A175-2E0577F292A6}"/>
              </a:ext>
            </a:extLst>
          </p:cNvPr>
          <p:cNvSpPr>
            <a:spLocks noGrp="1"/>
          </p:cNvSpPr>
          <p:nvPr>
            <p:ph type="title"/>
          </p:nvPr>
        </p:nvSpPr>
        <p:spPr>
          <a:xfrm>
            <a:off x="457200" y="273758"/>
            <a:ext cx="10515600"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endParaRPr lang="en-US"/>
          </a:p>
        </p:txBody>
      </p:sp>
      <p:sp>
        <p:nvSpPr>
          <p:cNvPr id="12" name="Content Placeholder 2">
            <a:extLst>
              <a:ext uri="{FF2B5EF4-FFF2-40B4-BE49-F238E27FC236}">
                <a16:creationId xmlns:a16="http://schemas.microsoft.com/office/drawing/2014/main" id="{A4B85663-87CD-4516-912D-3BD712DD0F63}"/>
              </a:ext>
            </a:extLst>
          </p:cNvPr>
          <p:cNvSpPr>
            <a:spLocks noGrp="1"/>
          </p:cNvSpPr>
          <p:nvPr>
            <p:ph sz="half" idx="1"/>
          </p:nvPr>
        </p:nvSpPr>
        <p:spPr>
          <a:xfrm>
            <a:off x="457200" y="1998483"/>
            <a:ext cx="10715513" cy="392861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E8DAD7-3F35-4BD8-B692-B7F9154D861E}"/>
              </a:ext>
            </a:extLst>
          </p:cNvPr>
          <p:cNvSpPr>
            <a:spLocks noGrp="1"/>
          </p:cNvSpPr>
          <p:nvPr>
            <p:ph type="body" sz="quarter" idx="13"/>
          </p:nvPr>
        </p:nvSpPr>
        <p:spPr>
          <a:xfrm>
            <a:off x="457200" y="1412875"/>
            <a:ext cx="10715625" cy="58578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a:solidFill>
                  <a:srgbClr val="003B71"/>
                </a:solidFill>
              </a:defRPr>
            </a:lvl1pPr>
          </a:lstStyle>
          <a:p>
            <a:pPr lvl="0"/>
            <a:endParaRPr lang="en-US"/>
          </a:p>
        </p:txBody>
      </p:sp>
      <p:pic>
        <p:nvPicPr>
          <p:cNvPr id="6" name="Picture 5" descr="A picture containing drawing&#10;&#10;Description automatically generated">
            <a:extLst>
              <a:ext uri="{FF2B5EF4-FFF2-40B4-BE49-F238E27FC236}">
                <a16:creationId xmlns:a16="http://schemas.microsoft.com/office/drawing/2014/main" id="{F3431C12-DFCF-416B-B8F6-B48DEAFF25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8" name="Slide Number Placeholder 5">
            <a:extLst>
              <a:ext uri="{FF2B5EF4-FFF2-40B4-BE49-F238E27FC236}">
                <a16:creationId xmlns:a16="http://schemas.microsoft.com/office/drawing/2014/main" id="{1E7A3376-D7E7-41EC-BDB4-631A2CDECFAA}"/>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467527595"/>
      </p:ext>
    </p:extLst>
  </p:cSld>
  <p:clrMapOvr>
    <a:masterClrMapping/>
  </p:clrMapOvr>
  <p:extLst>
    <p:ext uri="{DCECCB84-F9BA-43D5-87BE-67443E8EF086}">
      <p15:sldGuideLst xmlns:p15="http://schemas.microsoft.com/office/powerpoint/2012/main">
        <p15:guide id="1" orient="horz" pos="888">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w/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CB5759-CDC9-4505-9011-FD4572222F6C}"/>
              </a:ext>
            </a:extLst>
          </p:cNvPr>
          <p:cNvSpPr>
            <a:spLocks noGrp="1"/>
          </p:cNvSpPr>
          <p:nvPr>
            <p:ph sz="half" idx="1"/>
          </p:nvPr>
        </p:nvSpPr>
        <p:spPr>
          <a:xfrm>
            <a:off x="457200" y="2074803"/>
            <a:ext cx="5181600" cy="398767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5B1D51-C838-4AA2-83EB-BC7F4E327A2E}"/>
              </a:ext>
            </a:extLst>
          </p:cNvPr>
          <p:cNvSpPr>
            <a:spLocks noGrp="1"/>
          </p:cNvSpPr>
          <p:nvPr>
            <p:ph sz="half" idx="2"/>
          </p:nvPr>
        </p:nvSpPr>
        <p:spPr>
          <a:xfrm>
            <a:off x="6172200" y="2074803"/>
            <a:ext cx="5181600" cy="398767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5442601-0BB5-4268-8E5D-1736545D6007}"/>
              </a:ext>
            </a:extLst>
          </p:cNvPr>
          <p:cNvSpPr/>
          <p:nvPr userDrawn="1"/>
        </p:nvSpPr>
        <p:spPr>
          <a:xfrm>
            <a:off x="0" y="1"/>
            <a:ext cx="12192000" cy="908206"/>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65CEF67-60D6-4CAB-8885-4FD67180735A}"/>
              </a:ext>
            </a:extLst>
          </p:cNvPr>
          <p:cNvSpPr>
            <a:spLocks noGrp="1"/>
          </p:cNvSpPr>
          <p:nvPr>
            <p:ph type="title"/>
          </p:nvPr>
        </p:nvSpPr>
        <p:spPr>
          <a:xfrm>
            <a:off x="457200" y="273758"/>
            <a:ext cx="10515600"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endParaRPr lang="en-US"/>
          </a:p>
        </p:txBody>
      </p:sp>
      <p:sp>
        <p:nvSpPr>
          <p:cNvPr id="5" name="Text Placeholder 4">
            <a:extLst>
              <a:ext uri="{FF2B5EF4-FFF2-40B4-BE49-F238E27FC236}">
                <a16:creationId xmlns:a16="http://schemas.microsoft.com/office/drawing/2014/main" id="{3B2E20CE-3666-4A54-9621-07403B14B884}"/>
              </a:ext>
            </a:extLst>
          </p:cNvPr>
          <p:cNvSpPr>
            <a:spLocks noGrp="1"/>
          </p:cNvSpPr>
          <p:nvPr>
            <p:ph type="body" sz="quarter" idx="13"/>
          </p:nvPr>
        </p:nvSpPr>
        <p:spPr>
          <a:xfrm>
            <a:off x="457200" y="1408176"/>
            <a:ext cx="10896600" cy="587375"/>
          </a:xfrm>
        </p:spPr>
        <p:txBody>
          <a:bodyPr/>
          <a:lstStyle>
            <a:lvl1pPr marL="0" indent="0">
              <a:buFontTx/>
              <a:buNone/>
              <a:defRPr b="1">
                <a:solidFill>
                  <a:schemeClr val="accent1"/>
                </a:solidFill>
              </a:defRPr>
            </a:lvl1pPr>
          </a:lstStyle>
          <a:p>
            <a:pPr lvl="0"/>
            <a:endParaRPr lang="en-US"/>
          </a:p>
        </p:txBody>
      </p:sp>
      <p:pic>
        <p:nvPicPr>
          <p:cNvPr id="15" name="Picture 14" descr="A picture containing drawing&#10;&#10;Description automatically generated">
            <a:extLst>
              <a:ext uri="{FF2B5EF4-FFF2-40B4-BE49-F238E27FC236}">
                <a16:creationId xmlns:a16="http://schemas.microsoft.com/office/drawing/2014/main" id="{0324070A-FBE0-4348-A2F7-58CDE7598E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6" name="Slide Number Placeholder 5">
            <a:extLst>
              <a:ext uri="{FF2B5EF4-FFF2-40B4-BE49-F238E27FC236}">
                <a16:creationId xmlns:a16="http://schemas.microsoft.com/office/drawing/2014/main" id="{1BB7CA8D-1D22-469E-98B3-5C0C345D839A}"/>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8194006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hoto Slide w text">
    <p:spTree>
      <p:nvGrpSpPr>
        <p:cNvPr id="1" name=""/>
        <p:cNvGrpSpPr/>
        <p:nvPr/>
      </p:nvGrpSpPr>
      <p:grpSpPr>
        <a:xfrm>
          <a:off x="0" y="0"/>
          <a:ext cx="0" cy="0"/>
          <a:chOff x="0" y="0"/>
          <a:chExt cx="0" cy="0"/>
        </a:xfrm>
      </p:grpSpPr>
      <p:pic>
        <p:nvPicPr>
          <p:cNvPr id="2" name="Picture 1" descr="Woman leaning against white wall smiling">
            <a:extLst>
              <a:ext uri="{FF2B5EF4-FFF2-40B4-BE49-F238E27FC236}">
                <a16:creationId xmlns:a16="http://schemas.microsoft.com/office/drawing/2014/main" id="{B3474291-F0BD-4B7B-8A3E-F1C1610133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076709" y="0"/>
            <a:ext cx="6115291" cy="6858000"/>
          </a:xfrm>
          <a:prstGeom prst="rect">
            <a:avLst/>
          </a:prstGeom>
        </p:spPr>
      </p:pic>
      <p:sp>
        <p:nvSpPr>
          <p:cNvPr id="6" name="Rectangle 5">
            <a:extLst>
              <a:ext uri="{FF2B5EF4-FFF2-40B4-BE49-F238E27FC236}">
                <a16:creationId xmlns:a16="http://schemas.microsoft.com/office/drawing/2014/main" id="{D8291D73-3500-482F-9639-F5B58D619CC4}"/>
              </a:ext>
            </a:extLst>
          </p:cNvPr>
          <p:cNvSpPr/>
          <p:nvPr userDrawn="1"/>
        </p:nvSpPr>
        <p:spPr>
          <a:xfrm flipV="1">
            <a:off x="6081176" y="0"/>
            <a:ext cx="6110824" cy="6858000"/>
          </a:xfrm>
          <a:prstGeom prst="rect">
            <a:avLst/>
          </a:prstGeom>
          <a:solidFill>
            <a:srgbClr val="003B7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65CEF67-60D6-4CAB-8885-4FD67180735A}"/>
              </a:ext>
            </a:extLst>
          </p:cNvPr>
          <p:cNvSpPr>
            <a:spLocks noGrp="1"/>
          </p:cNvSpPr>
          <p:nvPr>
            <p:ph type="title"/>
          </p:nvPr>
        </p:nvSpPr>
        <p:spPr>
          <a:xfrm>
            <a:off x="457200" y="1863393"/>
            <a:ext cx="5181600" cy="634450"/>
          </a:xfrm>
        </p:spPr>
        <p:txBody>
          <a:bodyPr>
            <a:noAutofit/>
          </a:bodyPr>
          <a:lstStyle>
            <a:lvl1pPr>
              <a:defRPr sz="3200">
                <a:solidFill>
                  <a:schemeClr val="accent1"/>
                </a:solidFill>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F6CB5759-CDC9-4505-9011-FD4572222F6C}"/>
              </a:ext>
            </a:extLst>
          </p:cNvPr>
          <p:cNvSpPr>
            <a:spLocks noGrp="1"/>
          </p:cNvSpPr>
          <p:nvPr>
            <p:ph sz="half" idx="1"/>
          </p:nvPr>
        </p:nvSpPr>
        <p:spPr>
          <a:xfrm>
            <a:off x="457200" y="2881223"/>
            <a:ext cx="5181600" cy="3295740"/>
          </a:xfrm>
        </p:spPr>
        <p:txBody>
          <a:bodyPr>
            <a:normAutofit/>
          </a:bodyPr>
          <a:lstStyle>
            <a:lvl1pPr marL="0" indent="0">
              <a:buClr>
                <a:schemeClr val="accent1"/>
              </a:buClr>
              <a:buNone/>
              <a:defRPr sz="2000">
                <a:solidFill>
                  <a:schemeClr val="bg2">
                    <a:lumMod val="50000"/>
                  </a:schemeClr>
                </a:solidFill>
              </a:defRPr>
            </a:lvl1pPr>
            <a:lvl2pPr marL="457200" indent="0">
              <a:buClr>
                <a:schemeClr val="accent1"/>
              </a:buClr>
              <a:buNone/>
              <a:defRPr sz="1800">
                <a:solidFill>
                  <a:schemeClr val="bg2">
                    <a:lumMod val="50000"/>
                  </a:schemeClr>
                </a:solidFill>
              </a:defRPr>
            </a:lvl2pPr>
            <a:lvl3pPr marL="914400" indent="0">
              <a:buClr>
                <a:schemeClr val="accent1"/>
              </a:buClr>
              <a:buNone/>
              <a:defRPr sz="1600">
                <a:solidFill>
                  <a:schemeClr val="bg2">
                    <a:lumMod val="50000"/>
                  </a:schemeClr>
                </a:solidFill>
              </a:defRPr>
            </a:lvl3pPr>
            <a:lvl4pPr marL="1371600" indent="0">
              <a:buClr>
                <a:schemeClr val="accent1"/>
              </a:buClr>
              <a:buNone/>
              <a:defRPr sz="1400">
                <a:solidFill>
                  <a:schemeClr val="bg2">
                    <a:lumMod val="50000"/>
                  </a:schemeClr>
                </a:solidFill>
              </a:defRPr>
            </a:lvl4pPr>
            <a:lvl5pPr marL="1828800" indent="0">
              <a:buClr>
                <a:schemeClr val="accent1"/>
              </a:buClr>
              <a:buNone/>
              <a:defRPr sz="1400">
                <a:solidFill>
                  <a:schemeClr val="bg2">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5">
            <a:extLst>
              <a:ext uri="{FF2B5EF4-FFF2-40B4-BE49-F238E27FC236}">
                <a16:creationId xmlns:a16="http://schemas.microsoft.com/office/drawing/2014/main" id="{1BB7CA8D-1D22-469E-98B3-5C0C345D839A}"/>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
        <p:nvSpPr>
          <p:cNvPr id="14" name="Rectangle 13">
            <a:extLst>
              <a:ext uri="{FF2B5EF4-FFF2-40B4-BE49-F238E27FC236}">
                <a16:creationId xmlns:a16="http://schemas.microsoft.com/office/drawing/2014/main" id="{31FBAEF0-3894-47AA-BD1A-F806EE74EE2C}"/>
              </a:ext>
            </a:extLst>
          </p:cNvPr>
          <p:cNvSpPr/>
          <p:nvPr userDrawn="1"/>
        </p:nvSpPr>
        <p:spPr>
          <a:xfrm>
            <a:off x="6076709" y="3090440"/>
            <a:ext cx="6115291" cy="27489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FE5DAD75-D206-4C1D-9017-57489AD04B5A}"/>
              </a:ext>
            </a:extLst>
          </p:cNvPr>
          <p:cNvSpPr>
            <a:spLocks noGrp="1"/>
          </p:cNvSpPr>
          <p:nvPr>
            <p:ph sz="half" idx="10" hasCustomPrompt="1"/>
          </p:nvPr>
        </p:nvSpPr>
        <p:spPr>
          <a:xfrm>
            <a:off x="6469811" y="3090440"/>
            <a:ext cx="5181600" cy="2748988"/>
          </a:xfrm>
        </p:spPr>
        <p:txBody>
          <a:bodyPr anchor="ctr">
            <a:normAutofit/>
          </a:bodyPr>
          <a:lstStyle>
            <a:lvl1pPr marL="0" indent="0" algn="r">
              <a:buClr>
                <a:schemeClr val="accent1"/>
              </a:buClr>
              <a:buNone/>
              <a:defRPr sz="1600">
                <a:solidFill>
                  <a:schemeClr val="bg1"/>
                </a:solidFill>
              </a:defRPr>
            </a:lvl1pPr>
            <a:lvl2pPr marL="457200" indent="0" algn="r">
              <a:buClr>
                <a:schemeClr val="accent1"/>
              </a:buClr>
              <a:buNone/>
              <a:defRPr sz="1800">
                <a:solidFill>
                  <a:schemeClr val="bg2">
                    <a:lumMod val="50000"/>
                  </a:schemeClr>
                </a:solidFill>
              </a:defRPr>
            </a:lvl2pPr>
            <a:lvl3pPr marL="914400" indent="0" algn="r">
              <a:buClr>
                <a:schemeClr val="accent1"/>
              </a:buClr>
              <a:buNone/>
              <a:defRPr sz="1600">
                <a:solidFill>
                  <a:schemeClr val="bg2">
                    <a:lumMod val="50000"/>
                  </a:schemeClr>
                </a:solidFill>
              </a:defRPr>
            </a:lvl3pPr>
            <a:lvl4pPr marL="1371600" indent="0" algn="r">
              <a:buClr>
                <a:schemeClr val="accent1"/>
              </a:buClr>
              <a:buNone/>
              <a:defRPr sz="1400">
                <a:solidFill>
                  <a:schemeClr val="bg2">
                    <a:lumMod val="50000"/>
                  </a:schemeClr>
                </a:solidFill>
              </a:defRPr>
            </a:lvl4pPr>
            <a:lvl5pPr marL="1828800" indent="0" algn="r">
              <a:buClr>
                <a:schemeClr val="accent1"/>
              </a:buClr>
              <a:buNone/>
              <a:defRPr sz="1400">
                <a:solidFill>
                  <a:schemeClr val="bg2">
                    <a:lumMod val="50000"/>
                  </a:schemeClr>
                </a:solidFill>
              </a:defRPr>
            </a:lvl5pPr>
          </a:lstStyle>
          <a:p>
            <a:pPr lvl="0"/>
            <a:r>
              <a:rPr lang="en-US"/>
              <a:t>Edit Master text styles</a:t>
            </a:r>
          </a:p>
        </p:txBody>
      </p:sp>
    </p:spTree>
    <p:extLst>
      <p:ext uri="{BB962C8B-B14F-4D97-AF65-F5344CB8AC3E}">
        <p14:creationId xmlns:p14="http://schemas.microsoft.com/office/powerpoint/2010/main" val="14890701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cture op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6D3627-B2AD-493E-B635-509383B0A801}"/>
              </a:ext>
            </a:extLst>
          </p:cNvPr>
          <p:cNvSpPr/>
          <p:nvPr userDrawn="1"/>
        </p:nvSpPr>
        <p:spPr>
          <a:xfrm>
            <a:off x="457200" y="415925"/>
            <a:ext cx="6108700" cy="5291587"/>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65CEF67-60D6-4CAB-8885-4FD67180735A}"/>
              </a:ext>
            </a:extLst>
          </p:cNvPr>
          <p:cNvSpPr>
            <a:spLocks noGrp="1"/>
          </p:cNvSpPr>
          <p:nvPr userDrawn="1">
            <p:ph type="title"/>
          </p:nvPr>
        </p:nvSpPr>
        <p:spPr>
          <a:xfrm>
            <a:off x="644713" y="2290812"/>
            <a:ext cx="5181600" cy="634450"/>
          </a:xfrm>
        </p:spPr>
        <p:txBody>
          <a:bodyPr>
            <a:noAutofit/>
          </a:bodyPr>
          <a:lstStyle>
            <a:lvl1pPr algn="r">
              <a:defRPr sz="3200" b="1">
                <a:solidFill>
                  <a:schemeClr val="accent3"/>
                </a:solidFill>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F6CB5759-CDC9-4505-9011-FD4572222F6C}"/>
              </a:ext>
            </a:extLst>
          </p:cNvPr>
          <p:cNvSpPr>
            <a:spLocks noGrp="1"/>
          </p:cNvSpPr>
          <p:nvPr userDrawn="1">
            <p:ph sz="half" idx="1" hasCustomPrompt="1"/>
          </p:nvPr>
        </p:nvSpPr>
        <p:spPr>
          <a:xfrm>
            <a:off x="644712" y="3176451"/>
            <a:ext cx="5181600" cy="2279650"/>
          </a:xfrm>
        </p:spPr>
        <p:txBody>
          <a:bodyPr>
            <a:normAutofit/>
          </a:bodyPr>
          <a:lstStyle>
            <a:lvl1pPr marL="0" indent="0" algn="r">
              <a:buClr>
                <a:schemeClr val="accent1"/>
              </a:buClr>
              <a:buNone/>
              <a:defRPr sz="1800">
                <a:solidFill>
                  <a:schemeClr val="bg1"/>
                </a:solidFill>
              </a:defRPr>
            </a:lvl1pPr>
            <a:lvl2pPr marL="457200" indent="0">
              <a:buClr>
                <a:schemeClr val="accent1"/>
              </a:buClr>
              <a:buNone/>
              <a:defRPr sz="1600">
                <a:solidFill>
                  <a:schemeClr val="bg2">
                    <a:lumMod val="50000"/>
                  </a:schemeClr>
                </a:solidFill>
              </a:defRPr>
            </a:lvl2pPr>
            <a:lvl3pPr marL="914400" indent="0">
              <a:buClr>
                <a:schemeClr val="accent1"/>
              </a:buClr>
              <a:buNone/>
              <a:defRPr sz="1400">
                <a:solidFill>
                  <a:schemeClr val="bg2">
                    <a:lumMod val="50000"/>
                  </a:schemeClr>
                </a:solidFill>
              </a:defRPr>
            </a:lvl3pPr>
            <a:lvl4pPr marL="1371600" indent="0">
              <a:buClr>
                <a:schemeClr val="accent1"/>
              </a:buClr>
              <a:buNone/>
              <a:defRPr sz="1200">
                <a:solidFill>
                  <a:schemeClr val="bg2">
                    <a:lumMod val="50000"/>
                  </a:schemeClr>
                </a:solidFill>
              </a:defRPr>
            </a:lvl4pPr>
            <a:lvl5pPr marL="1828800" indent="0">
              <a:buClr>
                <a:schemeClr val="accent1"/>
              </a:buClr>
              <a:buNone/>
              <a:defRPr sz="1200">
                <a:solidFill>
                  <a:schemeClr val="bg2">
                    <a:lumMod val="50000"/>
                  </a:schemeClr>
                </a:solidFill>
              </a:defRPr>
            </a:lvl5pPr>
          </a:lstStyle>
          <a:p>
            <a:pPr lvl="0"/>
            <a:r>
              <a:rPr lang="en-US"/>
              <a:t>Edit Master text styles</a:t>
            </a:r>
          </a:p>
        </p:txBody>
      </p:sp>
      <p:pic>
        <p:nvPicPr>
          <p:cNvPr id="15" name="Picture 14" descr="A picture containing drawing&#10;&#10;Description automatically generated">
            <a:extLst>
              <a:ext uri="{FF2B5EF4-FFF2-40B4-BE49-F238E27FC236}">
                <a16:creationId xmlns:a16="http://schemas.microsoft.com/office/drawing/2014/main" id="{0324070A-FBE0-4348-A2F7-58CDE7598E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6" name="Slide Number Placeholder 5">
            <a:extLst>
              <a:ext uri="{FF2B5EF4-FFF2-40B4-BE49-F238E27FC236}">
                <a16:creationId xmlns:a16="http://schemas.microsoft.com/office/drawing/2014/main" id="{1BB7CA8D-1D22-469E-98B3-5C0C345D839A}"/>
              </a:ext>
            </a:extLst>
          </p:cNvPr>
          <p:cNvSpPr>
            <a:spLocks noGrp="1"/>
          </p:cNvSpPr>
          <p:nvPr userDrawn="1">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cxnSp>
        <p:nvCxnSpPr>
          <p:cNvPr id="11" name="Straight Connector 10">
            <a:extLst>
              <a:ext uri="{FF2B5EF4-FFF2-40B4-BE49-F238E27FC236}">
                <a16:creationId xmlns:a16="http://schemas.microsoft.com/office/drawing/2014/main" id="{3471FCE0-DBF4-4174-B618-1B007BF083B7}"/>
              </a:ext>
            </a:extLst>
          </p:cNvPr>
          <p:cNvCxnSpPr>
            <a:cxnSpLocks/>
          </p:cNvCxnSpPr>
          <p:nvPr userDrawn="1"/>
        </p:nvCxnSpPr>
        <p:spPr>
          <a:xfrm flipH="1">
            <a:off x="3703899" y="2938453"/>
            <a:ext cx="2069505" cy="0"/>
          </a:xfrm>
          <a:prstGeom prst="line">
            <a:avLst/>
          </a:prstGeom>
          <a:ln w="34925">
            <a:solidFill>
              <a:srgbClr val="FFA400"/>
            </a:solidFill>
          </a:ln>
        </p:spPr>
        <p:style>
          <a:lnRef idx="1">
            <a:schemeClr val="accent1"/>
          </a:lnRef>
          <a:fillRef idx="0">
            <a:schemeClr val="accent1"/>
          </a:fillRef>
          <a:effectRef idx="0">
            <a:schemeClr val="accent1"/>
          </a:effectRef>
          <a:fontRef idx="minor">
            <a:schemeClr val="tx1"/>
          </a:fontRef>
        </p:style>
      </p:cxnSp>
      <p:sp>
        <p:nvSpPr>
          <p:cNvPr id="24" name="Picture Placeholder 23">
            <a:extLst>
              <a:ext uri="{FF2B5EF4-FFF2-40B4-BE49-F238E27FC236}">
                <a16:creationId xmlns:a16="http://schemas.microsoft.com/office/drawing/2014/main" id="{E21D5E1E-CBAC-427F-B110-BC9880824970}"/>
              </a:ext>
            </a:extLst>
          </p:cNvPr>
          <p:cNvSpPr>
            <a:spLocks noGrp="1"/>
          </p:cNvSpPr>
          <p:nvPr>
            <p:ph type="pic" sz="quarter" idx="10"/>
          </p:nvPr>
        </p:nvSpPr>
        <p:spPr>
          <a:xfrm>
            <a:off x="6565900" y="415926"/>
            <a:ext cx="5268913" cy="5291586"/>
          </a:xfrm>
        </p:spPr>
        <p:txBody>
          <a:bodyPr/>
          <a:lstStyle/>
          <a:p>
            <a:endParaRPr lang="en-US"/>
          </a:p>
        </p:txBody>
      </p:sp>
    </p:spTree>
    <p:extLst>
      <p:ext uri="{BB962C8B-B14F-4D97-AF65-F5344CB8AC3E}">
        <p14:creationId xmlns:p14="http://schemas.microsoft.com/office/powerpoint/2010/main" val="32968749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ue_Backgroun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EF441C-65E4-4C75-AD3B-4ADF6B379B2D}"/>
              </a:ext>
            </a:extLst>
          </p:cNvPr>
          <p:cNvSpPr/>
          <p:nvPr userDrawn="1"/>
        </p:nvSpPr>
        <p:spPr>
          <a:xfrm>
            <a:off x="0" y="0"/>
            <a:ext cx="12192000" cy="571068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E275EC0-0DE5-4949-A175-2E0577F292A6}"/>
              </a:ext>
            </a:extLst>
          </p:cNvPr>
          <p:cNvSpPr>
            <a:spLocks noGrp="1"/>
          </p:cNvSpPr>
          <p:nvPr>
            <p:ph type="title"/>
          </p:nvPr>
        </p:nvSpPr>
        <p:spPr>
          <a:xfrm>
            <a:off x="457200" y="273758"/>
            <a:ext cx="10515600"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endParaRPr lang="en-US"/>
          </a:p>
        </p:txBody>
      </p:sp>
      <p:sp>
        <p:nvSpPr>
          <p:cNvPr id="12" name="Content Placeholder 2">
            <a:extLst>
              <a:ext uri="{FF2B5EF4-FFF2-40B4-BE49-F238E27FC236}">
                <a16:creationId xmlns:a16="http://schemas.microsoft.com/office/drawing/2014/main" id="{A4B85663-87CD-4516-912D-3BD712DD0F63}"/>
              </a:ext>
            </a:extLst>
          </p:cNvPr>
          <p:cNvSpPr>
            <a:spLocks noGrp="1"/>
          </p:cNvSpPr>
          <p:nvPr>
            <p:ph sz="half" idx="1"/>
          </p:nvPr>
        </p:nvSpPr>
        <p:spPr>
          <a:xfrm>
            <a:off x="457200" y="1998484"/>
            <a:ext cx="10715513" cy="371220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E8DAD7-3F35-4BD8-B692-B7F9154D861E}"/>
              </a:ext>
            </a:extLst>
          </p:cNvPr>
          <p:cNvSpPr>
            <a:spLocks noGrp="1"/>
          </p:cNvSpPr>
          <p:nvPr>
            <p:ph type="body" sz="quarter" idx="13" hasCustomPrompt="1"/>
          </p:nvPr>
        </p:nvSpPr>
        <p:spPr>
          <a:xfrm>
            <a:off x="457200" y="1412875"/>
            <a:ext cx="10715625" cy="58578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400" b="1">
                <a:solidFill>
                  <a:schemeClr val="accent3"/>
                </a:solidFill>
              </a:defRPr>
            </a:lvl1pPr>
          </a:lstStyle>
          <a:p>
            <a:pPr lvl="0"/>
            <a:r>
              <a:rPr lang="en-US"/>
              <a:t>Subhead</a:t>
            </a:r>
          </a:p>
        </p:txBody>
      </p:sp>
      <p:pic>
        <p:nvPicPr>
          <p:cNvPr id="16" name="Picture 15" descr="A picture containing drawing&#10;&#10;Description automatically generated">
            <a:extLst>
              <a:ext uri="{FF2B5EF4-FFF2-40B4-BE49-F238E27FC236}">
                <a16:creationId xmlns:a16="http://schemas.microsoft.com/office/drawing/2014/main" id="{52D32CD8-76D9-4686-AD0C-DF77A9FE6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7" name="Slide Number Placeholder 5">
            <a:extLst>
              <a:ext uri="{FF2B5EF4-FFF2-40B4-BE49-F238E27FC236}">
                <a16:creationId xmlns:a16="http://schemas.microsoft.com/office/drawing/2014/main" id="{487D56E8-8141-45F8-B4AD-B58D30661BA1}"/>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1594292811"/>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C3D3D42-6D46-477D-8608-187080984BE0}"/>
              </a:ext>
            </a:extLst>
          </p:cNvPr>
          <p:cNvGrpSpPr/>
          <p:nvPr userDrawn="1"/>
        </p:nvGrpSpPr>
        <p:grpSpPr>
          <a:xfrm>
            <a:off x="308758" y="296609"/>
            <a:ext cx="11574485" cy="4809894"/>
            <a:chOff x="308758" y="296609"/>
            <a:chExt cx="11574485" cy="4809894"/>
          </a:xfrm>
        </p:grpSpPr>
        <p:sp>
          <p:nvSpPr>
            <p:cNvPr id="10" name="Rectangle 9">
              <a:extLst>
                <a:ext uri="{FF2B5EF4-FFF2-40B4-BE49-F238E27FC236}">
                  <a16:creationId xmlns:a16="http://schemas.microsoft.com/office/drawing/2014/main" id="{50F0406E-D0B1-435C-9452-6896FDF2C8CF}"/>
                </a:ext>
              </a:extLst>
            </p:cNvPr>
            <p:cNvSpPr/>
            <p:nvPr/>
          </p:nvSpPr>
          <p:spPr>
            <a:xfrm>
              <a:off x="308758" y="296609"/>
              <a:ext cx="11574483" cy="4809894"/>
            </a:xfrm>
            <a:prstGeom prst="rect">
              <a:avLst/>
            </a:prstGeom>
            <a:gradFill flip="none" rotWithShape="1">
              <a:gsLst>
                <a:gs pos="30000">
                  <a:srgbClr val="5B85A8">
                    <a:alpha val="80000"/>
                  </a:srgbClr>
                </a:gs>
                <a:gs pos="0">
                  <a:schemeClr val="bg2">
                    <a:alpha val="50000"/>
                  </a:schemeClr>
                </a:gs>
                <a:gs pos="86000">
                  <a:schemeClr val="accent1">
                    <a:lumMod val="7000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1" name="Picture 10" descr="A collage of a person's face&#10;&#10;Description automatically generated with medium confidence">
              <a:extLst>
                <a:ext uri="{FF2B5EF4-FFF2-40B4-BE49-F238E27FC236}">
                  <a16:creationId xmlns:a16="http://schemas.microsoft.com/office/drawing/2014/main" id="{5DFAC6AE-E045-454A-B41D-6BE3B4C89386}"/>
                </a:ext>
              </a:extLst>
            </p:cNvPr>
            <p:cNvPicPr>
              <a:picLocks noChangeAspect="1"/>
            </p:cNvPicPr>
            <p:nvPr/>
          </p:nvPicPr>
          <p:blipFill rotWithShape="1">
            <a:blip r:embed="rId2" cstate="screen">
              <a:alphaModFix amt="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6313761" y="296609"/>
              <a:ext cx="5569482" cy="4809894"/>
            </a:xfrm>
            <a:prstGeom prst="rect">
              <a:avLst/>
            </a:prstGeom>
          </p:spPr>
        </p:pic>
      </p:grpSp>
      <p:sp>
        <p:nvSpPr>
          <p:cNvPr id="12" name="TextBox 11">
            <a:extLst>
              <a:ext uri="{FF2B5EF4-FFF2-40B4-BE49-F238E27FC236}">
                <a16:creationId xmlns:a16="http://schemas.microsoft.com/office/drawing/2014/main" id="{0D178D68-19D5-4FCF-96E6-BF241F608CBD}"/>
              </a:ext>
            </a:extLst>
          </p:cNvPr>
          <p:cNvSpPr txBox="1"/>
          <p:nvPr userDrawn="1"/>
        </p:nvSpPr>
        <p:spPr>
          <a:xfrm>
            <a:off x="7141258" y="6269271"/>
            <a:ext cx="4839903" cy="400110"/>
          </a:xfrm>
          <a:prstGeom prst="rect">
            <a:avLst/>
          </a:prstGeom>
          <a:noFill/>
        </p:spPr>
        <p:txBody>
          <a:bodyPr wrap="square" rtlCol="0">
            <a:spAutoFit/>
          </a:bodyPr>
          <a:lstStyle/>
          <a:p>
            <a:pPr algn="r"/>
            <a:r>
              <a:rPr lang="en-US" sz="2000" b="1">
                <a:solidFill>
                  <a:schemeClr val="bg2"/>
                </a:solidFill>
                <a:latin typeface="Arial Narrow" panose="020B0606020202030204" pitchFamily="34" charset="0"/>
              </a:rPr>
              <a:t>ahpnet.com</a:t>
            </a:r>
          </a:p>
        </p:txBody>
      </p:sp>
      <p:pic>
        <p:nvPicPr>
          <p:cNvPr id="13" name="Picture 12">
            <a:extLst>
              <a:ext uri="{FF2B5EF4-FFF2-40B4-BE49-F238E27FC236}">
                <a16:creationId xmlns:a16="http://schemas.microsoft.com/office/drawing/2014/main" id="{9496BB79-F0E9-4FA2-85F8-6D602CF6E13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2437" y="5581744"/>
            <a:ext cx="1822806" cy="792121"/>
          </a:xfrm>
          <a:prstGeom prst="rect">
            <a:avLst/>
          </a:prstGeom>
        </p:spPr>
      </p:pic>
      <p:sp>
        <p:nvSpPr>
          <p:cNvPr id="14" name="TextBox 13">
            <a:extLst>
              <a:ext uri="{FF2B5EF4-FFF2-40B4-BE49-F238E27FC236}">
                <a16:creationId xmlns:a16="http://schemas.microsoft.com/office/drawing/2014/main" id="{B4C501EB-681E-40A9-840D-35EAED90F9DD}"/>
              </a:ext>
            </a:extLst>
          </p:cNvPr>
          <p:cNvSpPr txBox="1"/>
          <p:nvPr userDrawn="1"/>
        </p:nvSpPr>
        <p:spPr>
          <a:xfrm>
            <a:off x="7262095" y="5833313"/>
            <a:ext cx="4719066" cy="338554"/>
          </a:xfrm>
          <a:prstGeom prst="rect">
            <a:avLst/>
          </a:prstGeom>
          <a:noFill/>
        </p:spPr>
        <p:txBody>
          <a:bodyPr wrap="square" rtlCol="0">
            <a:spAutoFit/>
          </a:bodyPr>
          <a:lstStyle/>
          <a:p>
            <a:pPr algn="r"/>
            <a:r>
              <a:rPr lang="en-US" sz="1600" spc="100">
                <a:solidFill>
                  <a:schemeClr val="tx2"/>
                </a:solidFill>
              </a:rPr>
              <a:t>Real World Solutions for Systems Change</a:t>
            </a:r>
          </a:p>
        </p:txBody>
      </p:sp>
      <p:cxnSp>
        <p:nvCxnSpPr>
          <p:cNvPr id="15" name="Straight Connector 14">
            <a:extLst>
              <a:ext uri="{FF2B5EF4-FFF2-40B4-BE49-F238E27FC236}">
                <a16:creationId xmlns:a16="http://schemas.microsoft.com/office/drawing/2014/main" id="{7A896AC7-0A47-46BD-B184-8477042C7C69}"/>
              </a:ext>
            </a:extLst>
          </p:cNvPr>
          <p:cNvCxnSpPr>
            <a:cxnSpLocks/>
          </p:cNvCxnSpPr>
          <p:nvPr userDrawn="1"/>
        </p:nvCxnSpPr>
        <p:spPr>
          <a:xfrm flipH="1">
            <a:off x="2324561" y="6246536"/>
            <a:ext cx="95586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B192466D-9905-445A-90DA-A74AE8076BE9}"/>
              </a:ext>
            </a:extLst>
          </p:cNvPr>
          <p:cNvSpPr>
            <a:spLocks noGrp="1"/>
          </p:cNvSpPr>
          <p:nvPr>
            <p:ph type="ctrTitle" hasCustomPrompt="1"/>
          </p:nvPr>
        </p:nvSpPr>
        <p:spPr>
          <a:xfrm>
            <a:off x="1097280" y="686133"/>
            <a:ext cx="9311121" cy="1930190"/>
          </a:xfrm>
        </p:spPr>
        <p:txBody>
          <a:bodyPr anchor="b">
            <a:normAutofit/>
          </a:bodyPr>
          <a:lstStyle>
            <a:lvl1pPr algn="l">
              <a:defRPr sz="3200" b="0">
                <a:solidFill>
                  <a:schemeClr val="bg1"/>
                </a:solidFill>
              </a:defRPr>
            </a:lvl1pPr>
          </a:lstStyle>
          <a:p>
            <a:r>
              <a:rPr lang="en-US"/>
              <a:t>Click here to edit Master title style</a:t>
            </a:r>
          </a:p>
        </p:txBody>
      </p:sp>
      <p:sp>
        <p:nvSpPr>
          <p:cNvPr id="22" name="Subtitle 2">
            <a:extLst>
              <a:ext uri="{FF2B5EF4-FFF2-40B4-BE49-F238E27FC236}">
                <a16:creationId xmlns:a16="http://schemas.microsoft.com/office/drawing/2014/main" id="{B917B4EC-FA41-47F0-BE78-EC4E574970D4}"/>
              </a:ext>
            </a:extLst>
          </p:cNvPr>
          <p:cNvSpPr>
            <a:spLocks noGrp="1"/>
          </p:cNvSpPr>
          <p:nvPr>
            <p:ph type="subTitle" idx="1"/>
          </p:nvPr>
        </p:nvSpPr>
        <p:spPr>
          <a:xfrm>
            <a:off x="1097279" y="2738984"/>
            <a:ext cx="9311121" cy="134825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 Placeholder 22">
            <a:extLst>
              <a:ext uri="{FF2B5EF4-FFF2-40B4-BE49-F238E27FC236}">
                <a16:creationId xmlns:a16="http://schemas.microsoft.com/office/drawing/2014/main" id="{1A5E9F1B-7A47-4762-849C-0FEFAE2D5677}"/>
              </a:ext>
            </a:extLst>
          </p:cNvPr>
          <p:cNvSpPr>
            <a:spLocks noGrp="1"/>
          </p:cNvSpPr>
          <p:nvPr>
            <p:ph type="body" sz="quarter" idx="10"/>
          </p:nvPr>
        </p:nvSpPr>
        <p:spPr>
          <a:xfrm>
            <a:off x="1097280" y="4562475"/>
            <a:ext cx="9311119" cy="468313"/>
          </a:xfrm>
        </p:spPr>
        <p:txBody>
          <a:bodyPr>
            <a:noAutofit/>
          </a:bodyPr>
          <a:lstStyle>
            <a:lvl1pPr marL="0" indent="0">
              <a:buNone/>
              <a:defRPr sz="1400" b="1">
                <a:solidFill>
                  <a:schemeClr val="bg2"/>
                </a:solidFill>
              </a:defRPr>
            </a:lvl1pPr>
            <a:lvl2pPr marL="457200" indent="0">
              <a:buNone/>
              <a:defRPr sz="1400">
                <a:solidFill>
                  <a:schemeClr val="bg2"/>
                </a:solidFill>
              </a:defRPr>
            </a:lvl2pPr>
            <a:lvl3pPr marL="914400" indent="0">
              <a:buNone/>
              <a:defRPr sz="1400">
                <a:solidFill>
                  <a:schemeClr val="bg2"/>
                </a:solidFill>
              </a:defRPr>
            </a:lvl3pPr>
            <a:lvl4pPr marL="1371600" indent="0">
              <a:buNone/>
              <a:defRPr sz="1400">
                <a:solidFill>
                  <a:schemeClr val="bg2"/>
                </a:solidFill>
              </a:defRPr>
            </a:lvl4pPr>
            <a:lvl5pPr marL="1828800" indent="0">
              <a:buNone/>
              <a:defRPr sz="1400">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604766569"/>
      </p:ext>
    </p:extLst>
  </p:cSld>
  <p:clrMapOvr>
    <a:masterClrMapping/>
  </p:clrMapOvr>
  <p:extLst>
    <p:ext uri="{DCECCB84-F9BA-43D5-87BE-67443E8EF086}">
      <p15:sldGuideLst xmlns:p15="http://schemas.microsoft.com/office/powerpoint/2012/main">
        <p15:guide id="3" orient="horz" pos="864" userDrawn="1">
          <p15:clr>
            <a:srgbClr val="FBAE40"/>
          </p15:clr>
        </p15:guide>
        <p15:guide id="4"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y Backgroun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EF441C-65E4-4C75-AD3B-4ADF6B379B2D}"/>
              </a:ext>
            </a:extLst>
          </p:cNvPr>
          <p:cNvSpPr/>
          <p:nvPr userDrawn="1"/>
        </p:nvSpPr>
        <p:spPr>
          <a:xfrm>
            <a:off x="0" y="0"/>
            <a:ext cx="12192000" cy="571068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E275EC0-0DE5-4949-A175-2E0577F292A6}"/>
              </a:ext>
            </a:extLst>
          </p:cNvPr>
          <p:cNvSpPr>
            <a:spLocks noGrp="1"/>
          </p:cNvSpPr>
          <p:nvPr>
            <p:ph type="title"/>
          </p:nvPr>
        </p:nvSpPr>
        <p:spPr>
          <a:xfrm>
            <a:off x="457200" y="2538118"/>
            <a:ext cx="10515600" cy="634450"/>
          </a:xfrm>
        </p:spPr>
        <p:txBody>
          <a:bodyPr>
            <a:noAutofit/>
          </a:bodyPr>
          <a:lstStyle>
            <a:lvl1pPr>
              <a:defRPr sz="3200">
                <a:solidFill>
                  <a:schemeClr val="accent1"/>
                </a:solidFill>
                <a:latin typeface="Arial" panose="020B0604020202020204" pitchFamily="34" charset="0"/>
                <a:cs typeface="Arial" panose="020B0604020202020204" pitchFamily="34" charset="0"/>
              </a:defRPr>
            </a:lvl1pPr>
          </a:lstStyle>
          <a:p>
            <a:endParaRPr lang="en-US"/>
          </a:p>
        </p:txBody>
      </p:sp>
      <p:pic>
        <p:nvPicPr>
          <p:cNvPr id="16" name="Picture 15" descr="A picture containing drawing&#10;&#10;Description automatically generated">
            <a:extLst>
              <a:ext uri="{FF2B5EF4-FFF2-40B4-BE49-F238E27FC236}">
                <a16:creationId xmlns:a16="http://schemas.microsoft.com/office/drawing/2014/main" id="{52D32CD8-76D9-4686-AD0C-DF77A9FE6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7" name="Slide Number Placeholder 5">
            <a:extLst>
              <a:ext uri="{FF2B5EF4-FFF2-40B4-BE49-F238E27FC236}">
                <a16:creationId xmlns:a16="http://schemas.microsoft.com/office/drawing/2014/main" id="{487D56E8-8141-45F8-B4AD-B58D30661BA1}"/>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416721374"/>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lue_Background">
    <p:spTree>
      <p:nvGrpSpPr>
        <p:cNvPr id="1" name=""/>
        <p:cNvGrpSpPr/>
        <p:nvPr/>
      </p:nvGrpSpPr>
      <p:grpSpPr>
        <a:xfrm>
          <a:off x="0" y="0"/>
          <a:ext cx="0" cy="0"/>
          <a:chOff x="0" y="0"/>
          <a:chExt cx="0" cy="0"/>
        </a:xfrm>
      </p:grpSpPr>
      <p:pic>
        <p:nvPicPr>
          <p:cNvPr id="2" name="Picture 1" descr="A group of people in a room&#10;&#10;Description automatically generated">
            <a:extLst>
              <a:ext uri="{FF2B5EF4-FFF2-40B4-BE49-F238E27FC236}">
                <a16:creationId xmlns:a16="http://schemas.microsoft.com/office/drawing/2014/main" id="{9B3EFA5D-5CDC-42C3-8B40-F779D740AB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1574"/>
            <a:ext cx="12192000" cy="4870784"/>
          </a:xfrm>
          <a:prstGeom prst="rect">
            <a:avLst/>
          </a:prstGeom>
        </p:spPr>
      </p:pic>
      <p:sp>
        <p:nvSpPr>
          <p:cNvPr id="3" name="Rectangle 2">
            <a:extLst>
              <a:ext uri="{FF2B5EF4-FFF2-40B4-BE49-F238E27FC236}">
                <a16:creationId xmlns:a16="http://schemas.microsoft.com/office/drawing/2014/main" id="{068F5E23-0041-4E92-AC4A-220F5FF63C2C}"/>
              </a:ext>
            </a:extLst>
          </p:cNvPr>
          <p:cNvSpPr/>
          <p:nvPr userDrawn="1"/>
        </p:nvSpPr>
        <p:spPr>
          <a:xfrm>
            <a:off x="0" y="-71575"/>
            <a:ext cx="12192000" cy="4870784"/>
          </a:xfrm>
          <a:prstGeom prst="rect">
            <a:avLst/>
          </a:prstGeom>
          <a:solidFill>
            <a:srgbClr val="003B71">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9786BD6-B51A-4D76-99AC-B793C5D5CC8E}"/>
              </a:ext>
            </a:extLst>
          </p:cNvPr>
          <p:cNvSpPr/>
          <p:nvPr userDrawn="1"/>
        </p:nvSpPr>
        <p:spPr>
          <a:xfrm>
            <a:off x="0" y="4164759"/>
            <a:ext cx="12192000" cy="6344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72C0527-51CA-4C31-BD1F-FBEFB6EC3A4B}"/>
              </a:ext>
            </a:extLst>
          </p:cNvPr>
          <p:cNvSpPr txBox="1"/>
          <p:nvPr userDrawn="1"/>
        </p:nvSpPr>
        <p:spPr>
          <a:xfrm>
            <a:off x="1411123" y="4227548"/>
            <a:ext cx="747877" cy="584775"/>
          </a:xfrm>
          <a:prstGeom prst="rect">
            <a:avLst/>
          </a:prstGeom>
          <a:noFill/>
        </p:spPr>
        <p:txBody>
          <a:bodyPr wrap="square" rtlCol="0">
            <a:spAutoFit/>
          </a:bodyPr>
          <a:lstStyle/>
          <a:p>
            <a:r>
              <a:rPr lang="en-US" sz="3200">
                <a:solidFill>
                  <a:schemeClr val="bg1"/>
                </a:solidFill>
                <a:latin typeface="Rockwell" panose="02060603020205020403" pitchFamily="18" charset="0"/>
                <a:cs typeface="Arial" panose="020B0604020202020204" pitchFamily="34" charset="0"/>
              </a:rPr>
              <a:t>01</a:t>
            </a:r>
          </a:p>
        </p:txBody>
      </p:sp>
      <p:sp>
        <p:nvSpPr>
          <p:cNvPr id="19" name="TextBox 18">
            <a:extLst>
              <a:ext uri="{FF2B5EF4-FFF2-40B4-BE49-F238E27FC236}">
                <a16:creationId xmlns:a16="http://schemas.microsoft.com/office/drawing/2014/main" id="{BAC26C32-AE9A-4C43-91BA-EF203398D2E6}"/>
              </a:ext>
            </a:extLst>
          </p:cNvPr>
          <p:cNvSpPr txBox="1"/>
          <p:nvPr userDrawn="1"/>
        </p:nvSpPr>
        <p:spPr>
          <a:xfrm>
            <a:off x="4061190" y="4227548"/>
            <a:ext cx="747877" cy="584775"/>
          </a:xfrm>
          <a:prstGeom prst="rect">
            <a:avLst/>
          </a:prstGeom>
          <a:noFill/>
        </p:spPr>
        <p:txBody>
          <a:bodyPr wrap="square" rtlCol="0">
            <a:spAutoFit/>
          </a:bodyPr>
          <a:lstStyle/>
          <a:p>
            <a:r>
              <a:rPr lang="en-US" sz="3200">
                <a:solidFill>
                  <a:schemeClr val="bg1"/>
                </a:solidFill>
                <a:latin typeface="Rockwell" panose="02060603020205020403" pitchFamily="18" charset="0"/>
                <a:cs typeface="Arial" panose="020B0604020202020204" pitchFamily="34" charset="0"/>
              </a:rPr>
              <a:t>02</a:t>
            </a:r>
          </a:p>
        </p:txBody>
      </p:sp>
      <p:sp>
        <p:nvSpPr>
          <p:cNvPr id="21" name="TextBox 20">
            <a:extLst>
              <a:ext uri="{FF2B5EF4-FFF2-40B4-BE49-F238E27FC236}">
                <a16:creationId xmlns:a16="http://schemas.microsoft.com/office/drawing/2014/main" id="{469B8172-743A-4753-8F00-81A90718A929}"/>
              </a:ext>
            </a:extLst>
          </p:cNvPr>
          <p:cNvSpPr txBox="1"/>
          <p:nvPr userDrawn="1"/>
        </p:nvSpPr>
        <p:spPr>
          <a:xfrm>
            <a:off x="6711257" y="4227548"/>
            <a:ext cx="747877" cy="584775"/>
          </a:xfrm>
          <a:prstGeom prst="rect">
            <a:avLst/>
          </a:prstGeom>
          <a:noFill/>
        </p:spPr>
        <p:txBody>
          <a:bodyPr wrap="square" rtlCol="0">
            <a:spAutoFit/>
          </a:bodyPr>
          <a:lstStyle/>
          <a:p>
            <a:r>
              <a:rPr lang="en-US" sz="3200">
                <a:solidFill>
                  <a:schemeClr val="bg1"/>
                </a:solidFill>
                <a:latin typeface="Rockwell" panose="02060603020205020403" pitchFamily="18" charset="0"/>
                <a:cs typeface="Arial" panose="020B0604020202020204" pitchFamily="34" charset="0"/>
              </a:rPr>
              <a:t>03</a:t>
            </a:r>
          </a:p>
        </p:txBody>
      </p:sp>
      <p:sp>
        <p:nvSpPr>
          <p:cNvPr id="23" name="TextBox 22">
            <a:extLst>
              <a:ext uri="{FF2B5EF4-FFF2-40B4-BE49-F238E27FC236}">
                <a16:creationId xmlns:a16="http://schemas.microsoft.com/office/drawing/2014/main" id="{2C58D8E9-8876-40BF-BA52-96AB4649374C}"/>
              </a:ext>
            </a:extLst>
          </p:cNvPr>
          <p:cNvSpPr txBox="1"/>
          <p:nvPr userDrawn="1"/>
        </p:nvSpPr>
        <p:spPr>
          <a:xfrm>
            <a:off x="9361323" y="4227548"/>
            <a:ext cx="747877" cy="584775"/>
          </a:xfrm>
          <a:prstGeom prst="rect">
            <a:avLst/>
          </a:prstGeom>
          <a:noFill/>
        </p:spPr>
        <p:txBody>
          <a:bodyPr wrap="square" rtlCol="0">
            <a:spAutoFit/>
          </a:bodyPr>
          <a:lstStyle/>
          <a:p>
            <a:r>
              <a:rPr lang="en-US" sz="3200">
                <a:solidFill>
                  <a:schemeClr val="bg1"/>
                </a:solidFill>
                <a:latin typeface="Rockwell" panose="02060603020205020403" pitchFamily="18" charset="0"/>
                <a:cs typeface="Arial" panose="020B0604020202020204" pitchFamily="34" charset="0"/>
              </a:rPr>
              <a:t>04</a:t>
            </a:r>
          </a:p>
        </p:txBody>
      </p:sp>
      <p:sp>
        <p:nvSpPr>
          <p:cNvPr id="7" name="Title 1">
            <a:extLst>
              <a:ext uri="{FF2B5EF4-FFF2-40B4-BE49-F238E27FC236}">
                <a16:creationId xmlns:a16="http://schemas.microsoft.com/office/drawing/2014/main" id="{9E275EC0-0DE5-4949-A175-2E0577F292A6}"/>
              </a:ext>
            </a:extLst>
          </p:cNvPr>
          <p:cNvSpPr>
            <a:spLocks noGrp="1"/>
          </p:cNvSpPr>
          <p:nvPr userDrawn="1">
            <p:ph type="title" hasCustomPrompt="1"/>
          </p:nvPr>
        </p:nvSpPr>
        <p:spPr>
          <a:xfrm>
            <a:off x="457200" y="2260120"/>
            <a:ext cx="10515600" cy="897147"/>
          </a:xfrm>
        </p:spPr>
        <p:txBody>
          <a:bodyPr>
            <a:noAutofit/>
          </a:bodyPr>
          <a:lstStyle>
            <a:lvl1pPr algn="r">
              <a:defRPr sz="3200">
                <a:solidFill>
                  <a:schemeClr val="bg1"/>
                </a:solidFill>
                <a:latin typeface="Arial" panose="020B0604020202020204" pitchFamily="34" charset="0"/>
                <a:cs typeface="Arial" panose="020B0604020202020204" pitchFamily="34" charset="0"/>
              </a:defRPr>
            </a:lvl1pPr>
          </a:lstStyle>
          <a:p>
            <a:br>
              <a:rPr lang="en-US"/>
            </a:br>
            <a:endParaRPr lang="en-US"/>
          </a:p>
        </p:txBody>
      </p:sp>
      <p:sp>
        <p:nvSpPr>
          <p:cNvPr id="12" name="Content Placeholder 2">
            <a:extLst>
              <a:ext uri="{FF2B5EF4-FFF2-40B4-BE49-F238E27FC236}">
                <a16:creationId xmlns:a16="http://schemas.microsoft.com/office/drawing/2014/main" id="{A4B85663-87CD-4516-912D-3BD712DD0F63}"/>
              </a:ext>
            </a:extLst>
          </p:cNvPr>
          <p:cNvSpPr>
            <a:spLocks noGrp="1"/>
          </p:cNvSpPr>
          <p:nvPr userDrawn="1">
            <p:ph sz="half" idx="1" hasCustomPrompt="1"/>
          </p:nvPr>
        </p:nvSpPr>
        <p:spPr>
          <a:xfrm>
            <a:off x="1411123" y="5220444"/>
            <a:ext cx="2505269" cy="973322"/>
          </a:xfrm>
        </p:spPr>
        <p:txBody>
          <a:bodyPr>
            <a:normAutofit/>
          </a:bodyPr>
          <a:lstStyle>
            <a:lvl1pPr marL="0" indent="0">
              <a:buClr>
                <a:schemeClr val="bg1"/>
              </a:buClr>
              <a:buNone/>
              <a:defRPr sz="1600">
                <a:solidFill>
                  <a:schemeClr val="tx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a:t>Edit Master text styles</a:t>
            </a:r>
          </a:p>
        </p:txBody>
      </p:sp>
      <p:sp>
        <p:nvSpPr>
          <p:cNvPr id="5" name="Text Placeholder 4">
            <a:extLst>
              <a:ext uri="{FF2B5EF4-FFF2-40B4-BE49-F238E27FC236}">
                <a16:creationId xmlns:a16="http://schemas.microsoft.com/office/drawing/2014/main" id="{0CE8DAD7-3F35-4BD8-B692-B7F9154D861E}"/>
              </a:ext>
            </a:extLst>
          </p:cNvPr>
          <p:cNvSpPr>
            <a:spLocks noGrp="1"/>
          </p:cNvSpPr>
          <p:nvPr userDrawn="1">
            <p:ph type="body" sz="quarter" idx="13" hasCustomPrompt="1"/>
          </p:nvPr>
        </p:nvSpPr>
        <p:spPr>
          <a:xfrm>
            <a:off x="1411123" y="4875112"/>
            <a:ext cx="2505269" cy="33221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1">
                <a:solidFill>
                  <a:schemeClr val="accent1"/>
                </a:solidFill>
              </a:defRPr>
            </a:lvl1pPr>
          </a:lstStyle>
          <a:p>
            <a:pPr lvl="0"/>
            <a:r>
              <a:rPr lang="en-US"/>
              <a:t>Subhead</a:t>
            </a:r>
          </a:p>
        </p:txBody>
      </p:sp>
      <p:pic>
        <p:nvPicPr>
          <p:cNvPr id="16" name="Picture 15" descr="A picture containing drawing&#10;&#10;Description automatically generated">
            <a:extLst>
              <a:ext uri="{FF2B5EF4-FFF2-40B4-BE49-F238E27FC236}">
                <a16:creationId xmlns:a16="http://schemas.microsoft.com/office/drawing/2014/main" id="{52D32CD8-76D9-4686-AD0C-DF77A9FE6E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38" name="Content Placeholder 2">
            <a:extLst>
              <a:ext uri="{FF2B5EF4-FFF2-40B4-BE49-F238E27FC236}">
                <a16:creationId xmlns:a16="http://schemas.microsoft.com/office/drawing/2014/main" id="{D6CBEE1F-B998-43EC-8A14-7279BA79DFEE}"/>
              </a:ext>
            </a:extLst>
          </p:cNvPr>
          <p:cNvSpPr>
            <a:spLocks noGrp="1"/>
          </p:cNvSpPr>
          <p:nvPr>
            <p:ph sz="half" idx="14" hasCustomPrompt="1"/>
          </p:nvPr>
        </p:nvSpPr>
        <p:spPr>
          <a:xfrm>
            <a:off x="4042179" y="5220444"/>
            <a:ext cx="2505269" cy="973322"/>
          </a:xfrm>
        </p:spPr>
        <p:txBody>
          <a:bodyPr>
            <a:normAutofit/>
          </a:bodyPr>
          <a:lstStyle>
            <a:lvl1pPr marL="0" indent="0">
              <a:buClr>
                <a:schemeClr val="bg1"/>
              </a:buClr>
              <a:buNone/>
              <a:defRPr sz="1600">
                <a:solidFill>
                  <a:schemeClr val="tx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a:t>Edit Master text styles</a:t>
            </a:r>
          </a:p>
        </p:txBody>
      </p:sp>
      <p:sp>
        <p:nvSpPr>
          <p:cNvPr id="39" name="Text Placeholder 4">
            <a:extLst>
              <a:ext uri="{FF2B5EF4-FFF2-40B4-BE49-F238E27FC236}">
                <a16:creationId xmlns:a16="http://schemas.microsoft.com/office/drawing/2014/main" id="{A758C0A2-A6CC-4177-9068-058E712DA247}"/>
              </a:ext>
            </a:extLst>
          </p:cNvPr>
          <p:cNvSpPr>
            <a:spLocks noGrp="1"/>
          </p:cNvSpPr>
          <p:nvPr>
            <p:ph type="body" sz="quarter" idx="15" hasCustomPrompt="1"/>
          </p:nvPr>
        </p:nvSpPr>
        <p:spPr>
          <a:xfrm>
            <a:off x="4042179" y="4875112"/>
            <a:ext cx="2505269" cy="33221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1">
                <a:solidFill>
                  <a:schemeClr val="accent1"/>
                </a:solidFill>
              </a:defRPr>
            </a:lvl1pPr>
          </a:lstStyle>
          <a:p>
            <a:pPr lvl="0"/>
            <a:r>
              <a:rPr lang="en-US"/>
              <a:t>Subhead</a:t>
            </a:r>
          </a:p>
        </p:txBody>
      </p:sp>
      <p:sp>
        <p:nvSpPr>
          <p:cNvPr id="40" name="Content Placeholder 2">
            <a:extLst>
              <a:ext uri="{FF2B5EF4-FFF2-40B4-BE49-F238E27FC236}">
                <a16:creationId xmlns:a16="http://schemas.microsoft.com/office/drawing/2014/main" id="{F15618A2-7678-49B4-A0A5-B033E9453051}"/>
              </a:ext>
            </a:extLst>
          </p:cNvPr>
          <p:cNvSpPr>
            <a:spLocks noGrp="1"/>
          </p:cNvSpPr>
          <p:nvPr>
            <p:ph sz="half" idx="16" hasCustomPrompt="1"/>
          </p:nvPr>
        </p:nvSpPr>
        <p:spPr>
          <a:xfrm>
            <a:off x="6724994" y="5220444"/>
            <a:ext cx="2505269" cy="973322"/>
          </a:xfrm>
        </p:spPr>
        <p:txBody>
          <a:bodyPr>
            <a:normAutofit/>
          </a:bodyPr>
          <a:lstStyle>
            <a:lvl1pPr marL="0" indent="0">
              <a:buClr>
                <a:schemeClr val="bg1"/>
              </a:buClr>
              <a:buNone/>
              <a:defRPr sz="1600">
                <a:solidFill>
                  <a:schemeClr val="tx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a:t>Edit Master text styles</a:t>
            </a:r>
          </a:p>
        </p:txBody>
      </p:sp>
      <p:sp>
        <p:nvSpPr>
          <p:cNvPr id="41" name="Text Placeholder 4">
            <a:extLst>
              <a:ext uri="{FF2B5EF4-FFF2-40B4-BE49-F238E27FC236}">
                <a16:creationId xmlns:a16="http://schemas.microsoft.com/office/drawing/2014/main" id="{545CA892-9523-4FDF-8BD3-778C044B70FF}"/>
              </a:ext>
            </a:extLst>
          </p:cNvPr>
          <p:cNvSpPr>
            <a:spLocks noGrp="1"/>
          </p:cNvSpPr>
          <p:nvPr>
            <p:ph type="body" sz="quarter" idx="17" hasCustomPrompt="1"/>
          </p:nvPr>
        </p:nvSpPr>
        <p:spPr>
          <a:xfrm>
            <a:off x="6724994" y="4875112"/>
            <a:ext cx="2505269" cy="33221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1">
                <a:solidFill>
                  <a:schemeClr val="accent1"/>
                </a:solidFill>
              </a:defRPr>
            </a:lvl1pPr>
          </a:lstStyle>
          <a:p>
            <a:pPr lvl="0"/>
            <a:r>
              <a:rPr lang="en-US"/>
              <a:t>Subhead</a:t>
            </a:r>
          </a:p>
        </p:txBody>
      </p:sp>
      <p:sp>
        <p:nvSpPr>
          <p:cNvPr id="42" name="Content Placeholder 2">
            <a:extLst>
              <a:ext uri="{FF2B5EF4-FFF2-40B4-BE49-F238E27FC236}">
                <a16:creationId xmlns:a16="http://schemas.microsoft.com/office/drawing/2014/main" id="{BFF9066A-5049-46E9-B578-644FECB10838}"/>
              </a:ext>
            </a:extLst>
          </p:cNvPr>
          <p:cNvSpPr>
            <a:spLocks noGrp="1"/>
          </p:cNvSpPr>
          <p:nvPr>
            <p:ph sz="half" idx="18" hasCustomPrompt="1"/>
          </p:nvPr>
        </p:nvSpPr>
        <p:spPr>
          <a:xfrm>
            <a:off x="9381930" y="5220444"/>
            <a:ext cx="2505269" cy="973322"/>
          </a:xfrm>
        </p:spPr>
        <p:txBody>
          <a:bodyPr>
            <a:normAutofit/>
          </a:bodyPr>
          <a:lstStyle>
            <a:lvl1pPr marL="0" indent="0">
              <a:buClr>
                <a:schemeClr val="bg1"/>
              </a:buClr>
              <a:buNone/>
              <a:defRPr sz="1600">
                <a:solidFill>
                  <a:schemeClr val="tx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a:t>Edit Master text styles</a:t>
            </a:r>
          </a:p>
        </p:txBody>
      </p:sp>
      <p:sp>
        <p:nvSpPr>
          <p:cNvPr id="43" name="Text Placeholder 4">
            <a:extLst>
              <a:ext uri="{FF2B5EF4-FFF2-40B4-BE49-F238E27FC236}">
                <a16:creationId xmlns:a16="http://schemas.microsoft.com/office/drawing/2014/main" id="{BC753FD1-4294-4F8B-BB5C-98CFD99822A6}"/>
              </a:ext>
            </a:extLst>
          </p:cNvPr>
          <p:cNvSpPr>
            <a:spLocks noGrp="1"/>
          </p:cNvSpPr>
          <p:nvPr>
            <p:ph type="body" sz="quarter" idx="19" hasCustomPrompt="1"/>
          </p:nvPr>
        </p:nvSpPr>
        <p:spPr>
          <a:xfrm>
            <a:off x="9381930" y="4875112"/>
            <a:ext cx="2505269" cy="33221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1">
                <a:solidFill>
                  <a:schemeClr val="accent1"/>
                </a:solidFill>
              </a:defRPr>
            </a:lvl1pPr>
          </a:lstStyle>
          <a:p>
            <a:pPr lvl="0"/>
            <a:r>
              <a:rPr lang="en-US"/>
              <a:t>Subhead</a:t>
            </a:r>
          </a:p>
        </p:txBody>
      </p:sp>
      <p:sp>
        <p:nvSpPr>
          <p:cNvPr id="44" name="Slide Number Placeholder 5">
            <a:extLst>
              <a:ext uri="{FF2B5EF4-FFF2-40B4-BE49-F238E27FC236}">
                <a16:creationId xmlns:a16="http://schemas.microsoft.com/office/drawing/2014/main" id="{6344C183-8708-4F55-AD39-74548914F97C}"/>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7200815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529B93-FFB3-42CF-9454-99D6B2242E93}"/>
              </a:ext>
            </a:extLst>
          </p:cNvPr>
          <p:cNvSpPr/>
          <p:nvPr userDrawn="1"/>
        </p:nvSpPr>
        <p:spPr>
          <a:xfrm>
            <a:off x="0" y="0"/>
            <a:ext cx="12192000" cy="338666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2837F850-D517-4E94-9FA9-06503969E53E}"/>
              </a:ext>
            </a:extLst>
          </p:cNvPr>
          <p:cNvSpPr>
            <a:spLocks noGrp="1"/>
          </p:cNvSpPr>
          <p:nvPr>
            <p:ph type="title"/>
          </p:nvPr>
        </p:nvSpPr>
        <p:spPr>
          <a:xfrm>
            <a:off x="608261" y="2383888"/>
            <a:ext cx="10515600"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endParaRPr lang="en-US"/>
          </a:p>
        </p:txBody>
      </p:sp>
      <p:sp>
        <p:nvSpPr>
          <p:cNvPr id="27" name="Text Placeholder 26">
            <a:extLst>
              <a:ext uri="{FF2B5EF4-FFF2-40B4-BE49-F238E27FC236}">
                <a16:creationId xmlns:a16="http://schemas.microsoft.com/office/drawing/2014/main" id="{F7C9736B-A226-4481-84D6-83BFB166C79A}"/>
              </a:ext>
            </a:extLst>
          </p:cNvPr>
          <p:cNvSpPr>
            <a:spLocks noGrp="1"/>
          </p:cNvSpPr>
          <p:nvPr>
            <p:ph type="body" sz="quarter" idx="10"/>
          </p:nvPr>
        </p:nvSpPr>
        <p:spPr>
          <a:xfrm>
            <a:off x="2389188" y="4027488"/>
            <a:ext cx="4657725" cy="682625"/>
          </a:xfrm>
        </p:spPr>
        <p:txBody>
          <a:bodyPr/>
          <a:lstStyle>
            <a:lvl1pPr marL="0" indent="0">
              <a:buNone/>
              <a:defRPr sz="1800" b="1">
                <a:solidFill>
                  <a:schemeClr val="tx2"/>
                </a:solidFill>
              </a:defRPr>
            </a:lvl1pPr>
            <a:lvl2pPr marL="0" indent="0">
              <a:buNone/>
              <a:defRPr sz="1800">
                <a:solidFill>
                  <a:schemeClr val="accent1"/>
                </a:solidFill>
              </a:defRPr>
            </a:lvl2pPr>
          </a:lstStyle>
          <a:p>
            <a:pPr lvl="0"/>
            <a:r>
              <a:rPr lang="en-US"/>
              <a:t>Click to edit Master text styles</a:t>
            </a:r>
          </a:p>
          <a:p>
            <a:pPr lvl="1"/>
            <a:r>
              <a:rPr lang="en-US"/>
              <a:t>Second level</a:t>
            </a:r>
          </a:p>
        </p:txBody>
      </p:sp>
      <p:pic>
        <p:nvPicPr>
          <p:cNvPr id="3" name="Picture 2" descr="A picture containing drawing&#10;&#10;Description automatically generated">
            <a:extLst>
              <a:ext uri="{FF2B5EF4-FFF2-40B4-BE49-F238E27FC236}">
                <a16:creationId xmlns:a16="http://schemas.microsoft.com/office/drawing/2014/main" id="{72A19E64-79E9-4F62-9389-1133DAFBAD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2" name="Slide Number Placeholder 5">
            <a:extLst>
              <a:ext uri="{FF2B5EF4-FFF2-40B4-BE49-F238E27FC236}">
                <a16:creationId xmlns:a16="http://schemas.microsoft.com/office/drawing/2014/main" id="{2FA526B9-9137-45AC-B3D5-6C2A3736E03F}"/>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877320161"/>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31C172-5A2F-4FD8-AF50-B96326B851EC}"/>
              </a:ext>
            </a:extLst>
          </p:cNvPr>
          <p:cNvSpPr/>
          <p:nvPr userDrawn="1"/>
        </p:nvSpPr>
        <p:spPr>
          <a:xfrm>
            <a:off x="0" y="0"/>
            <a:ext cx="12192000" cy="4421529"/>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2837F850-D517-4E94-9FA9-06503969E53E}"/>
              </a:ext>
            </a:extLst>
          </p:cNvPr>
          <p:cNvSpPr>
            <a:spLocks noGrp="1"/>
          </p:cNvSpPr>
          <p:nvPr>
            <p:ph type="title"/>
          </p:nvPr>
        </p:nvSpPr>
        <p:spPr>
          <a:xfrm>
            <a:off x="629729" y="2383888"/>
            <a:ext cx="10494132"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endParaRPr lang="en-US"/>
          </a:p>
        </p:txBody>
      </p:sp>
      <p:sp>
        <p:nvSpPr>
          <p:cNvPr id="27" name="Text Placeholder 26">
            <a:extLst>
              <a:ext uri="{FF2B5EF4-FFF2-40B4-BE49-F238E27FC236}">
                <a16:creationId xmlns:a16="http://schemas.microsoft.com/office/drawing/2014/main" id="{F7C9736B-A226-4481-84D6-83BFB166C79A}"/>
              </a:ext>
            </a:extLst>
          </p:cNvPr>
          <p:cNvSpPr>
            <a:spLocks noGrp="1"/>
          </p:cNvSpPr>
          <p:nvPr>
            <p:ph type="body" sz="quarter" idx="10"/>
          </p:nvPr>
        </p:nvSpPr>
        <p:spPr>
          <a:xfrm>
            <a:off x="899146" y="4560243"/>
            <a:ext cx="4657725" cy="682625"/>
          </a:xfrm>
        </p:spPr>
        <p:txBody>
          <a:bodyPr/>
          <a:lstStyle>
            <a:lvl1pPr marL="0" indent="0">
              <a:buNone/>
              <a:defRPr sz="1800" b="1">
                <a:solidFill>
                  <a:schemeClr val="accent3"/>
                </a:solidFill>
              </a:defRPr>
            </a:lvl1pPr>
            <a:lvl2pPr marL="0" indent="0">
              <a:buNone/>
              <a:defRPr sz="1800" b="1">
                <a:solidFill>
                  <a:schemeClr val="accent1"/>
                </a:solidFill>
              </a:defRPr>
            </a:lvl2pPr>
          </a:lstStyle>
          <a:p>
            <a:pPr lvl="0"/>
            <a:r>
              <a:rPr lang="en-US"/>
              <a:t>Click to edit Master text styles</a:t>
            </a:r>
          </a:p>
        </p:txBody>
      </p:sp>
      <p:grpSp>
        <p:nvGrpSpPr>
          <p:cNvPr id="13" name="Graphic 8" descr="Question Mark">
            <a:extLst>
              <a:ext uri="{FF2B5EF4-FFF2-40B4-BE49-F238E27FC236}">
                <a16:creationId xmlns:a16="http://schemas.microsoft.com/office/drawing/2014/main" id="{2106DB65-71D4-4256-BD2A-45ED5D5CD147}"/>
              </a:ext>
            </a:extLst>
          </p:cNvPr>
          <p:cNvGrpSpPr/>
          <p:nvPr userDrawn="1"/>
        </p:nvGrpSpPr>
        <p:grpSpPr>
          <a:xfrm>
            <a:off x="7479173" y="392574"/>
            <a:ext cx="3956613" cy="3956613"/>
            <a:chOff x="7189806" y="1353273"/>
            <a:chExt cx="3956613" cy="3956613"/>
          </a:xfrm>
          <a:solidFill>
            <a:schemeClr val="accent3"/>
          </a:solidFill>
        </p:grpSpPr>
        <p:sp>
          <p:nvSpPr>
            <p:cNvPr id="14" name="Freeform: Shape 13">
              <a:extLst>
                <a:ext uri="{FF2B5EF4-FFF2-40B4-BE49-F238E27FC236}">
                  <a16:creationId xmlns:a16="http://schemas.microsoft.com/office/drawing/2014/main" id="{5A83F3BA-2693-4AE8-B3E3-3120F3591CF4}"/>
                </a:ext>
              </a:extLst>
            </p:cNvPr>
            <p:cNvSpPr/>
            <p:nvPr/>
          </p:nvSpPr>
          <p:spPr>
            <a:xfrm>
              <a:off x="8117466" y="1644809"/>
              <a:ext cx="2101833" cy="2479658"/>
            </a:xfrm>
            <a:custGeom>
              <a:avLst/>
              <a:gdLst>
                <a:gd name="connsiteX0" fmla="*/ 2094821 w 2101833"/>
                <a:gd name="connsiteY0" fmla="*/ 928914 h 2479658"/>
                <a:gd name="connsiteX1" fmla="*/ 928807 w 2101833"/>
                <a:gd name="connsiteY1" fmla="*/ 7224 h 2479658"/>
                <a:gd name="connsiteX2" fmla="*/ 0 w 2101833"/>
                <a:gd name="connsiteY2" fmla="*/ 1047488 h 2479658"/>
                <a:gd name="connsiteX3" fmla="*/ 494577 w 2101833"/>
                <a:gd name="connsiteY3" fmla="*/ 1047488 h 2479658"/>
                <a:gd name="connsiteX4" fmla="*/ 1050745 w 2101833"/>
                <a:gd name="connsiteY4" fmla="*/ 491271 h 2479658"/>
                <a:gd name="connsiteX5" fmla="*/ 1606962 w 2101833"/>
                <a:gd name="connsiteY5" fmla="*/ 1047443 h 2479658"/>
                <a:gd name="connsiteX6" fmla="*/ 1346155 w 2101833"/>
                <a:gd name="connsiteY6" fmla="*/ 1518738 h 2479658"/>
                <a:gd name="connsiteX7" fmla="*/ 803357 w 2101833"/>
                <a:gd name="connsiteY7" fmla="*/ 2479659 h 2479658"/>
                <a:gd name="connsiteX8" fmla="*/ 1297934 w 2101833"/>
                <a:gd name="connsiteY8" fmla="*/ 2479659 h 2479658"/>
                <a:gd name="connsiteX9" fmla="*/ 1609435 w 2101833"/>
                <a:gd name="connsiteY9" fmla="*/ 1937397 h 2479658"/>
                <a:gd name="connsiteX10" fmla="*/ 2094821 w 2101833"/>
                <a:gd name="connsiteY10" fmla="*/ 928914 h 247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1833" h="2479658">
                  <a:moveTo>
                    <a:pt x="2094821" y="928914"/>
                  </a:moveTo>
                  <a:cubicBezTo>
                    <a:pt x="2027352" y="352410"/>
                    <a:pt x="1505310" y="-60244"/>
                    <a:pt x="928807" y="7224"/>
                  </a:cubicBezTo>
                  <a:cubicBezTo>
                    <a:pt x="400603" y="69041"/>
                    <a:pt x="1813" y="515682"/>
                    <a:pt x="0" y="1047488"/>
                  </a:cubicBezTo>
                  <a:lnTo>
                    <a:pt x="494577" y="1047488"/>
                  </a:lnTo>
                  <a:cubicBezTo>
                    <a:pt x="494564" y="740311"/>
                    <a:pt x="743571" y="491283"/>
                    <a:pt x="1050745" y="491271"/>
                  </a:cubicBezTo>
                  <a:cubicBezTo>
                    <a:pt x="1357922" y="491259"/>
                    <a:pt x="1606950" y="740266"/>
                    <a:pt x="1606962" y="1047443"/>
                  </a:cubicBezTo>
                  <a:cubicBezTo>
                    <a:pt x="1606970" y="1238968"/>
                    <a:pt x="1508438" y="1417024"/>
                    <a:pt x="1346155" y="1518738"/>
                  </a:cubicBezTo>
                  <a:cubicBezTo>
                    <a:pt x="1011249" y="1723649"/>
                    <a:pt x="805974" y="2087047"/>
                    <a:pt x="803357" y="2479659"/>
                  </a:cubicBezTo>
                  <a:lnTo>
                    <a:pt x="1297934" y="2479659"/>
                  </a:lnTo>
                  <a:cubicBezTo>
                    <a:pt x="1301087" y="2257223"/>
                    <a:pt x="1418874" y="2052180"/>
                    <a:pt x="1609435" y="1937397"/>
                  </a:cubicBezTo>
                  <a:cubicBezTo>
                    <a:pt x="1952510" y="1723270"/>
                    <a:pt x="2141488" y="1330625"/>
                    <a:pt x="2094821" y="928914"/>
                  </a:cubicBezTo>
                  <a:close/>
                </a:path>
              </a:pathLst>
            </a:custGeom>
            <a:grpFill/>
            <a:ln w="4117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4E82667-D53E-4EE6-A4B0-95AC953F436E}"/>
                </a:ext>
              </a:extLst>
            </p:cNvPr>
            <p:cNvSpPr/>
            <p:nvPr/>
          </p:nvSpPr>
          <p:spPr>
            <a:xfrm>
              <a:off x="8873711" y="4416420"/>
              <a:ext cx="604504" cy="604966"/>
            </a:xfrm>
            <a:custGeom>
              <a:avLst/>
              <a:gdLst>
                <a:gd name="connsiteX0" fmla="*/ 516095 w 604504"/>
                <a:gd name="connsiteY0" fmla="*/ 88707 h 604966"/>
                <a:gd name="connsiteX1" fmla="*/ 516095 w 604504"/>
                <a:gd name="connsiteY1" fmla="*/ 88707 h 604966"/>
                <a:gd name="connsiteX2" fmla="*/ 88855 w 604504"/>
                <a:gd name="connsiteY2" fmla="*/ 88262 h 604966"/>
                <a:gd name="connsiteX3" fmla="*/ 88410 w 604504"/>
                <a:gd name="connsiteY3" fmla="*/ 88707 h 604966"/>
                <a:gd name="connsiteX4" fmla="*/ 23621 w 604504"/>
                <a:gd name="connsiteY4" fmla="*/ 185397 h 604966"/>
                <a:gd name="connsiteX5" fmla="*/ 5 w 604504"/>
                <a:gd name="connsiteY5" fmla="*/ 303312 h 604966"/>
                <a:gd name="connsiteX6" fmla="*/ 23703 w 604504"/>
                <a:gd name="connsiteY6" fmla="*/ 420692 h 604966"/>
                <a:gd name="connsiteX7" fmla="*/ 185100 w 604504"/>
                <a:gd name="connsiteY7" fmla="*/ 581223 h 604966"/>
                <a:gd name="connsiteX8" fmla="*/ 302974 w 604504"/>
                <a:gd name="connsiteY8" fmla="*/ 604963 h 604966"/>
                <a:gd name="connsiteX9" fmla="*/ 420354 w 604504"/>
                <a:gd name="connsiteY9" fmla="*/ 581264 h 604966"/>
                <a:gd name="connsiteX10" fmla="*/ 580761 w 604504"/>
                <a:gd name="connsiteY10" fmla="*/ 420815 h 604966"/>
                <a:gd name="connsiteX11" fmla="*/ 604501 w 604504"/>
                <a:gd name="connsiteY11" fmla="*/ 303436 h 604966"/>
                <a:gd name="connsiteX12" fmla="*/ 580844 w 604504"/>
                <a:gd name="connsiteY12" fmla="*/ 185520 h 604966"/>
                <a:gd name="connsiteX13" fmla="*/ 516095 w 604504"/>
                <a:gd name="connsiteY13" fmla="*/ 88707 h 60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504" h="604966">
                  <a:moveTo>
                    <a:pt x="516095" y="88707"/>
                  </a:moveTo>
                  <a:lnTo>
                    <a:pt x="516095" y="88707"/>
                  </a:lnTo>
                  <a:cubicBezTo>
                    <a:pt x="398238" y="-29394"/>
                    <a:pt x="206960" y="-29596"/>
                    <a:pt x="88855" y="88262"/>
                  </a:cubicBezTo>
                  <a:cubicBezTo>
                    <a:pt x="88707" y="88410"/>
                    <a:pt x="88559" y="88559"/>
                    <a:pt x="88410" y="88707"/>
                  </a:cubicBezTo>
                  <a:cubicBezTo>
                    <a:pt x="60772" y="116449"/>
                    <a:pt x="38767" y="149285"/>
                    <a:pt x="23621" y="185397"/>
                  </a:cubicBezTo>
                  <a:cubicBezTo>
                    <a:pt x="7852" y="222700"/>
                    <a:pt x="-181" y="262815"/>
                    <a:pt x="5" y="303312"/>
                  </a:cubicBezTo>
                  <a:cubicBezTo>
                    <a:pt x="-222" y="343649"/>
                    <a:pt x="7844" y="383602"/>
                    <a:pt x="23703" y="420692"/>
                  </a:cubicBezTo>
                  <a:cubicBezTo>
                    <a:pt x="54523" y="493193"/>
                    <a:pt x="112434" y="550794"/>
                    <a:pt x="185100" y="581223"/>
                  </a:cubicBezTo>
                  <a:cubicBezTo>
                    <a:pt x="222395" y="596988"/>
                    <a:pt x="262485" y="605062"/>
                    <a:pt x="302974" y="604963"/>
                  </a:cubicBezTo>
                  <a:cubicBezTo>
                    <a:pt x="343307" y="605161"/>
                    <a:pt x="383256" y="597099"/>
                    <a:pt x="420354" y="581264"/>
                  </a:cubicBezTo>
                  <a:cubicBezTo>
                    <a:pt x="492504" y="550452"/>
                    <a:pt x="549970" y="492974"/>
                    <a:pt x="580761" y="420815"/>
                  </a:cubicBezTo>
                  <a:cubicBezTo>
                    <a:pt x="596613" y="383722"/>
                    <a:pt x="604691" y="343773"/>
                    <a:pt x="604501" y="303436"/>
                  </a:cubicBezTo>
                  <a:cubicBezTo>
                    <a:pt x="604653" y="262938"/>
                    <a:pt x="596604" y="222828"/>
                    <a:pt x="580844" y="185520"/>
                  </a:cubicBezTo>
                  <a:cubicBezTo>
                    <a:pt x="565710" y="149375"/>
                    <a:pt x="543722" y="116498"/>
                    <a:pt x="516095" y="88707"/>
                  </a:cubicBezTo>
                  <a:close/>
                </a:path>
              </a:pathLst>
            </a:custGeom>
            <a:grpFill/>
            <a:ln w="41176" cap="flat">
              <a:noFill/>
              <a:prstDash val="solid"/>
              <a:miter/>
            </a:ln>
          </p:spPr>
          <p:txBody>
            <a:bodyPr rtlCol="0" anchor="ctr"/>
            <a:lstStyle/>
            <a:p>
              <a:endParaRPr lang="en-US"/>
            </a:p>
          </p:txBody>
        </p:sp>
      </p:grpSp>
      <p:grpSp>
        <p:nvGrpSpPr>
          <p:cNvPr id="16" name="Graphic 8" descr="Question Mark">
            <a:extLst>
              <a:ext uri="{FF2B5EF4-FFF2-40B4-BE49-F238E27FC236}">
                <a16:creationId xmlns:a16="http://schemas.microsoft.com/office/drawing/2014/main" id="{A096478A-96C7-4C90-B74F-57E193EA204D}"/>
              </a:ext>
            </a:extLst>
          </p:cNvPr>
          <p:cNvGrpSpPr/>
          <p:nvPr userDrawn="1"/>
        </p:nvGrpSpPr>
        <p:grpSpPr>
          <a:xfrm>
            <a:off x="7631573" y="2407534"/>
            <a:ext cx="2094053" cy="2094053"/>
            <a:chOff x="7189806" y="1353273"/>
            <a:chExt cx="3956613" cy="3956613"/>
          </a:xfrm>
          <a:solidFill>
            <a:schemeClr val="accent3">
              <a:alpha val="20000"/>
            </a:schemeClr>
          </a:solidFill>
        </p:grpSpPr>
        <p:sp>
          <p:nvSpPr>
            <p:cNvPr id="17" name="Freeform: Shape 16">
              <a:extLst>
                <a:ext uri="{FF2B5EF4-FFF2-40B4-BE49-F238E27FC236}">
                  <a16:creationId xmlns:a16="http://schemas.microsoft.com/office/drawing/2014/main" id="{57A466C5-2089-46BF-BDA3-A76D32617AEC}"/>
                </a:ext>
              </a:extLst>
            </p:cNvPr>
            <p:cNvSpPr/>
            <p:nvPr/>
          </p:nvSpPr>
          <p:spPr>
            <a:xfrm>
              <a:off x="8117466" y="1644809"/>
              <a:ext cx="2101833" cy="2479658"/>
            </a:xfrm>
            <a:custGeom>
              <a:avLst/>
              <a:gdLst>
                <a:gd name="connsiteX0" fmla="*/ 2094821 w 2101833"/>
                <a:gd name="connsiteY0" fmla="*/ 928914 h 2479658"/>
                <a:gd name="connsiteX1" fmla="*/ 928807 w 2101833"/>
                <a:gd name="connsiteY1" fmla="*/ 7224 h 2479658"/>
                <a:gd name="connsiteX2" fmla="*/ 0 w 2101833"/>
                <a:gd name="connsiteY2" fmla="*/ 1047488 h 2479658"/>
                <a:gd name="connsiteX3" fmla="*/ 494577 w 2101833"/>
                <a:gd name="connsiteY3" fmla="*/ 1047488 h 2479658"/>
                <a:gd name="connsiteX4" fmla="*/ 1050745 w 2101833"/>
                <a:gd name="connsiteY4" fmla="*/ 491271 h 2479658"/>
                <a:gd name="connsiteX5" fmla="*/ 1606962 w 2101833"/>
                <a:gd name="connsiteY5" fmla="*/ 1047443 h 2479658"/>
                <a:gd name="connsiteX6" fmla="*/ 1346155 w 2101833"/>
                <a:gd name="connsiteY6" fmla="*/ 1518738 h 2479658"/>
                <a:gd name="connsiteX7" fmla="*/ 803357 w 2101833"/>
                <a:gd name="connsiteY7" fmla="*/ 2479659 h 2479658"/>
                <a:gd name="connsiteX8" fmla="*/ 1297934 w 2101833"/>
                <a:gd name="connsiteY8" fmla="*/ 2479659 h 2479658"/>
                <a:gd name="connsiteX9" fmla="*/ 1609435 w 2101833"/>
                <a:gd name="connsiteY9" fmla="*/ 1937397 h 2479658"/>
                <a:gd name="connsiteX10" fmla="*/ 2094821 w 2101833"/>
                <a:gd name="connsiteY10" fmla="*/ 928914 h 247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1833" h="2479658">
                  <a:moveTo>
                    <a:pt x="2094821" y="928914"/>
                  </a:moveTo>
                  <a:cubicBezTo>
                    <a:pt x="2027352" y="352410"/>
                    <a:pt x="1505310" y="-60244"/>
                    <a:pt x="928807" y="7224"/>
                  </a:cubicBezTo>
                  <a:cubicBezTo>
                    <a:pt x="400603" y="69041"/>
                    <a:pt x="1813" y="515682"/>
                    <a:pt x="0" y="1047488"/>
                  </a:cubicBezTo>
                  <a:lnTo>
                    <a:pt x="494577" y="1047488"/>
                  </a:lnTo>
                  <a:cubicBezTo>
                    <a:pt x="494564" y="740311"/>
                    <a:pt x="743571" y="491283"/>
                    <a:pt x="1050745" y="491271"/>
                  </a:cubicBezTo>
                  <a:cubicBezTo>
                    <a:pt x="1357922" y="491259"/>
                    <a:pt x="1606950" y="740266"/>
                    <a:pt x="1606962" y="1047443"/>
                  </a:cubicBezTo>
                  <a:cubicBezTo>
                    <a:pt x="1606970" y="1238968"/>
                    <a:pt x="1508438" y="1417024"/>
                    <a:pt x="1346155" y="1518738"/>
                  </a:cubicBezTo>
                  <a:cubicBezTo>
                    <a:pt x="1011249" y="1723649"/>
                    <a:pt x="805974" y="2087047"/>
                    <a:pt x="803357" y="2479659"/>
                  </a:cubicBezTo>
                  <a:lnTo>
                    <a:pt x="1297934" y="2479659"/>
                  </a:lnTo>
                  <a:cubicBezTo>
                    <a:pt x="1301087" y="2257223"/>
                    <a:pt x="1418874" y="2052180"/>
                    <a:pt x="1609435" y="1937397"/>
                  </a:cubicBezTo>
                  <a:cubicBezTo>
                    <a:pt x="1952510" y="1723270"/>
                    <a:pt x="2141488" y="1330625"/>
                    <a:pt x="2094821" y="928914"/>
                  </a:cubicBezTo>
                  <a:close/>
                </a:path>
              </a:pathLst>
            </a:custGeom>
            <a:grpFill/>
            <a:ln w="4117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40318F3-1EB7-447A-AD3A-9F91528817F5}"/>
                </a:ext>
              </a:extLst>
            </p:cNvPr>
            <p:cNvSpPr/>
            <p:nvPr/>
          </p:nvSpPr>
          <p:spPr>
            <a:xfrm>
              <a:off x="8873711" y="4416420"/>
              <a:ext cx="604504" cy="604966"/>
            </a:xfrm>
            <a:custGeom>
              <a:avLst/>
              <a:gdLst>
                <a:gd name="connsiteX0" fmla="*/ 516095 w 604504"/>
                <a:gd name="connsiteY0" fmla="*/ 88707 h 604966"/>
                <a:gd name="connsiteX1" fmla="*/ 516095 w 604504"/>
                <a:gd name="connsiteY1" fmla="*/ 88707 h 604966"/>
                <a:gd name="connsiteX2" fmla="*/ 88855 w 604504"/>
                <a:gd name="connsiteY2" fmla="*/ 88262 h 604966"/>
                <a:gd name="connsiteX3" fmla="*/ 88410 w 604504"/>
                <a:gd name="connsiteY3" fmla="*/ 88707 h 604966"/>
                <a:gd name="connsiteX4" fmla="*/ 23621 w 604504"/>
                <a:gd name="connsiteY4" fmla="*/ 185397 h 604966"/>
                <a:gd name="connsiteX5" fmla="*/ 5 w 604504"/>
                <a:gd name="connsiteY5" fmla="*/ 303312 h 604966"/>
                <a:gd name="connsiteX6" fmla="*/ 23703 w 604504"/>
                <a:gd name="connsiteY6" fmla="*/ 420692 h 604966"/>
                <a:gd name="connsiteX7" fmla="*/ 185100 w 604504"/>
                <a:gd name="connsiteY7" fmla="*/ 581223 h 604966"/>
                <a:gd name="connsiteX8" fmla="*/ 302974 w 604504"/>
                <a:gd name="connsiteY8" fmla="*/ 604963 h 604966"/>
                <a:gd name="connsiteX9" fmla="*/ 420354 w 604504"/>
                <a:gd name="connsiteY9" fmla="*/ 581264 h 604966"/>
                <a:gd name="connsiteX10" fmla="*/ 580761 w 604504"/>
                <a:gd name="connsiteY10" fmla="*/ 420815 h 604966"/>
                <a:gd name="connsiteX11" fmla="*/ 604501 w 604504"/>
                <a:gd name="connsiteY11" fmla="*/ 303436 h 604966"/>
                <a:gd name="connsiteX12" fmla="*/ 580844 w 604504"/>
                <a:gd name="connsiteY12" fmla="*/ 185520 h 604966"/>
                <a:gd name="connsiteX13" fmla="*/ 516095 w 604504"/>
                <a:gd name="connsiteY13" fmla="*/ 88707 h 60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504" h="604966">
                  <a:moveTo>
                    <a:pt x="516095" y="88707"/>
                  </a:moveTo>
                  <a:lnTo>
                    <a:pt x="516095" y="88707"/>
                  </a:lnTo>
                  <a:cubicBezTo>
                    <a:pt x="398238" y="-29394"/>
                    <a:pt x="206960" y="-29596"/>
                    <a:pt x="88855" y="88262"/>
                  </a:cubicBezTo>
                  <a:cubicBezTo>
                    <a:pt x="88707" y="88410"/>
                    <a:pt x="88559" y="88559"/>
                    <a:pt x="88410" y="88707"/>
                  </a:cubicBezTo>
                  <a:cubicBezTo>
                    <a:pt x="60772" y="116449"/>
                    <a:pt x="38767" y="149285"/>
                    <a:pt x="23621" y="185397"/>
                  </a:cubicBezTo>
                  <a:cubicBezTo>
                    <a:pt x="7852" y="222700"/>
                    <a:pt x="-181" y="262815"/>
                    <a:pt x="5" y="303312"/>
                  </a:cubicBezTo>
                  <a:cubicBezTo>
                    <a:pt x="-222" y="343649"/>
                    <a:pt x="7844" y="383602"/>
                    <a:pt x="23703" y="420692"/>
                  </a:cubicBezTo>
                  <a:cubicBezTo>
                    <a:pt x="54523" y="493193"/>
                    <a:pt x="112434" y="550794"/>
                    <a:pt x="185100" y="581223"/>
                  </a:cubicBezTo>
                  <a:cubicBezTo>
                    <a:pt x="222395" y="596988"/>
                    <a:pt x="262485" y="605062"/>
                    <a:pt x="302974" y="604963"/>
                  </a:cubicBezTo>
                  <a:cubicBezTo>
                    <a:pt x="343307" y="605161"/>
                    <a:pt x="383256" y="597099"/>
                    <a:pt x="420354" y="581264"/>
                  </a:cubicBezTo>
                  <a:cubicBezTo>
                    <a:pt x="492504" y="550452"/>
                    <a:pt x="549970" y="492974"/>
                    <a:pt x="580761" y="420815"/>
                  </a:cubicBezTo>
                  <a:cubicBezTo>
                    <a:pt x="596613" y="383722"/>
                    <a:pt x="604691" y="343773"/>
                    <a:pt x="604501" y="303436"/>
                  </a:cubicBezTo>
                  <a:cubicBezTo>
                    <a:pt x="604653" y="262938"/>
                    <a:pt x="596604" y="222828"/>
                    <a:pt x="580844" y="185520"/>
                  </a:cubicBezTo>
                  <a:cubicBezTo>
                    <a:pt x="565710" y="149375"/>
                    <a:pt x="543722" y="116498"/>
                    <a:pt x="516095" y="88707"/>
                  </a:cubicBezTo>
                  <a:close/>
                </a:path>
              </a:pathLst>
            </a:custGeom>
            <a:grpFill/>
            <a:ln w="41176" cap="flat">
              <a:noFill/>
              <a:prstDash val="solid"/>
              <a:miter/>
            </a:ln>
          </p:spPr>
          <p:txBody>
            <a:bodyPr rtlCol="0" anchor="ctr"/>
            <a:lstStyle/>
            <a:p>
              <a:endParaRPr lang="en-US"/>
            </a:p>
          </p:txBody>
        </p:sp>
      </p:grpSp>
      <p:sp>
        <p:nvSpPr>
          <p:cNvPr id="19" name="Isosceles Triangle 18">
            <a:extLst>
              <a:ext uri="{FF2B5EF4-FFF2-40B4-BE49-F238E27FC236}">
                <a16:creationId xmlns:a16="http://schemas.microsoft.com/office/drawing/2014/main" id="{16045D50-F6FA-45A1-817E-7F9537F84504}"/>
              </a:ext>
            </a:extLst>
          </p:cNvPr>
          <p:cNvSpPr/>
          <p:nvPr userDrawn="1"/>
        </p:nvSpPr>
        <p:spPr>
          <a:xfrm rot="5400000">
            <a:off x="677339" y="3258277"/>
            <a:ext cx="457202" cy="272004"/>
          </a:xfrm>
          <a:prstGeom prst="triangle">
            <a:avLst/>
          </a:prstGeom>
          <a:solidFill>
            <a:srgbClr val="FF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F50EB46D-1FB2-4E89-85DD-671CDC348C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22" name="Slide Number Placeholder 5">
            <a:extLst>
              <a:ext uri="{FF2B5EF4-FFF2-40B4-BE49-F238E27FC236}">
                <a16:creationId xmlns:a16="http://schemas.microsoft.com/office/drawing/2014/main" id="{92129F97-B66C-4AC1-A885-055B8AC4BDE9}"/>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16317964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529B93-FFB3-42CF-9454-99D6B2242E93}"/>
              </a:ext>
            </a:extLst>
          </p:cNvPr>
          <p:cNvSpPr/>
          <p:nvPr userDrawn="1"/>
        </p:nvSpPr>
        <p:spPr>
          <a:xfrm>
            <a:off x="0" y="0"/>
            <a:ext cx="12192000" cy="338666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2837F850-D517-4E94-9FA9-06503969E53E}"/>
              </a:ext>
            </a:extLst>
          </p:cNvPr>
          <p:cNvSpPr>
            <a:spLocks noGrp="1"/>
          </p:cNvSpPr>
          <p:nvPr>
            <p:ph type="title"/>
          </p:nvPr>
        </p:nvSpPr>
        <p:spPr>
          <a:xfrm>
            <a:off x="457200" y="545569"/>
            <a:ext cx="10515600" cy="634450"/>
          </a:xfrm>
        </p:spPr>
        <p:txBody>
          <a:bodyPr>
            <a:noAutofit/>
          </a:bodyPr>
          <a:lstStyle>
            <a:lvl1pPr>
              <a:defRPr sz="3200" b="0">
                <a:solidFill>
                  <a:schemeClr val="bg1"/>
                </a:solidFill>
                <a:latin typeface="Arial" panose="020B0604020202020204" pitchFamily="34" charset="0"/>
                <a:cs typeface="Arial" panose="020B0604020202020204" pitchFamily="34" charset="0"/>
              </a:defRPr>
            </a:lvl1pPr>
          </a:lstStyle>
          <a:p>
            <a:endParaRPr lang="en-US"/>
          </a:p>
        </p:txBody>
      </p:sp>
      <p:sp>
        <p:nvSpPr>
          <p:cNvPr id="27" name="Text Placeholder 26">
            <a:extLst>
              <a:ext uri="{FF2B5EF4-FFF2-40B4-BE49-F238E27FC236}">
                <a16:creationId xmlns:a16="http://schemas.microsoft.com/office/drawing/2014/main" id="{F7C9736B-A226-4481-84D6-83BFB166C79A}"/>
              </a:ext>
            </a:extLst>
          </p:cNvPr>
          <p:cNvSpPr>
            <a:spLocks noGrp="1"/>
          </p:cNvSpPr>
          <p:nvPr>
            <p:ph type="body" sz="quarter" idx="10"/>
          </p:nvPr>
        </p:nvSpPr>
        <p:spPr>
          <a:xfrm>
            <a:off x="2389188" y="4027488"/>
            <a:ext cx="4657725" cy="682625"/>
          </a:xfrm>
        </p:spPr>
        <p:txBody>
          <a:bodyPr/>
          <a:lstStyle>
            <a:lvl1pPr marL="0" indent="0">
              <a:buNone/>
              <a:defRPr sz="1800" b="1">
                <a:solidFill>
                  <a:schemeClr val="tx2"/>
                </a:solidFill>
              </a:defRPr>
            </a:lvl1pPr>
            <a:lvl2pPr marL="0" indent="0">
              <a:buNone/>
              <a:defRPr sz="1800">
                <a:solidFill>
                  <a:schemeClr val="accent1"/>
                </a:solidFill>
              </a:defRPr>
            </a:lvl2pPr>
          </a:lstStyle>
          <a:p>
            <a:pPr lvl="0"/>
            <a:r>
              <a:rPr lang="en-US"/>
              <a:t>Click to edit Master text styles</a:t>
            </a:r>
          </a:p>
          <a:p>
            <a:pPr lvl="1"/>
            <a:r>
              <a:rPr lang="en-US"/>
              <a:t>Second level</a:t>
            </a:r>
          </a:p>
        </p:txBody>
      </p:sp>
      <p:sp>
        <p:nvSpPr>
          <p:cNvPr id="10" name="Rectangle 9">
            <a:extLst>
              <a:ext uri="{FF2B5EF4-FFF2-40B4-BE49-F238E27FC236}">
                <a16:creationId xmlns:a16="http://schemas.microsoft.com/office/drawing/2014/main" id="{7DDAC36E-89AE-4086-AC15-7706E5D852E1}"/>
              </a:ext>
            </a:extLst>
          </p:cNvPr>
          <p:cNvSpPr/>
          <p:nvPr userDrawn="1"/>
        </p:nvSpPr>
        <p:spPr>
          <a:xfrm>
            <a:off x="0" y="3209544"/>
            <a:ext cx="12192000" cy="25011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6">
            <a:extLst>
              <a:ext uri="{FF2B5EF4-FFF2-40B4-BE49-F238E27FC236}">
                <a16:creationId xmlns:a16="http://schemas.microsoft.com/office/drawing/2014/main" id="{FBDB28AE-959D-4136-AF40-43DE19636711}"/>
              </a:ext>
            </a:extLst>
          </p:cNvPr>
          <p:cNvSpPr txBox="1">
            <a:spLocks/>
          </p:cNvSpPr>
          <p:nvPr userDrawn="1"/>
        </p:nvSpPr>
        <p:spPr>
          <a:xfrm>
            <a:off x="744638" y="3835921"/>
            <a:ext cx="3936096" cy="369332"/>
          </a:xfrm>
          <a:prstGeom prst="rect">
            <a:avLst/>
          </a:prstGeom>
          <a:noFill/>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900" b="1">
                <a:solidFill>
                  <a:srgbClr val="1B3E6E"/>
                </a:solidFill>
              </a:rPr>
              <a:t>http://www.rsat-tta.com</a:t>
            </a:r>
          </a:p>
        </p:txBody>
      </p:sp>
      <p:sp>
        <p:nvSpPr>
          <p:cNvPr id="14" name="Oval 13">
            <a:extLst>
              <a:ext uri="{FF2B5EF4-FFF2-40B4-BE49-F238E27FC236}">
                <a16:creationId xmlns:a16="http://schemas.microsoft.com/office/drawing/2014/main" id="{34176192-E1E4-41D7-B471-A950CBB025C4}"/>
              </a:ext>
            </a:extLst>
          </p:cNvPr>
          <p:cNvSpPr/>
          <p:nvPr userDrawn="1"/>
        </p:nvSpPr>
        <p:spPr>
          <a:xfrm>
            <a:off x="7719656" y="2447859"/>
            <a:ext cx="1261640" cy="12616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Envelope">
            <a:extLst>
              <a:ext uri="{FF2B5EF4-FFF2-40B4-BE49-F238E27FC236}">
                <a16:creationId xmlns:a16="http://schemas.microsoft.com/office/drawing/2014/main" id="{65CA51E7-44A9-41C8-90FD-400397C8D9A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97802" y="2726005"/>
            <a:ext cx="705348" cy="705348"/>
          </a:xfrm>
          <a:prstGeom prst="rect">
            <a:avLst/>
          </a:prstGeom>
        </p:spPr>
      </p:pic>
      <p:grpSp>
        <p:nvGrpSpPr>
          <p:cNvPr id="16" name="Group 15">
            <a:extLst>
              <a:ext uri="{FF2B5EF4-FFF2-40B4-BE49-F238E27FC236}">
                <a16:creationId xmlns:a16="http://schemas.microsoft.com/office/drawing/2014/main" id="{169E1283-99C1-4530-AC60-E21222876BF3}"/>
              </a:ext>
            </a:extLst>
          </p:cNvPr>
          <p:cNvGrpSpPr/>
          <p:nvPr userDrawn="1"/>
        </p:nvGrpSpPr>
        <p:grpSpPr>
          <a:xfrm>
            <a:off x="1877029" y="2425995"/>
            <a:ext cx="1201837" cy="1201837"/>
            <a:chOff x="1506639" y="1701273"/>
            <a:chExt cx="1562583" cy="1562583"/>
          </a:xfrm>
        </p:grpSpPr>
        <p:sp>
          <p:nvSpPr>
            <p:cNvPr id="17" name="Oval 16">
              <a:extLst>
                <a:ext uri="{FF2B5EF4-FFF2-40B4-BE49-F238E27FC236}">
                  <a16:creationId xmlns:a16="http://schemas.microsoft.com/office/drawing/2014/main" id="{E712D923-7C38-4228-9926-3DD138F7991B}"/>
                </a:ext>
              </a:extLst>
            </p:cNvPr>
            <p:cNvSpPr/>
            <p:nvPr/>
          </p:nvSpPr>
          <p:spPr>
            <a:xfrm>
              <a:off x="1506639" y="1701273"/>
              <a:ext cx="1562583" cy="15625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World">
              <a:extLst>
                <a:ext uri="{FF2B5EF4-FFF2-40B4-BE49-F238E27FC236}">
                  <a16:creationId xmlns:a16="http://schemas.microsoft.com/office/drawing/2014/main" id="{8476AC7A-6344-4500-94AE-257230A4B52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16365" y="1999279"/>
              <a:ext cx="957096" cy="957096"/>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328BE8E8-FB0F-4384-92E0-3B372B9DBE8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22" name="Slide Number Placeholder 5">
            <a:extLst>
              <a:ext uri="{FF2B5EF4-FFF2-40B4-BE49-F238E27FC236}">
                <a16:creationId xmlns:a16="http://schemas.microsoft.com/office/drawing/2014/main" id="{4EF265B8-8486-47B3-97F4-8F66252C166A}"/>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15529880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p:txBody>
          <a:bodyPr/>
          <a:lstStyle>
            <a:lvl1pPr marL="0" indent="0">
              <a:defRPr/>
            </a:lvl1pPr>
          </a:lstStyle>
          <a:p>
            <a:endParaRPr lang="en-US"/>
          </a:p>
        </p:txBody>
      </p:sp>
      <p:sp>
        <p:nvSpPr>
          <p:cNvPr id="3" name="Slide Number Placeholder 5">
            <a:extLst>
              <a:ext uri="{FF2B5EF4-FFF2-40B4-BE49-F238E27FC236}">
                <a16:creationId xmlns:a16="http://schemas.microsoft.com/office/drawing/2014/main" id="{69E374AB-FE98-41C2-9F19-8CA143AB4856}"/>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13166751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70012"/>
            <a:ext cx="10579100" cy="607494"/>
          </a:xfrm>
        </p:spPr>
        <p:txBody>
          <a:bodyPr anchor="t">
            <a:normAutofit/>
          </a:bodyPr>
          <a:lstStyle>
            <a:lvl1pPr>
              <a:defRPr sz="3600">
                <a:solidFill>
                  <a:schemeClr val="bg1"/>
                </a:solidFill>
              </a:defRPr>
            </a:lvl1pPr>
          </a:lstStyle>
          <a:p>
            <a:r>
              <a:rPr lang="en-US"/>
              <a:t>Click to edit Master title style</a:t>
            </a:r>
          </a:p>
        </p:txBody>
      </p:sp>
      <p:sp>
        <p:nvSpPr>
          <p:cNvPr id="16" name="Text Placeholder 15"/>
          <p:cNvSpPr>
            <a:spLocks noGrp="1"/>
          </p:cNvSpPr>
          <p:nvPr>
            <p:ph type="body" sz="quarter" idx="13"/>
          </p:nvPr>
        </p:nvSpPr>
        <p:spPr>
          <a:xfrm>
            <a:off x="495300" y="1357745"/>
            <a:ext cx="11201400" cy="4793485"/>
          </a:xfrm>
        </p:spPr>
        <p:txBody>
          <a:bodyPr/>
          <a:lstStyle>
            <a:lvl1pPr marL="274320" indent="-274320">
              <a:lnSpc>
                <a:spcPct val="100000"/>
              </a:lnSpc>
              <a:spcBef>
                <a:spcPts val="1800"/>
              </a:spcBef>
              <a:buClr>
                <a:schemeClr val="accent2"/>
              </a:buClr>
              <a:buFont typeface="Wingdings" panose="05000000000000000000" pitchFamily="2" charset="2"/>
              <a:buChar char="§"/>
              <a:defRPr/>
            </a:lvl1pPr>
            <a:lvl2pPr>
              <a:lnSpc>
                <a:spcPct val="100000"/>
              </a:lnSpc>
              <a:buClr>
                <a:schemeClr val="accent5"/>
              </a:buClr>
              <a:defRPr/>
            </a:lvl2pPr>
            <a:lvl3pPr marL="1143000" indent="-228600">
              <a:lnSpc>
                <a:spcPct val="100000"/>
              </a:lnSpc>
              <a:buClr>
                <a:schemeClr val="accent5"/>
              </a:buClr>
              <a:buFont typeface="Arial" panose="020B0604020202020204" pitchFamily="34" charset="0"/>
              <a:buChar char="−"/>
              <a:defRPr/>
            </a:lvl3pPr>
            <a:lvl4pPr>
              <a:lnSpc>
                <a:spcPct val="100000"/>
              </a:lnSpc>
              <a:buClr>
                <a:schemeClr val="accent5"/>
              </a:buClr>
              <a:defRPr/>
            </a:lvl4pPr>
            <a:lvl5pPr>
              <a:lnSpc>
                <a:spcPct val="100000"/>
              </a:lnSpc>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5364467F-FAA5-4172-988E-51368EDB67E1}"/>
              </a:ext>
            </a:extLst>
          </p:cNvPr>
          <p:cNvSpPr>
            <a:spLocks noGrp="1"/>
          </p:cNvSpPr>
          <p:nvPr>
            <p:ph type="sldNum" sz="quarter" idx="12"/>
          </p:nvPr>
        </p:nvSpPr>
        <p:spPr>
          <a:xfrm>
            <a:off x="409040" y="6356350"/>
            <a:ext cx="533400" cy="365125"/>
          </a:xfrm>
          <a:prstGeom prst="rect">
            <a:avLst/>
          </a:prstGeom>
        </p:spPr>
        <p:txBody>
          <a:bodyPr/>
          <a:lstStyle>
            <a:lvl1pPr>
              <a:defRPr sz="1000">
                <a:solidFill>
                  <a:schemeClr val="tx1">
                    <a:lumMod val="50000"/>
                    <a:lumOff val="50000"/>
                  </a:schemeClr>
                </a:solidFill>
              </a:defRPr>
            </a:lvl1pPr>
          </a:lstStyle>
          <a:p>
            <a:fld id="{4D106CB7-E670-440F-8FBA-AAA8FF979C43}" type="slidenum">
              <a:rPr lang="en-US" smtClean="0"/>
              <a:pPr/>
              <a:t>‹#›</a:t>
            </a:fld>
            <a:endParaRPr lang="en-US">
              <a:solidFill>
                <a:schemeClr val="tx1">
                  <a:lumMod val="50000"/>
                  <a:lumOff val="50000"/>
                </a:schemeClr>
              </a:solidFill>
            </a:endParaRPr>
          </a:p>
        </p:txBody>
      </p:sp>
      <p:pic>
        <p:nvPicPr>
          <p:cNvPr id="19" name="Picture 18">
            <a:extLst>
              <a:ext uri="{FF2B5EF4-FFF2-40B4-BE49-F238E27FC236}">
                <a16:creationId xmlns:a16="http://schemas.microsoft.com/office/drawing/2014/main" id="{44CDC73D-2C00-4179-A1C9-13BD68540E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81238" y="6414965"/>
            <a:ext cx="615462" cy="267456"/>
          </a:xfrm>
          <a:prstGeom prst="rect">
            <a:avLst/>
          </a:prstGeom>
        </p:spPr>
      </p:pic>
    </p:spTree>
    <p:extLst>
      <p:ext uri="{BB962C8B-B14F-4D97-AF65-F5344CB8AC3E}">
        <p14:creationId xmlns:p14="http://schemas.microsoft.com/office/powerpoint/2010/main" val="3316522633"/>
      </p:ext>
    </p:extLst>
  </p:cSld>
  <p:clrMapOvr>
    <a:masterClrMapping/>
  </p:clrMapOvr>
  <p:extLst>
    <p:ext uri="{DCECCB84-F9BA-43D5-87BE-67443E8EF086}">
      <p15:sldGuideLst xmlns:p15="http://schemas.microsoft.com/office/powerpoint/2012/main">
        <p15:guide id="3" orient="horz" pos="2136">
          <p15:clr>
            <a:srgbClr val="FBAE40"/>
          </p15:clr>
        </p15:guide>
        <p15:guide id="4" pos="736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E3ECF-1A23-0DA6-8C34-B489030226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6730F0-6E8A-97EA-7F7A-4FD2E9E51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217A3-7BF6-4768-5F9D-EBD12EA06CCE}"/>
              </a:ext>
            </a:extLst>
          </p:cNvPr>
          <p:cNvSpPr>
            <a:spLocks noGrp="1"/>
          </p:cNvSpPr>
          <p:nvPr>
            <p:ph type="dt" sz="half" idx="10"/>
          </p:nvPr>
        </p:nvSpPr>
        <p:spPr/>
        <p:txBody>
          <a:bodyPr/>
          <a:lstStyle/>
          <a:p>
            <a:fld id="{8BB296A2-D8F0-4E17-BFD0-A6C902250D59}" type="datetime1">
              <a:rPr lang="en-US" smtClean="0"/>
              <a:t>11/24/2023</a:t>
            </a:fld>
            <a:endParaRPr lang="en-US"/>
          </a:p>
        </p:txBody>
      </p:sp>
      <p:sp>
        <p:nvSpPr>
          <p:cNvPr id="5" name="Footer Placeholder 4">
            <a:extLst>
              <a:ext uri="{FF2B5EF4-FFF2-40B4-BE49-F238E27FC236}">
                <a16:creationId xmlns:a16="http://schemas.microsoft.com/office/drawing/2014/main" id="{843B6A47-9F16-397E-69F2-2A10B7A85B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12B58-7E1B-B5D8-E103-7AE3BFD20E1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447357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2 with 3 logo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EFCE81-B642-42AE-ABCA-04EF4FB66586}"/>
              </a:ext>
            </a:extLst>
          </p:cNvPr>
          <p:cNvSpPr/>
          <p:nvPr userDrawn="1"/>
        </p:nvSpPr>
        <p:spPr>
          <a:xfrm>
            <a:off x="0" y="0"/>
            <a:ext cx="12192000" cy="5608685"/>
          </a:xfrm>
          <a:prstGeom prst="rect">
            <a:avLst/>
          </a:prstGeom>
          <a:solidFill>
            <a:srgbClr val="003B71">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the camera&#10;&#10;Description automatically generated" hidden="1">
            <a:extLst>
              <a:ext uri="{FF2B5EF4-FFF2-40B4-BE49-F238E27FC236}">
                <a16:creationId xmlns:a16="http://schemas.microsoft.com/office/drawing/2014/main" id="{ED2FBBC2-92D8-47A0-99AA-4DE33F682B61}"/>
              </a:ext>
            </a:extLst>
          </p:cNvPr>
          <p:cNvPicPr>
            <a:picLocks noChangeAspect="1"/>
          </p:cNvPicPr>
          <p:nvPr userDrawn="1"/>
        </p:nvPicPr>
        <p:blipFill rotWithShape="1">
          <a:blip r:embed="rId2" cstate="screen">
            <a:alphaModFix amt="20000"/>
            <a:duotone>
              <a:prstClr val="black"/>
              <a:schemeClr val="accent2">
                <a:tint val="45000"/>
                <a:satMod val="400000"/>
              </a:schemeClr>
            </a:duotone>
            <a:extLst>
              <a:ext uri="{28A0092B-C50C-407E-A947-70E740481C1C}">
                <a14:useLocalDpi xmlns:a14="http://schemas.microsoft.com/office/drawing/2010/main"/>
              </a:ext>
            </a:extLst>
          </a:blip>
          <a:srcRect/>
          <a:stretch/>
        </p:blipFill>
        <p:spPr>
          <a:xfrm flipH="1">
            <a:off x="-5882644" y="0"/>
            <a:ext cx="12192002" cy="4939979"/>
          </a:xfrm>
          <a:prstGeom prst="rect">
            <a:avLst/>
          </a:prstGeom>
        </p:spPr>
      </p:pic>
      <p:pic>
        <p:nvPicPr>
          <p:cNvPr id="6" name="Picture 5" descr="A group of people in a room&#10;&#10;Description automatically generated">
            <a:extLst>
              <a:ext uri="{FF2B5EF4-FFF2-40B4-BE49-F238E27FC236}">
                <a16:creationId xmlns:a16="http://schemas.microsoft.com/office/drawing/2014/main" id="{BB7AD956-1C59-40BD-B76F-2E0ED9DE4CBB}"/>
              </a:ext>
            </a:extLst>
          </p:cNvPr>
          <p:cNvPicPr>
            <a:picLocks noChangeAspect="1"/>
          </p:cNvPicPr>
          <p:nvPr userDrawn="1"/>
        </p:nvPicPr>
        <p:blipFill rotWithShape="1">
          <a:blip r:embed="rId3" cstate="screen">
            <a:duotone>
              <a:prstClr val="black"/>
              <a:schemeClr val="accent2">
                <a:tint val="45000"/>
                <a:satMod val="400000"/>
              </a:schemeClr>
            </a:duotone>
            <a:alphaModFix amt="20000"/>
            <a:extLst>
              <a:ext uri="{28A0092B-C50C-407E-A947-70E740481C1C}">
                <a14:useLocalDpi xmlns:a14="http://schemas.microsoft.com/office/drawing/2010/main"/>
              </a:ext>
            </a:extLst>
          </a:blip>
          <a:srcRect/>
          <a:stretch/>
        </p:blipFill>
        <p:spPr>
          <a:xfrm flipH="1">
            <a:off x="0" y="0"/>
            <a:ext cx="12192000" cy="4350327"/>
          </a:xfrm>
          <a:prstGeom prst="rect">
            <a:avLst/>
          </a:prstGeom>
        </p:spPr>
      </p:pic>
      <p:sp>
        <p:nvSpPr>
          <p:cNvPr id="15" name="Title Placeholder 1">
            <a:extLst>
              <a:ext uri="{FF2B5EF4-FFF2-40B4-BE49-F238E27FC236}">
                <a16:creationId xmlns:a16="http://schemas.microsoft.com/office/drawing/2014/main" id="{8EDA7044-B9F3-4D03-8756-C7DA4588FD5F}"/>
              </a:ext>
            </a:extLst>
          </p:cNvPr>
          <p:cNvSpPr>
            <a:spLocks noGrp="1"/>
          </p:cNvSpPr>
          <p:nvPr>
            <p:ph type="title"/>
          </p:nvPr>
        </p:nvSpPr>
        <p:spPr>
          <a:xfrm>
            <a:off x="5215615" y="1639627"/>
            <a:ext cx="5945038" cy="1325563"/>
          </a:xfrm>
          <a:prstGeom prst="rect">
            <a:avLst/>
          </a:prstGeom>
        </p:spPr>
        <p:txBody>
          <a:bodyPr vert="horz" lIns="91440" tIns="45720" rIns="91440" bIns="45720" rtlCol="0" anchor="ctr">
            <a:normAutofit/>
          </a:bodyPr>
          <a:lstStyle>
            <a:lvl1pPr algn="r">
              <a:defRPr sz="3800">
                <a:solidFill>
                  <a:schemeClr val="bg1"/>
                </a:solidFill>
                <a:latin typeface="Rockwell" panose="02060603020205020403" pitchFamily="18" charset="0"/>
              </a:defRPr>
            </a:lvl1pPr>
          </a:lstStyle>
          <a:p>
            <a:r>
              <a:rPr lang="en-US"/>
              <a:t>Click to edit Master title style</a:t>
            </a:r>
          </a:p>
        </p:txBody>
      </p:sp>
      <p:sp>
        <p:nvSpPr>
          <p:cNvPr id="10" name="TextBox 9">
            <a:extLst>
              <a:ext uri="{FF2B5EF4-FFF2-40B4-BE49-F238E27FC236}">
                <a16:creationId xmlns:a16="http://schemas.microsoft.com/office/drawing/2014/main" id="{570C9080-5AC4-4EB9-8E18-E4848D4D798F}"/>
              </a:ext>
            </a:extLst>
          </p:cNvPr>
          <p:cNvSpPr txBox="1"/>
          <p:nvPr userDrawn="1"/>
        </p:nvSpPr>
        <p:spPr>
          <a:xfrm>
            <a:off x="356448" y="5852596"/>
            <a:ext cx="4331930" cy="656590"/>
          </a:xfrm>
          <a:prstGeom prst="rect">
            <a:avLst/>
          </a:prstGeom>
          <a:noFill/>
        </p:spPr>
        <p:txBody>
          <a:bodyPr wrap="square" rtlCol="0">
            <a:spAutoFit/>
          </a:bodyPr>
          <a:lstStyle/>
          <a:p>
            <a:pPr rtl="0"/>
            <a:r>
              <a:rPr lang="en-US" sz="1100" b="0" i="1" u="none" strike="noStrike" kern="1200" baseline="30000">
                <a:solidFill>
                  <a:schemeClr val="accent1"/>
                </a:solidFill>
                <a:latin typeface="Arial Narrow" panose="020B0606020202030204" pitchFamily="34" charset="0"/>
                <a:ea typeface="+mn-ea"/>
                <a:cs typeface="+mn-cs"/>
              </a:rPr>
              <a:t>This project was supported by grant No.15PBJA-22-GK-01132-RSAT awarded by the Bureau of Justice Assistance. The Bureau of Justice Assistance is a component of the Office of Justice Programs, which also includes the Bureau of Justice Statistics, the National Institute of Justice, the Office of Juvenile Justice and Delinquency Prevention, the SMART Office, and the Office for Victims of Crime. Point of view or opinions in this document are those of the author and do not represent the official position or policies of the United States Department of Justice.</a:t>
            </a:r>
          </a:p>
        </p:txBody>
      </p:sp>
      <p:pic>
        <p:nvPicPr>
          <p:cNvPr id="12" name="Picture 11">
            <a:extLst>
              <a:ext uri="{FF2B5EF4-FFF2-40B4-BE49-F238E27FC236}">
                <a16:creationId xmlns:a16="http://schemas.microsoft.com/office/drawing/2014/main" id="{A40AE9C9-1EF8-4630-813A-F549A16D79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20882" y="5864496"/>
            <a:ext cx="1168998" cy="648137"/>
          </a:xfrm>
          <a:prstGeom prst="rect">
            <a:avLst/>
          </a:prstGeom>
        </p:spPr>
      </p:pic>
      <p:cxnSp>
        <p:nvCxnSpPr>
          <p:cNvPr id="14" name="Straight Connector 13">
            <a:extLst>
              <a:ext uri="{FF2B5EF4-FFF2-40B4-BE49-F238E27FC236}">
                <a16:creationId xmlns:a16="http://schemas.microsoft.com/office/drawing/2014/main" id="{DC502AD1-8162-400B-A0A0-BC79DC76E041}"/>
              </a:ext>
            </a:extLst>
          </p:cNvPr>
          <p:cNvCxnSpPr>
            <a:cxnSpLocks/>
          </p:cNvCxnSpPr>
          <p:nvPr userDrawn="1"/>
        </p:nvCxnSpPr>
        <p:spPr>
          <a:xfrm>
            <a:off x="8640202" y="5852596"/>
            <a:ext cx="0" cy="654689"/>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C1EE04A-6B1D-4EB3-BC62-4D52FA444820}"/>
              </a:ext>
            </a:extLst>
          </p:cNvPr>
          <p:cNvSpPr/>
          <p:nvPr userDrawn="1"/>
        </p:nvSpPr>
        <p:spPr>
          <a:xfrm>
            <a:off x="0" y="4011949"/>
            <a:ext cx="12192000" cy="1571799"/>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9D34CC-03B4-48F8-B20E-FE554F9E7BCA}"/>
              </a:ext>
            </a:extLst>
          </p:cNvPr>
          <p:cNvSpPr txBox="1"/>
          <p:nvPr userDrawn="1"/>
        </p:nvSpPr>
        <p:spPr>
          <a:xfrm>
            <a:off x="4925688" y="4531465"/>
            <a:ext cx="6154188" cy="984885"/>
          </a:xfrm>
          <a:prstGeom prst="rect">
            <a:avLst/>
          </a:prstGeom>
          <a:noFill/>
        </p:spPr>
        <p:txBody>
          <a:bodyPr wrap="square" rtlCol="0">
            <a:spAutoFit/>
          </a:bodyPr>
          <a:lstStyle/>
          <a:p>
            <a:pPr marR="0" algn="r" rtl="0">
              <a:spcAft>
                <a:spcPts val="600"/>
              </a:spcAft>
            </a:pPr>
            <a:r>
              <a:rPr lang="en-US" sz="1800" b="0" i="0" u="none" strike="noStrike" baseline="30000">
                <a:solidFill>
                  <a:srgbClr val="FFA400"/>
                </a:solidFill>
                <a:latin typeface="Arial" panose="020B0604020202020204" pitchFamily="34" charset="0"/>
                <a:cs typeface="Arial" panose="020B0604020202020204" pitchFamily="34" charset="0"/>
              </a:rPr>
              <a:t>Bureau of Justice Assistance (</a:t>
            </a:r>
            <a:r>
              <a:rPr lang="en-US" sz="1800" b="0" i="0" u="none" strike="noStrike" baseline="30000" err="1">
                <a:solidFill>
                  <a:srgbClr val="FFA400"/>
                </a:solidFill>
                <a:latin typeface="Arial" panose="020B0604020202020204" pitchFamily="34" charset="0"/>
                <a:cs typeface="Arial" panose="020B0604020202020204" pitchFamily="34" charset="0"/>
              </a:rPr>
              <a:t>BJA</a:t>
            </a:r>
            <a:r>
              <a:rPr lang="en-US" sz="1800" b="0" i="0" u="none" strike="noStrike" baseline="30000">
                <a:solidFill>
                  <a:srgbClr val="FFA400"/>
                </a:solidFill>
                <a:latin typeface="Arial" panose="020B0604020202020204" pitchFamily="34" charset="0"/>
                <a:cs typeface="Arial" panose="020B0604020202020204" pitchFamily="34" charset="0"/>
              </a:rPr>
              <a:t>)</a:t>
            </a:r>
          </a:p>
          <a:p>
            <a:pPr marR="0" algn="r" rtl="0">
              <a:spcAft>
                <a:spcPts val="600"/>
              </a:spcAft>
            </a:pPr>
            <a:r>
              <a:rPr lang="en-US" sz="1800" b="0" i="0" u="none" strike="noStrike" baseline="30000">
                <a:solidFill>
                  <a:schemeClr val="bg1"/>
                </a:solidFill>
                <a:latin typeface="Arial" panose="020B0604020202020204" pitchFamily="34" charset="0"/>
                <a:cs typeface="Arial" panose="020B0604020202020204" pitchFamily="34" charset="0"/>
              </a:rPr>
              <a:t>Residential Substance Abuse Treatment (</a:t>
            </a:r>
            <a:r>
              <a:rPr lang="en-US" sz="1800" b="0" i="0" u="none" strike="noStrike" baseline="30000" err="1">
                <a:solidFill>
                  <a:schemeClr val="bg1"/>
                </a:solidFill>
                <a:latin typeface="Arial" panose="020B0604020202020204" pitchFamily="34" charset="0"/>
                <a:cs typeface="Arial" panose="020B0604020202020204" pitchFamily="34" charset="0"/>
              </a:rPr>
              <a:t>RSAT</a:t>
            </a:r>
            <a:r>
              <a:rPr lang="en-US" sz="1800" b="0" i="0" u="none" strike="noStrike" baseline="30000">
                <a:solidFill>
                  <a:schemeClr val="bg1"/>
                </a:solidFill>
                <a:latin typeface="Arial" panose="020B0604020202020204" pitchFamily="34" charset="0"/>
                <a:cs typeface="Arial" panose="020B0604020202020204" pitchFamily="34" charset="0"/>
              </a:rPr>
              <a:t>) </a:t>
            </a:r>
            <a:br>
              <a:rPr lang="en-US" sz="1800" b="0" i="0" u="none" strike="noStrike" baseline="30000">
                <a:solidFill>
                  <a:schemeClr val="bg1"/>
                </a:solidFill>
                <a:latin typeface="Arial" panose="020B0604020202020204" pitchFamily="34" charset="0"/>
                <a:cs typeface="Arial" panose="020B0604020202020204" pitchFamily="34" charset="0"/>
              </a:rPr>
            </a:br>
            <a:r>
              <a:rPr lang="en-US" sz="1800" b="0" i="0" u="none" strike="noStrike" baseline="30000">
                <a:solidFill>
                  <a:schemeClr val="bg1"/>
                </a:solidFill>
                <a:latin typeface="Arial" panose="020B0604020202020204" pitchFamily="34" charset="0"/>
                <a:cs typeface="Arial" panose="020B0604020202020204" pitchFamily="34" charset="0"/>
              </a:rPr>
              <a:t>Program for State Prisoners</a:t>
            </a:r>
          </a:p>
          <a:p>
            <a:pPr marR="0" algn="r" rtl="0">
              <a:spcAft>
                <a:spcPts val="600"/>
              </a:spcAft>
            </a:pPr>
            <a:r>
              <a:rPr lang="en-US" sz="1800" b="0" i="0" u="none" strike="noStrike" baseline="30000">
                <a:solidFill>
                  <a:schemeClr val="bg1"/>
                </a:solidFill>
                <a:latin typeface="Arial" panose="020B0604020202020204" pitchFamily="34" charset="0"/>
                <a:cs typeface="Arial" panose="020B0604020202020204" pitchFamily="34" charset="0"/>
              </a:rPr>
              <a:t>Training and Technical Assistance Resource</a:t>
            </a:r>
          </a:p>
        </p:txBody>
      </p:sp>
      <p:pic>
        <p:nvPicPr>
          <p:cNvPr id="9" name="Picture 8" descr="A picture containing drawing&#10;&#10;Description automatically generated">
            <a:extLst>
              <a:ext uri="{FF2B5EF4-FFF2-40B4-BE49-F238E27FC236}">
                <a16:creationId xmlns:a16="http://schemas.microsoft.com/office/drawing/2014/main" id="{8CD9C27A-F796-4FDD-91C8-3C9490D4D6B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12306" y="5899355"/>
            <a:ext cx="2029495" cy="609601"/>
          </a:xfrm>
          <a:prstGeom prst="rect">
            <a:avLst/>
          </a:prstGeom>
        </p:spPr>
      </p:pic>
      <p:cxnSp>
        <p:nvCxnSpPr>
          <p:cNvPr id="16" name="Straight Connector 15">
            <a:extLst>
              <a:ext uri="{FF2B5EF4-FFF2-40B4-BE49-F238E27FC236}">
                <a16:creationId xmlns:a16="http://schemas.microsoft.com/office/drawing/2014/main" id="{5F41944A-8050-45D6-B7C7-ADD5B3584411}"/>
              </a:ext>
            </a:extLst>
          </p:cNvPr>
          <p:cNvCxnSpPr>
            <a:cxnSpLocks/>
          </p:cNvCxnSpPr>
          <p:nvPr userDrawn="1"/>
        </p:nvCxnSpPr>
        <p:spPr>
          <a:xfrm flipH="1">
            <a:off x="7772400" y="2959509"/>
            <a:ext cx="3279060" cy="0"/>
          </a:xfrm>
          <a:prstGeom prst="line">
            <a:avLst/>
          </a:prstGeom>
          <a:ln w="34925">
            <a:solidFill>
              <a:srgbClr val="FFA400"/>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CDD53EB-C5AC-4EA7-B18D-CF5C3143D94F}"/>
              </a:ext>
            </a:extLst>
          </p:cNvPr>
          <p:cNvSpPr>
            <a:spLocks noGrp="1"/>
          </p:cNvSpPr>
          <p:nvPr>
            <p:ph type="body" sz="quarter" idx="10"/>
          </p:nvPr>
        </p:nvSpPr>
        <p:spPr>
          <a:xfrm>
            <a:off x="5214938" y="3175000"/>
            <a:ext cx="5945187" cy="812800"/>
          </a:xfrm>
        </p:spPr>
        <p:txBody>
          <a:bodyPr/>
          <a:lstStyle>
            <a:lvl1pPr marL="0" indent="0" algn="r">
              <a:buNone/>
              <a:defRPr sz="1800">
                <a:solidFill>
                  <a:schemeClr val="bg1"/>
                </a:solidFill>
                <a:latin typeface="Raleway"/>
              </a:defRPr>
            </a:lvl1pPr>
            <a:lvl2pPr marL="457200" indent="0" algn="r">
              <a:buNone/>
              <a:defRPr>
                <a:solidFill>
                  <a:schemeClr val="bg1"/>
                </a:solidFill>
                <a:latin typeface="Arial Narrow" panose="020B0606020202030204" pitchFamily="34" charset="0"/>
              </a:defRPr>
            </a:lvl2pPr>
            <a:lvl3pPr marL="914400" indent="0" algn="r">
              <a:buNone/>
              <a:defRPr>
                <a:solidFill>
                  <a:schemeClr val="bg1"/>
                </a:solidFill>
                <a:latin typeface="Arial Narrow" panose="020B0606020202030204" pitchFamily="34" charset="0"/>
              </a:defRPr>
            </a:lvl3pPr>
            <a:lvl4pPr marL="1371600" indent="0" algn="r">
              <a:buNone/>
              <a:defRPr>
                <a:solidFill>
                  <a:schemeClr val="bg1"/>
                </a:solidFill>
                <a:latin typeface="Arial Narrow" panose="020B0606020202030204" pitchFamily="34" charset="0"/>
              </a:defRPr>
            </a:lvl4pPr>
            <a:lvl5pPr marL="1828800" indent="0" algn="r">
              <a:buNone/>
              <a:defRPr>
                <a:solidFill>
                  <a:schemeClr val="bg1"/>
                </a:solidFill>
                <a:latin typeface="Arial Narrow" panose="020B0606020202030204" pitchFamily="34" charset="0"/>
              </a:defRPr>
            </a:lvl5pPr>
          </a:lstStyle>
          <a:p>
            <a:pPr lvl="0"/>
            <a:r>
              <a:rPr lang="en-US"/>
              <a:t>Click to edit Master text styles</a:t>
            </a:r>
          </a:p>
        </p:txBody>
      </p:sp>
      <p:cxnSp>
        <p:nvCxnSpPr>
          <p:cNvPr id="17" name="Straight Connector 16">
            <a:extLst>
              <a:ext uri="{FF2B5EF4-FFF2-40B4-BE49-F238E27FC236}">
                <a16:creationId xmlns:a16="http://schemas.microsoft.com/office/drawing/2014/main" id="{7D39AF9D-9F76-4EFE-A55A-4050C9532D56}"/>
              </a:ext>
            </a:extLst>
          </p:cNvPr>
          <p:cNvCxnSpPr>
            <a:cxnSpLocks/>
          </p:cNvCxnSpPr>
          <p:nvPr userDrawn="1"/>
        </p:nvCxnSpPr>
        <p:spPr>
          <a:xfrm>
            <a:off x="10380333" y="5841985"/>
            <a:ext cx="0" cy="65468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77995"/>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3 with 2 logos photo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EFCE81-B642-42AE-ABCA-04EF4FB66586}"/>
              </a:ext>
            </a:extLst>
          </p:cNvPr>
          <p:cNvSpPr/>
          <p:nvPr userDrawn="1"/>
        </p:nvSpPr>
        <p:spPr>
          <a:xfrm>
            <a:off x="0" y="0"/>
            <a:ext cx="12192000" cy="5608685"/>
          </a:xfrm>
          <a:prstGeom prst="rect">
            <a:avLst/>
          </a:prstGeom>
          <a:solidFill>
            <a:srgbClr val="003B71">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the camera&#10;&#10;Description automatically generated" hidden="1">
            <a:extLst>
              <a:ext uri="{FF2B5EF4-FFF2-40B4-BE49-F238E27FC236}">
                <a16:creationId xmlns:a16="http://schemas.microsoft.com/office/drawing/2014/main" id="{ED2FBBC2-92D8-47A0-99AA-4DE33F682B61}"/>
              </a:ext>
            </a:extLst>
          </p:cNvPr>
          <p:cNvPicPr>
            <a:picLocks noChangeAspect="1"/>
          </p:cNvPicPr>
          <p:nvPr userDrawn="1"/>
        </p:nvPicPr>
        <p:blipFill rotWithShape="1">
          <a:blip r:embed="rId2" cstate="screen">
            <a:alphaModFix amt="20000"/>
            <a:duotone>
              <a:prstClr val="black"/>
              <a:schemeClr val="accent2">
                <a:tint val="45000"/>
                <a:satMod val="400000"/>
              </a:schemeClr>
            </a:duotone>
            <a:extLst>
              <a:ext uri="{28A0092B-C50C-407E-A947-70E740481C1C}">
                <a14:useLocalDpi xmlns:a14="http://schemas.microsoft.com/office/drawing/2010/main"/>
              </a:ext>
            </a:extLst>
          </a:blip>
          <a:srcRect/>
          <a:stretch/>
        </p:blipFill>
        <p:spPr>
          <a:xfrm flipH="1">
            <a:off x="-5882644" y="0"/>
            <a:ext cx="12192002" cy="4939979"/>
          </a:xfrm>
          <a:prstGeom prst="rect">
            <a:avLst/>
          </a:prstGeom>
        </p:spPr>
      </p:pic>
      <p:pic>
        <p:nvPicPr>
          <p:cNvPr id="6" name="Picture 5">
            <a:extLst>
              <a:ext uri="{FF2B5EF4-FFF2-40B4-BE49-F238E27FC236}">
                <a16:creationId xmlns:a16="http://schemas.microsoft.com/office/drawing/2014/main" id="{BB7AD956-1C59-40BD-B76F-2E0ED9DE4CBB}"/>
              </a:ext>
            </a:extLst>
          </p:cNvPr>
          <p:cNvPicPr>
            <a:picLocks noChangeAspect="1"/>
          </p:cNvPicPr>
          <p:nvPr userDrawn="1"/>
        </p:nvPicPr>
        <p:blipFill rotWithShape="1">
          <a:blip r:embed="rId3">
            <a:alphaModFix amt="14000"/>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l="10732" t="30945" b="12074"/>
          <a:stretch/>
        </p:blipFill>
        <p:spPr>
          <a:xfrm flipH="1">
            <a:off x="-1" y="0"/>
            <a:ext cx="12192001" cy="4011949"/>
          </a:xfrm>
          <a:prstGeom prst="rect">
            <a:avLst/>
          </a:prstGeom>
        </p:spPr>
      </p:pic>
      <p:sp>
        <p:nvSpPr>
          <p:cNvPr id="15" name="Title Placeholder 1">
            <a:extLst>
              <a:ext uri="{FF2B5EF4-FFF2-40B4-BE49-F238E27FC236}">
                <a16:creationId xmlns:a16="http://schemas.microsoft.com/office/drawing/2014/main" id="{8EDA7044-B9F3-4D03-8756-C7DA4588FD5F}"/>
              </a:ext>
            </a:extLst>
          </p:cNvPr>
          <p:cNvSpPr>
            <a:spLocks noGrp="1"/>
          </p:cNvSpPr>
          <p:nvPr>
            <p:ph type="title"/>
          </p:nvPr>
        </p:nvSpPr>
        <p:spPr>
          <a:xfrm>
            <a:off x="5215615" y="1639627"/>
            <a:ext cx="5945038" cy="1325563"/>
          </a:xfrm>
          <a:prstGeom prst="rect">
            <a:avLst/>
          </a:prstGeom>
        </p:spPr>
        <p:txBody>
          <a:bodyPr vert="horz" lIns="91440" tIns="45720" rIns="91440" bIns="45720" rtlCol="0" anchor="ctr">
            <a:normAutofit/>
          </a:bodyPr>
          <a:lstStyle>
            <a:lvl1pPr algn="r">
              <a:defRPr sz="3800">
                <a:solidFill>
                  <a:schemeClr val="bg1"/>
                </a:solidFill>
                <a:latin typeface="Rockwell" panose="02060603020205020403" pitchFamily="18" charset="0"/>
              </a:defRPr>
            </a:lvl1pPr>
          </a:lstStyle>
          <a:p>
            <a:r>
              <a:rPr lang="en-US"/>
              <a:t>Click to edit Master title style</a:t>
            </a:r>
          </a:p>
        </p:txBody>
      </p:sp>
      <p:sp>
        <p:nvSpPr>
          <p:cNvPr id="10" name="TextBox 9">
            <a:extLst>
              <a:ext uri="{FF2B5EF4-FFF2-40B4-BE49-F238E27FC236}">
                <a16:creationId xmlns:a16="http://schemas.microsoft.com/office/drawing/2014/main" id="{570C9080-5AC4-4EB9-8E18-E4848D4D798F}"/>
              </a:ext>
            </a:extLst>
          </p:cNvPr>
          <p:cNvSpPr txBox="1"/>
          <p:nvPr userDrawn="1"/>
        </p:nvSpPr>
        <p:spPr>
          <a:xfrm>
            <a:off x="356448" y="5852596"/>
            <a:ext cx="5739552" cy="543739"/>
          </a:xfrm>
          <a:prstGeom prst="rect">
            <a:avLst/>
          </a:prstGeom>
          <a:noFill/>
        </p:spPr>
        <p:txBody>
          <a:bodyPr wrap="square" rtlCol="0">
            <a:spAutoFit/>
          </a:bodyPr>
          <a:lstStyle/>
          <a:p>
            <a:pPr rtl="0"/>
            <a:r>
              <a:rPr lang="en-US" sz="1100" b="0" i="1" u="none" strike="noStrike" kern="1200" baseline="30000">
                <a:solidFill>
                  <a:schemeClr val="accent1"/>
                </a:solidFill>
                <a:latin typeface="Arial Narrow" panose="020B0606020202030204" pitchFamily="34" charset="0"/>
                <a:ea typeface="+mn-ea"/>
                <a:cs typeface="+mn-cs"/>
              </a:rPr>
              <a:t>This project was supported by grant No.15PBJA-22-GK-01132-RSAT awarded by the Bureau of Justice Assistance. The Bureau of Justice Assistance is a component of the Office of Justice Programs, which also includes the Bureau of Justice Statistics, the National Institute of Justice, the Office of Juvenile Justice and Delinquency Prevention, the SMART Office, and the Office for Victims of Crime. Point of view or opinions in this document are those of the author and do not represent the official position or policies of the United States Department of Justice.</a:t>
            </a:r>
          </a:p>
        </p:txBody>
      </p:sp>
      <p:sp>
        <p:nvSpPr>
          <p:cNvPr id="2" name="Rectangle 1">
            <a:extLst>
              <a:ext uri="{FF2B5EF4-FFF2-40B4-BE49-F238E27FC236}">
                <a16:creationId xmlns:a16="http://schemas.microsoft.com/office/drawing/2014/main" id="{BC1EE04A-6B1D-4EB3-BC62-4D52FA444820}"/>
              </a:ext>
            </a:extLst>
          </p:cNvPr>
          <p:cNvSpPr/>
          <p:nvPr userDrawn="1"/>
        </p:nvSpPr>
        <p:spPr>
          <a:xfrm>
            <a:off x="0" y="4011949"/>
            <a:ext cx="12192000" cy="1571799"/>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9D34CC-03B4-48F8-B20E-FE554F9E7BCA}"/>
              </a:ext>
            </a:extLst>
          </p:cNvPr>
          <p:cNvSpPr txBox="1"/>
          <p:nvPr userDrawn="1"/>
        </p:nvSpPr>
        <p:spPr>
          <a:xfrm>
            <a:off x="4925688" y="4531465"/>
            <a:ext cx="6154188" cy="984885"/>
          </a:xfrm>
          <a:prstGeom prst="rect">
            <a:avLst/>
          </a:prstGeom>
          <a:noFill/>
        </p:spPr>
        <p:txBody>
          <a:bodyPr wrap="square" rtlCol="0">
            <a:spAutoFit/>
          </a:bodyPr>
          <a:lstStyle/>
          <a:p>
            <a:pPr marR="0" algn="r" rtl="0">
              <a:spcAft>
                <a:spcPts val="600"/>
              </a:spcAft>
            </a:pPr>
            <a:r>
              <a:rPr lang="en-US" sz="1800" b="0" i="0" u="none" strike="noStrike" baseline="30000">
                <a:solidFill>
                  <a:srgbClr val="FFA400"/>
                </a:solidFill>
                <a:latin typeface="Arial" panose="020B0604020202020204" pitchFamily="34" charset="0"/>
                <a:cs typeface="Arial" panose="020B0604020202020204" pitchFamily="34" charset="0"/>
              </a:rPr>
              <a:t>Bureau of Justice Assistance (</a:t>
            </a:r>
            <a:r>
              <a:rPr lang="en-US" sz="1800" b="0" i="0" u="none" strike="noStrike" baseline="30000" err="1">
                <a:solidFill>
                  <a:srgbClr val="FFA400"/>
                </a:solidFill>
                <a:latin typeface="Arial" panose="020B0604020202020204" pitchFamily="34" charset="0"/>
                <a:cs typeface="Arial" panose="020B0604020202020204" pitchFamily="34" charset="0"/>
              </a:rPr>
              <a:t>BJA</a:t>
            </a:r>
            <a:r>
              <a:rPr lang="en-US" sz="1800" b="0" i="0" u="none" strike="noStrike" baseline="30000">
                <a:solidFill>
                  <a:srgbClr val="FFA400"/>
                </a:solidFill>
                <a:latin typeface="Arial" panose="020B0604020202020204" pitchFamily="34" charset="0"/>
                <a:cs typeface="Arial" panose="020B0604020202020204" pitchFamily="34" charset="0"/>
              </a:rPr>
              <a:t>)</a:t>
            </a:r>
          </a:p>
          <a:p>
            <a:pPr marR="0" algn="r" rtl="0">
              <a:spcAft>
                <a:spcPts val="600"/>
              </a:spcAft>
            </a:pPr>
            <a:r>
              <a:rPr lang="en-US" sz="1800" b="0" i="0" u="none" strike="noStrike" baseline="30000">
                <a:solidFill>
                  <a:schemeClr val="bg1"/>
                </a:solidFill>
                <a:latin typeface="Arial" panose="020B0604020202020204" pitchFamily="34" charset="0"/>
                <a:cs typeface="Arial" panose="020B0604020202020204" pitchFamily="34" charset="0"/>
              </a:rPr>
              <a:t>Residential Substance Abuse Treatment (</a:t>
            </a:r>
            <a:r>
              <a:rPr lang="en-US" sz="1800" b="0" i="0" u="none" strike="noStrike" baseline="30000" err="1">
                <a:solidFill>
                  <a:schemeClr val="bg1"/>
                </a:solidFill>
                <a:latin typeface="Arial" panose="020B0604020202020204" pitchFamily="34" charset="0"/>
                <a:cs typeface="Arial" panose="020B0604020202020204" pitchFamily="34" charset="0"/>
              </a:rPr>
              <a:t>RSAT</a:t>
            </a:r>
            <a:r>
              <a:rPr lang="en-US" sz="1800" b="0" i="0" u="none" strike="noStrike" baseline="30000">
                <a:solidFill>
                  <a:schemeClr val="bg1"/>
                </a:solidFill>
                <a:latin typeface="Arial" panose="020B0604020202020204" pitchFamily="34" charset="0"/>
                <a:cs typeface="Arial" panose="020B0604020202020204" pitchFamily="34" charset="0"/>
              </a:rPr>
              <a:t>) </a:t>
            </a:r>
            <a:br>
              <a:rPr lang="en-US" sz="1800" b="0" i="0" u="none" strike="noStrike" baseline="30000">
                <a:solidFill>
                  <a:schemeClr val="bg1"/>
                </a:solidFill>
                <a:latin typeface="Arial" panose="020B0604020202020204" pitchFamily="34" charset="0"/>
                <a:cs typeface="Arial" panose="020B0604020202020204" pitchFamily="34" charset="0"/>
              </a:rPr>
            </a:br>
            <a:r>
              <a:rPr lang="en-US" sz="1800" b="0" i="0" u="none" strike="noStrike" baseline="30000">
                <a:solidFill>
                  <a:schemeClr val="bg1"/>
                </a:solidFill>
                <a:latin typeface="Arial" panose="020B0604020202020204" pitchFamily="34" charset="0"/>
                <a:cs typeface="Arial" panose="020B0604020202020204" pitchFamily="34" charset="0"/>
              </a:rPr>
              <a:t>Program for State Prisoners</a:t>
            </a:r>
          </a:p>
          <a:p>
            <a:pPr marR="0" algn="r" rtl="0">
              <a:spcAft>
                <a:spcPts val="600"/>
              </a:spcAft>
            </a:pPr>
            <a:r>
              <a:rPr lang="en-US" sz="1800" b="0" i="0" u="none" strike="noStrike" baseline="30000">
                <a:solidFill>
                  <a:schemeClr val="bg1"/>
                </a:solidFill>
                <a:latin typeface="Arial" panose="020B0604020202020204" pitchFamily="34" charset="0"/>
                <a:cs typeface="Arial" panose="020B0604020202020204" pitchFamily="34" charset="0"/>
              </a:rPr>
              <a:t>Training and Technical Assistance Resource</a:t>
            </a:r>
          </a:p>
        </p:txBody>
      </p:sp>
      <p:cxnSp>
        <p:nvCxnSpPr>
          <p:cNvPr id="16" name="Straight Connector 15">
            <a:extLst>
              <a:ext uri="{FF2B5EF4-FFF2-40B4-BE49-F238E27FC236}">
                <a16:creationId xmlns:a16="http://schemas.microsoft.com/office/drawing/2014/main" id="{5F41944A-8050-45D6-B7C7-ADD5B3584411}"/>
              </a:ext>
            </a:extLst>
          </p:cNvPr>
          <p:cNvCxnSpPr>
            <a:cxnSpLocks/>
          </p:cNvCxnSpPr>
          <p:nvPr userDrawn="1"/>
        </p:nvCxnSpPr>
        <p:spPr>
          <a:xfrm flipH="1">
            <a:off x="7772400" y="2959509"/>
            <a:ext cx="3279060" cy="0"/>
          </a:xfrm>
          <a:prstGeom prst="line">
            <a:avLst/>
          </a:prstGeom>
          <a:ln w="34925">
            <a:solidFill>
              <a:srgbClr val="FFA400"/>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CDD53EB-C5AC-4EA7-B18D-CF5C3143D94F}"/>
              </a:ext>
            </a:extLst>
          </p:cNvPr>
          <p:cNvSpPr>
            <a:spLocks noGrp="1"/>
          </p:cNvSpPr>
          <p:nvPr>
            <p:ph type="body" sz="quarter" idx="10"/>
          </p:nvPr>
        </p:nvSpPr>
        <p:spPr>
          <a:xfrm>
            <a:off x="5214938" y="3175000"/>
            <a:ext cx="5945187" cy="812800"/>
          </a:xfrm>
        </p:spPr>
        <p:txBody>
          <a:bodyPr/>
          <a:lstStyle>
            <a:lvl1pPr marL="0" indent="0" algn="r">
              <a:buNone/>
              <a:defRPr sz="1800">
                <a:solidFill>
                  <a:schemeClr val="bg1"/>
                </a:solidFill>
                <a:latin typeface="Raleway"/>
              </a:defRPr>
            </a:lvl1pPr>
            <a:lvl2pPr marL="457200" indent="0" algn="r">
              <a:buNone/>
              <a:defRPr>
                <a:solidFill>
                  <a:schemeClr val="bg1"/>
                </a:solidFill>
                <a:latin typeface="Arial Narrow" panose="020B0606020202030204" pitchFamily="34" charset="0"/>
              </a:defRPr>
            </a:lvl2pPr>
            <a:lvl3pPr marL="914400" indent="0" algn="r">
              <a:buNone/>
              <a:defRPr>
                <a:solidFill>
                  <a:schemeClr val="bg1"/>
                </a:solidFill>
                <a:latin typeface="Arial Narrow" panose="020B0606020202030204" pitchFamily="34" charset="0"/>
              </a:defRPr>
            </a:lvl3pPr>
            <a:lvl4pPr marL="1371600" indent="0" algn="r">
              <a:buNone/>
              <a:defRPr>
                <a:solidFill>
                  <a:schemeClr val="bg1"/>
                </a:solidFill>
                <a:latin typeface="Arial Narrow" panose="020B0606020202030204" pitchFamily="34" charset="0"/>
              </a:defRPr>
            </a:lvl4pPr>
            <a:lvl5pPr marL="1828800" indent="0" algn="r">
              <a:buNone/>
              <a:defRPr>
                <a:solidFill>
                  <a:schemeClr val="bg1"/>
                </a:solidFill>
                <a:latin typeface="Arial Narrow" panose="020B0606020202030204" pitchFamily="34" charset="0"/>
              </a:defRPr>
            </a:lvl5pPr>
          </a:lstStyle>
          <a:p>
            <a:pPr lvl="0"/>
            <a:r>
              <a:rPr lang="en-US"/>
              <a:t>Click to edit Master text styles</a:t>
            </a:r>
          </a:p>
        </p:txBody>
      </p:sp>
      <p:pic>
        <p:nvPicPr>
          <p:cNvPr id="17" name="Picture 16">
            <a:extLst>
              <a:ext uri="{FF2B5EF4-FFF2-40B4-BE49-F238E27FC236}">
                <a16:creationId xmlns:a16="http://schemas.microsoft.com/office/drawing/2014/main" id="{C79E66AA-B336-4885-934D-FC90329B469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666554" y="5864496"/>
            <a:ext cx="1168998" cy="648137"/>
          </a:xfrm>
          <a:prstGeom prst="rect">
            <a:avLst/>
          </a:prstGeom>
        </p:spPr>
      </p:pic>
      <p:cxnSp>
        <p:nvCxnSpPr>
          <p:cNvPr id="18" name="Straight Connector 17">
            <a:extLst>
              <a:ext uri="{FF2B5EF4-FFF2-40B4-BE49-F238E27FC236}">
                <a16:creationId xmlns:a16="http://schemas.microsoft.com/office/drawing/2014/main" id="{B68E26ED-8397-42E1-9111-69E3338A2B62}"/>
              </a:ext>
            </a:extLst>
          </p:cNvPr>
          <p:cNvCxnSpPr>
            <a:cxnSpLocks/>
          </p:cNvCxnSpPr>
          <p:nvPr userDrawn="1"/>
        </p:nvCxnSpPr>
        <p:spPr>
          <a:xfrm>
            <a:off x="10394490" y="5852596"/>
            <a:ext cx="0" cy="654689"/>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descr="A picture containing drawing&#10;&#10;Description automatically generated">
            <a:extLst>
              <a:ext uri="{FF2B5EF4-FFF2-40B4-BE49-F238E27FC236}">
                <a16:creationId xmlns:a16="http://schemas.microsoft.com/office/drawing/2014/main" id="{495CAF05-E26F-4DC0-8DAC-A62665692FE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207908" y="5899355"/>
            <a:ext cx="2029495" cy="609601"/>
          </a:xfrm>
          <a:prstGeom prst="rect">
            <a:avLst/>
          </a:prstGeom>
        </p:spPr>
      </p:pic>
    </p:spTree>
    <p:extLst>
      <p:ext uri="{BB962C8B-B14F-4D97-AF65-F5344CB8AC3E}">
        <p14:creationId xmlns:p14="http://schemas.microsoft.com/office/powerpoint/2010/main" val="190933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C3D3D42-6D46-477D-8608-187080984BE0}"/>
              </a:ext>
            </a:extLst>
          </p:cNvPr>
          <p:cNvGrpSpPr/>
          <p:nvPr userDrawn="1"/>
        </p:nvGrpSpPr>
        <p:grpSpPr>
          <a:xfrm>
            <a:off x="308758" y="296609"/>
            <a:ext cx="11574485" cy="4809894"/>
            <a:chOff x="308758" y="296609"/>
            <a:chExt cx="11574485" cy="4809894"/>
          </a:xfrm>
        </p:grpSpPr>
        <p:sp>
          <p:nvSpPr>
            <p:cNvPr id="10" name="Rectangle 9">
              <a:extLst>
                <a:ext uri="{FF2B5EF4-FFF2-40B4-BE49-F238E27FC236}">
                  <a16:creationId xmlns:a16="http://schemas.microsoft.com/office/drawing/2014/main" id="{50F0406E-D0B1-435C-9452-6896FDF2C8CF}"/>
                </a:ext>
              </a:extLst>
            </p:cNvPr>
            <p:cNvSpPr/>
            <p:nvPr/>
          </p:nvSpPr>
          <p:spPr>
            <a:xfrm>
              <a:off x="308758" y="296609"/>
              <a:ext cx="11574483" cy="4809894"/>
            </a:xfrm>
            <a:prstGeom prst="rect">
              <a:avLst/>
            </a:prstGeom>
            <a:gradFill flip="none" rotWithShape="1">
              <a:gsLst>
                <a:gs pos="30000">
                  <a:srgbClr val="5B85A8">
                    <a:alpha val="80000"/>
                  </a:srgbClr>
                </a:gs>
                <a:gs pos="0">
                  <a:schemeClr val="bg2">
                    <a:alpha val="50000"/>
                  </a:schemeClr>
                </a:gs>
                <a:gs pos="86000">
                  <a:schemeClr val="accent1">
                    <a:lumMod val="7000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1" name="Picture 10" descr="A collage of a person's face&#10;&#10;Description automatically generated with medium confidence">
              <a:extLst>
                <a:ext uri="{FF2B5EF4-FFF2-40B4-BE49-F238E27FC236}">
                  <a16:creationId xmlns:a16="http://schemas.microsoft.com/office/drawing/2014/main" id="{5DFAC6AE-E045-454A-B41D-6BE3B4C89386}"/>
                </a:ext>
              </a:extLst>
            </p:cNvPr>
            <p:cNvPicPr>
              <a:picLocks noChangeAspect="1"/>
            </p:cNvPicPr>
            <p:nvPr/>
          </p:nvPicPr>
          <p:blipFill rotWithShape="1">
            <a:blip r:embed="rId2" cstate="screen">
              <a:alphaModFix amt="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6313761" y="296609"/>
              <a:ext cx="5569482" cy="4809894"/>
            </a:xfrm>
            <a:prstGeom prst="rect">
              <a:avLst/>
            </a:prstGeom>
          </p:spPr>
        </p:pic>
      </p:grpSp>
      <p:pic>
        <p:nvPicPr>
          <p:cNvPr id="13" name="Picture 12">
            <a:extLst>
              <a:ext uri="{FF2B5EF4-FFF2-40B4-BE49-F238E27FC236}">
                <a16:creationId xmlns:a16="http://schemas.microsoft.com/office/drawing/2014/main" id="{9496BB79-F0E9-4FA2-85F8-6D602CF6E13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30604" y="5506029"/>
            <a:ext cx="1824353" cy="1088890"/>
          </a:xfrm>
          <a:prstGeom prst="rect">
            <a:avLst/>
          </a:prstGeom>
        </p:spPr>
      </p:pic>
      <p:sp>
        <p:nvSpPr>
          <p:cNvPr id="21" name="Title 1">
            <a:extLst>
              <a:ext uri="{FF2B5EF4-FFF2-40B4-BE49-F238E27FC236}">
                <a16:creationId xmlns:a16="http://schemas.microsoft.com/office/drawing/2014/main" id="{B192466D-9905-445A-90DA-A74AE8076BE9}"/>
              </a:ext>
            </a:extLst>
          </p:cNvPr>
          <p:cNvSpPr>
            <a:spLocks noGrp="1"/>
          </p:cNvSpPr>
          <p:nvPr>
            <p:ph type="ctrTitle" hasCustomPrompt="1"/>
          </p:nvPr>
        </p:nvSpPr>
        <p:spPr>
          <a:xfrm>
            <a:off x="1097280" y="686133"/>
            <a:ext cx="9311121" cy="1930190"/>
          </a:xfrm>
        </p:spPr>
        <p:txBody>
          <a:bodyPr anchor="b">
            <a:normAutofit/>
          </a:bodyPr>
          <a:lstStyle>
            <a:lvl1pPr algn="l">
              <a:defRPr sz="3200" b="0">
                <a:solidFill>
                  <a:schemeClr val="bg1"/>
                </a:solidFill>
              </a:defRPr>
            </a:lvl1pPr>
          </a:lstStyle>
          <a:p>
            <a:r>
              <a:rPr lang="en-US"/>
              <a:t>Click here to edit Master title style</a:t>
            </a:r>
          </a:p>
        </p:txBody>
      </p:sp>
      <p:sp>
        <p:nvSpPr>
          <p:cNvPr id="22" name="Subtitle 2">
            <a:extLst>
              <a:ext uri="{FF2B5EF4-FFF2-40B4-BE49-F238E27FC236}">
                <a16:creationId xmlns:a16="http://schemas.microsoft.com/office/drawing/2014/main" id="{B917B4EC-FA41-47F0-BE78-EC4E574970D4}"/>
              </a:ext>
            </a:extLst>
          </p:cNvPr>
          <p:cNvSpPr>
            <a:spLocks noGrp="1"/>
          </p:cNvSpPr>
          <p:nvPr>
            <p:ph type="subTitle" idx="1"/>
          </p:nvPr>
        </p:nvSpPr>
        <p:spPr>
          <a:xfrm>
            <a:off x="1097279" y="2738984"/>
            <a:ext cx="9311121" cy="134825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 Placeholder 22">
            <a:extLst>
              <a:ext uri="{FF2B5EF4-FFF2-40B4-BE49-F238E27FC236}">
                <a16:creationId xmlns:a16="http://schemas.microsoft.com/office/drawing/2014/main" id="{1A5E9F1B-7A47-4762-849C-0FEFAE2D5677}"/>
              </a:ext>
            </a:extLst>
          </p:cNvPr>
          <p:cNvSpPr>
            <a:spLocks noGrp="1"/>
          </p:cNvSpPr>
          <p:nvPr>
            <p:ph type="body" sz="quarter" idx="10"/>
          </p:nvPr>
        </p:nvSpPr>
        <p:spPr>
          <a:xfrm>
            <a:off x="1097280" y="4562475"/>
            <a:ext cx="9311119" cy="468313"/>
          </a:xfrm>
        </p:spPr>
        <p:txBody>
          <a:bodyPr>
            <a:noAutofit/>
          </a:bodyPr>
          <a:lstStyle>
            <a:lvl1pPr marL="0" indent="0">
              <a:buNone/>
              <a:defRPr sz="1400" b="1">
                <a:solidFill>
                  <a:schemeClr val="bg2"/>
                </a:solidFill>
              </a:defRPr>
            </a:lvl1pPr>
            <a:lvl2pPr marL="457200" indent="0">
              <a:buNone/>
              <a:defRPr sz="1400">
                <a:solidFill>
                  <a:schemeClr val="bg2"/>
                </a:solidFill>
              </a:defRPr>
            </a:lvl2pPr>
            <a:lvl3pPr marL="914400" indent="0">
              <a:buNone/>
              <a:defRPr sz="1400">
                <a:solidFill>
                  <a:schemeClr val="bg2"/>
                </a:solidFill>
              </a:defRPr>
            </a:lvl3pPr>
            <a:lvl4pPr marL="1371600" indent="0">
              <a:buNone/>
              <a:defRPr sz="1400">
                <a:solidFill>
                  <a:schemeClr val="bg2"/>
                </a:solidFill>
              </a:defRPr>
            </a:lvl4pPr>
            <a:lvl5pPr marL="1828800" indent="0">
              <a:buNone/>
              <a:defRPr sz="1400">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1640839515"/>
      </p:ext>
    </p:extLst>
  </p:cSld>
  <p:clrMapOvr>
    <a:masterClrMapping/>
  </p:clrMapOvr>
  <p:extLst>
    <p:ext uri="{DCECCB84-F9BA-43D5-87BE-67443E8EF086}">
      <p15:sldGuideLst xmlns:p15="http://schemas.microsoft.com/office/powerpoint/2012/main">
        <p15:guide id="3" orient="horz" pos="864" userDrawn="1">
          <p15:clr>
            <a:srgbClr val="FBAE40"/>
          </p15:clr>
        </p15:guide>
        <p15:guide id="4"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4 with 2 logos photo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EFCE81-B642-42AE-ABCA-04EF4FB66586}"/>
              </a:ext>
            </a:extLst>
          </p:cNvPr>
          <p:cNvSpPr/>
          <p:nvPr userDrawn="1"/>
        </p:nvSpPr>
        <p:spPr>
          <a:xfrm>
            <a:off x="0" y="0"/>
            <a:ext cx="12192000" cy="5608685"/>
          </a:xfrm>
          <a:prstGeom prst="rect">
            <a:avLst/>
          </a:prstGeom>
          <a:solidFill>
            <a:srgbClr val="003B71">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the camera&#10;&#10;Description automatically generated" hidden="1">
            <a:extLst>
              <a:ext uri="{FF2B5EF4-FFF2-40B4-BE49-F238E27FC236}">
                <a16:creationId xmlns:a16="http://schemas.microsoft.com/office/drawing/2014/main" id="{ED2FBBC2-92D8-47A0-99AA-4DE33F682B61}"/>
              </a:ext>
            </a:extLst>
          </p:cNvPr>
          <p:cNvPicPr>
            <a:picLocks noChangeAspect="1"/>
          </p:cNvPicPr>
          <p:nvPr userDrawn="1"/>
        </p:nvPicPr>
        <p:blipFill rotWithShape="1">
          <a:blip r:embed="rId2" cstate="screen">
            <a:alphaModFix amt="20000"/>
            <a:duotone>
              <a:prstClr val="black"/>
              <a:schemeClr val="accent2">
                <a:tint val="45000"/>
                <a:satMod val="400000"/>
              </a:schemeClr>
            </a:duotone>
            <a:extLst>
              <a:ext uri="{28A0092B-C50C-407E-A947-70E740481C1C}">
                <a14:useLocalDpi xmlns:a14="http://schemas.microsoft.com/office/drawing/2010/main"/>
              </a:ext>
            </a:extLst>
          </a:blip>
          <a:srcRect/>
          <a:stretch/>
        </p:blipFill>
        <p:spPr>
          <a:xfrm flipH="1">
            <a:off x="-5882644" y="0"/>
            <a:ext cx="12192002" cy="4939979"/>
          </a:xfrm>
          <a:prstGeom prst="rect">
            <a:avLst/>
          </a:prstGeom>
        </p:spPr>
      </p:pic>
      <p:pic>
        <p:nvPicPr>
          <p:cNvPr id="6" name="Picture 5">
            <a:extLst>
              <a:ext uri="{FF2B5EF4-FFF2-40B4-BE49-F238E27FC236}">
                <a16:creationId xmlns:a16="http://schemas.microsoft.com/office/drawing/2014/main" id="{BB7AD956-1C59-40BD-B76F-2E0ED9DE4CBB}"/>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rcRect t="19961" b="19961"/>
          <a:stretch/>
        </p:blipFill>
        <p:spPr>
          <a:xfrm>
            <a:off x="-1" y="0"/>
            <a:ext cx="12192001" cy="4011949"/>
          </a:xfrm>
          <a:prstGeom prst="rect">
            <a:avLst/>
          </a:prstGeom>
        </p:spPr>
      </p:pic>
      <p:sp>
        <p:nvSpPr>
          <p:cNvPr id="15" name="Title Placeholder 1">
            <a:extLst>
              <a:ext uri="{FF2B5EF4-FFF2-40B4-BE49-F238E27FC236}">
                <a16:creationId xmlns:a16="http://schemas.microsoft.com/office/drawing/2014/main" id="{8EDA7044-B9F3-4D03-8756-C7DA4588FD5F}"/>
              </a:ext>
            </a:extLst>
          </p:cNvPr>
          <p:cNvSpPr>
            <a:spLocks noGrp="1"/>
          </p:cNvSpPr>
          <p:nvPr>
            <p:ph type="title"/>
          </p:nvPr>
        </p:nvSpPr>
        <p:spPr>
          <a:xfrm>
            <a:off x="5215615" y="1639627"/>
            <a:ext cx="5945038" cy="1325563"/>
          </a:xfrm>
          <a:prstGeom prst="rect">
            <a:avLst/>
          </a:prstGeom>
        </p:spPr>
        <p:txBody>
          <a:bodyPr vert="horz" lIns="91440" tIns="45720" rIns="91440" bIns="45720" rtlCol="0" anchor="ctr">
            <a:normAutofit/>
          </a:bodyPr>
          <a:lstStyle>
            <a:lvl1pPr algn="r">
              <a:defRPr sz="3800">
                <a:solidFill>
                  <a:schemeClr val="bg1"/>
                </a:solidFill>
                <a:latin typeface="Rockwell" panose="02060603020205020403" pitchFamily="18" charset="0"/>
              </a:defRPr>
            </a:lvl1pPr>
          </a:lstStyle>
          <a:p>
            <a:r>
              <a:rPr lang="en-US"/>
              <a:t>Click to edit Master title style</a:t>
            </a:r>
          </a:p>
        </p:txBody>
      </p:sp>
      <p:sp>
        <p:nvSpPr>
          <p:cNvPr id="10" name="TextBox 9">
            <a:extLst>
              <a:ext uri="{FF2B5EF4-FFF2-40B4-BE49-F238E27FC236}">
                <a16:creationId xmlns:a16="http://schemas.microsoft.com/office/drawing/2014/main" id="{570C9080-5AC4-4EB9-8E18-E4848D4D798F}"/>
              </a:ext>
            </a:extLst>
          </p:cNvPr>
          <p:cNvSpPr txBox="1"/>
          <p:nvPr userDrawn="1"/>
        </p:nvSpPr>
        <p:spPr>
          <a:xfrm>
            <a:off x="356448" y="5852596"/>
            <a:ext cx="5739552" cy="543739"/>
          </a:xfrm>
          <a:prstGeom prst="rect">
            <a:avLst/>
          </a:prstGeom>
          <a:noFill/>
        </p:spPr>
        <p:txBody>
          <a:bodyPr wrap="square" rtlCol="0">
            <a:spAutoFit/>
          </a:bodyPr>
          <a:lstStyle/>
          <a:p>
            <a:pPr rtl="0"/>
            <a:r>
              <a:rPr lang="en-US" sz="1100" b="0" i="1" u="none" strike="noStrike" kern="1200" baseline="30000">
                <a:solidFill>
                  <a:schemeClr val="accent1"/>
                </a:solidFill>
                <a:latin typeface="Arial Narrow" panose="020B0606020202030204" pitchFamily="34" charset="0"/>
                <a:ea typeface="+mn-ea"/>
                <a:cs typeface="+mn-cs"/>
              </a:rPr>
              <a:t>This project was supported by grant No.15PBJA-22-GK-01132-RSAT awarded by the Bureau of Justice Assistance. The Bureau of Justice Assistance is a component of the Office of Justice Programs, which also includes the Bureau of Justice Statistics, the National Institute of Justice, the Office of Juvenile Justice and Delinquency Prevention, the SMART Office, and the Office for Victims of Crime. Point of view or opinions in this document are those of the author and do not represent the official position or policies of the United States Department of Justice.</a:t>
            </a:r>
          </a:p>
        </p:txBody>
      </p:sp>
      <p:sp>
        <p:nvSpPr>
          <p:cNvPr id="2" name="Rectangle 1">
            <a:extLst>
              <a:ext uri="{FF2B5EF4-FFF2-40B4-BE49-F238E27FC236}">
                <a16:creationId xmlns:a16="http://schemas.microsoft.com/office/drawing/2014/main" id="{BC1EE04A-6B1D-4EB3-BC62-4D52FA444820}"/>
              </a:ext>
            </a:extLst>
          </p:cNvPr>
          <p:cNvSpPr/>
          <p:nvPr userDrawn="1"/>
        </p:nvSpPr>
        <p:spPr>
          <a:xfrm>
            <a:off x="0" y="4011949"/>
            <a:ext cx="12192000" cy="1571799"/>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9D34CC-03B4-48F8-B20E-FE554F9E7BCA}"/>
              </a:ext>
            </a:extLst>
          </p:cNvPr>
          <p:cNvSpPr txBox="1"/>
          <p:nvPr userDrawn="1"/>
        </p:nvSpPr>
        <p:spPr>
          <a:xfrm>
            <a:off x="4925688" y="4531465"/>
            <a:ext cx="6154188" cy="984885"/>
          </a:xfrm>
          <a:prstGeom prst="rect">
            <a:avLst/>
          </a:prstGeom>
          <a:noFill/>
        </p:spPr>
        <p:txBody>
          <a:bodyPr wrap="square" rtlCol="0">
            <a:spAutoFit/>
          </a:bodyPr>
          <a:lstStyle/>
          <a:p>
            <a:pPr marR="0" algn="r" rtl="0">
              <a:spcAft>
                <a:spcPts val="600"/>
              </a:spcAft>
            </a:pPr>
            <a:r>
              <a:rPr lang="en-US" sz="1800" b="0" i="0" u="none" strike="noStrike" baseline="30000">
                <a:solidFill>
                  <a:srgbClr val="FFA400"/>
                </a:solidFill>
                <a:latin typeface="Arial" panose="020B0604020202020204" pitchFamily="34" charset="0"/>
                <a:cs typeface="Arial" panose="020B0604020202020204" pitchFamily="34" charset="0"/>
              </a:rPr>
              <a:t>Bureau of Justice Assistance (</a:t>
            </a:r>
            <a:r>
              <a:rPr lang="en-US" sz="1800" b="0" i="0" u="none" strike="noStrike" baseline="30000" err="1">
                <a:solidFill>
                  <a:srgbClr val="FFA400"/>
                </a:solidFill>
                <a:latin typeface="Arial" panose="020B0604020202020204" pitchFamily="34" charset="0"/>
                <a:cs typeface="Arial" panose="020B0604020202020204" pitchFamily="34" charset="0"/>
              </a:rPr>
              <a:t>BJA</a:t>
            </a:r>
            <a:r>
              <a:rPr lang="en-US" sz="1800" b="0" i="0" u="none" strike="noStrike" baseline="30000">
                <a:solidFill>
                  <a:srgbClr val="FFA400"/>
                </a:solidFill>
                <a:latin typeface="Arial" panose="020B0604020202020204" pitchFamily="34" charset="0"/>
                <a:cs typeface="Arial" panose="020B0604020202020204" pitchFamily="34" charset="0"/>
              </a:rPr>
              <a:t>)</a:t>
            </a:r>
          </a:p>
          <a:p>
            <a:pPr marR="0" algn="r" rtl="0">
              <a:spcAft>
                <a:spcPts val="600"/>
              </a:spcAft>
            </a:pPr>
            <a:r>
              <a:rPr lang="en-US" sz="1800" b="0" i="0" u="none" strike="noStrike" baseline="30000">
                <a:solidFill>
                  <a:schemeClr val="bg1"/>
                </a:solidFill>
                <a:latin typeface="Arial" panose="020B0604020202020204" pitchFamily="34" charset="0"/>
                <a:cs typeface="Arial" panose="020B0604020202020204" pitchFamily="34" charset="0"/>
              </a:rPr>
              <a:t>Residential Substance Abuse Treatment (</a:t>
            </a:r>
            <a:r>
              <a:rPr lang="en-US" sz="1800" b="0" i="0" u="none" strike="noStrike" baseline="30000" err="1">
                <a:solidFill>
                  <a:schemeClr val="bg1"/>
                </a:solidFill>
                <a:latin typeface="Arial" panose="020B0604020202020204" pitchFamily="34" charset="0"/>
                <a:cs typeface="Arial" panose="020B0604020202020204" pitchFamily="34" charset="0"/>
              </a:rPr>
              <a:t>RSAT</a:t>
            </a:r>
            <a:r>
              <a:rPr lang="en-US" sz="1800" b="0" i="0" u="none" strike="noStrike" baseline="30000">
                <a:solidFill>
                  <a:schemeClr val="bg1"/>
                </a:solidFill>
                <a:latin typeface="Arial" panose="020B0604020202020204" pitchFamily="34" charset="0"/>
                <a:cs typeface="Arial" panose="020B0604020202020204" pitchFamily="34" charset="0"/>
              </a:rPr>
              <a:t>) </a:t>
            </a:r>
            <a:br>
              <a:rPr lang="en-US" sz="1800" b="0" i="0" u="none" strike="noStrike" baseline="30000">
                <a:solidFill>
                  <a:schemeClr val="bg1"/>
                </a:solidFill>
                <a:latin typeface="Arial" panose="020B0604020202020204" pitchFamily="34" charset="0"/>
                <a:cs typeface="Arial" panose="020B0604020202020204" pitchFamily="34" charset="0"/>
              </a:rPr>
            </a:br>
            <a:r>
              <a:rPr lang="en-US" sz="1800" b="0" i="0" u="none" strike="noStrike" baseline="30000">
                <a:solidFill>
                  <a:schemeClr val="bg1"/>
                </a:solidFill>
                <a:latin typeface="Arial" panose="020B0604020202020204" pitchFamily="34" charset="0"/>
                <a:cs typeface="Arial" panose="020B0604020202020204" pitchFamily="34" charset="0"/>
              </a:rPr>
              <a:t>Program for State Prisoners</a:t>
            </a:r>
          </a:p>
          <a:p>
            <a:pPr marR="0" algn="r" rtl="0">
              <a:spcAft>
                <a:spcPts val="600"/>
              </a:spcAft>
            </a:pPr>
            <a:r>
              <a:rPr lang="en-US" sz="1800" b="0" i="0" u="none" strike="noStrike" baseline="30000">
                <a:solidFill>
                  <a:schemeClr val="bg1"/>
                </a:solidFill>
                <a:latin typeface="Arial" panose="020B0604020202020204" pitchFamily="34" charset="0"/>
                <a:cs typeface="Arial" panose="020B0604020202020204" pitchFamily="34" charset="0"/>
              </a:rPr>
              <a:t>Training and Technical Assistance Resource</a:t>
            </a:r>
          </a:p>
        </p:txBody>
      </p:sp>
      <p:cxnSp>
        <p:nvCxnSpPr>
          <p:cNvPr id="16" name="Straight Connector 15">
            <a:extLst>
              <a:ext uri="{FF2B5EF4-FFF2-40B4-BE49-F238E27FC236}">
                <a16:creationId xmlns:a16="http://schemas.microsoft.com/office/drawing/2014/main" id="{5F41944A-8050-45D6-B7C7-ADD5B3584411}"/>
              </a:ext>
            </a:extLst>
          </p:cNvPr>
          <p:cNvCxnSpPr>
            <a:cxnSpLocks/>
          </p:cNvCxnSpPr>
          <p:nvPr userDrawn="1"/>
        </p:nvCxnSpPr>
        <p:spPr>
          <a:xfrm flipH="1">
            <a:off x="7772400" y="2959509"/>
            <a:ext cx="3279060" cy="0"/>
          </a:xfrm>
          <a:prstGeom prst="line">
            <a:avLst/>
          </a:prstGeom>
          <a:ln w="34925">
            <a:solidFill>
              <a:srgbClr val="FFA400"/>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CDD53EB-C5AC-4EA7-B18D-CF5C3143D94F}"/>
              </a:ext>
            </a:extLst>
          </p:cNvPr>
          <p:cNvSpPr>
            <a:spLocks noGrp="1"/>
          </p:cNvSpPr>
          <p:nvPr>
            <p:ph type="body" sz="quarter" idx="10"/>
          </p:nvPr>
        </p:nvSpPr>
        <p:spPr>
          <a:xfrm>
            <a:off x="5214938" y="3175000"/>
            <a:ext cx="5945187" cy="812800"/>
          </a:xfrm>
        </p:spPr>
        <p:txBody>
          <a:bodyPr/>
          <a:lstStyle>
            <a:lvl1pPr marL="0" indent="0" algn="r">
              <a:buNone/>
              <a:defRPr sz="1800">
                <a:solidFill>
                  <a:schemeClr val="bg1"/>
                </a:solidFill>
                <a:latin typeface="Raleway"/>
              </a:defRPr>
            </a:lvl1pPr>
            <a:lvl2pPr marL="457200" indent="0" algn="r">
              <a:buNone/>
              <a:defRPr>
                <a:solidFill>
                  <a:schemeClr val="bg1"/>
                </a:solidFill>
                <a:latin typeface="Arial Narrow" panose="020B0606020202030204" pitchFamily="34" charset="0"/>
              </a:defRPr>
            </a:lvl2pPr>
            <a:lvl3pPr marL="914400" indent="0" algn="r">
              <a:buNone/>
              <a:defRPr>
                <a:solidFill>
                  <a:schemeClr val="bg1"/>
                </a:solidFill>
                <a:latin typeface="Arial Narrow" panose="020B0606020202030204" pitchFamily="34" charset="0"/>
              </a:defRPr>
            </a:lvl3pPr>
            <a:lvl4pPr marL="1371600" indent="0" algn="r">
              <a:buNone/>
              <a:defRPr>
                <a:solidFill>
                  <a:schemeClr val="bg1"/>
                </a:solidFill>
                <a:latin typeface="Arial Narrow" panose="020B0606020202030204" pitchFamily="34" charset="0"/>
              </a:defRPr>
            </a:lvl4pPr>
            <a:lvl5pPr marL="1828800" indent="0" algn="r">
              <a:buNone/>
              <a:defRPr>
                <a:solidFill>
                  <a:schemeClr val="bg1"/>
                </a:solidFill>
                <a:latin typeface="Arial Narrow" panose="020B0606020202030204" pitchFamily="34" charset="0"/>
              </a:defRPr>
            </a:lvl5pPr>
          </a:lstStyle>
          <a:p>
            <a:pPr lvl="0"/>
            <a:r>
              <a:rPr lang="en-US"/>
              <a:t>Click to edit Master text styles</a:t>
            </a:r>
          </a:p>
        </p:txBody>
      </p:sp>
      <p:pic>
        <p:nvPicPr>
          <p:cNvPr id="20" name="Picture 19">
            <a:extLst>
              <a:ext uri="{FF2B5EF4-FFF2-40B4-BE49-F238E27FC236}">
                <a16:creationId xmlns:a16="http://schemas.microsoft.com/office/drawing/2014/main" id="{40CC842C-55CC-4870-BDE4-FBA22F22F8A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66554" y="5864496"/>
            <a:ext cx="1168998" cy="648137"/>
          </a:xfrm>
          <a:prstGeom prst="rect">
            <a:avLst/>
          </a:prstGeom>
        </p:spPr>
      </p:pic>
      <p:cxnSp>
        <p:nvCxnSpPr>
          <p:cNvPr id="21" name="Straight Connector 20">
            <a:extLst>
              <a:ext uri="{FF2B5EF4-FFF2-40B4-BE49-F238E27FC236}">
                <a16:creationId xmlns:a16="http://schemas.microsoft.com/office/drawing/2014/main" id="{926992FE-BFC5-4892-82FB-A8E9CE5E9878}"/>
              </a:ext>
            </a:extLst>
          </p:cNvPr>
          <p:cNvCxnSpPr>
            <a:cxnSpLocks/>
          </p:cNvCxnSpPr>
          <p:nvPr userDrawn="1"/>
        </p:nvCxnSpPr>
        <p:spPr>
          <a:xfrm>
            <a:off x="10394490" y="5852596"/>
            <a:ext cx="0" cy="654689"/>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21" descr="A picture containing drawing&#10;&#10;Description automatically generated">
            <a:extLst>
              <a:ext uri="{FF2B5EF4-FFF2-40B4-BE49-F238E27FC236}">
                <a16:creationId xmlns:a16="http://schemas.microsoft.com/office/drawing/2014/main" id="{187171C5-3AEB-40C1-BF18-DC9CA73BE1C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07908" y="5899355"/>
            <a:ext cx="2029495" cy="609601"/>
          </a:xfrm>
          <a:prstGeom prst="rect">
            <a:avLst/>
          </a:prstGeom>
        </p:spPr>
      </p:pic>
    </p:spTree>
    <p:extLst>
      <p:ext uri="{BB962C8B-B14F-4D97-AF65-F5344CB8AC3E}">
        <p14:creationId xmlns:p14="http://schemas.microsoft.com/office/powerpoint/2010/main" val="22749410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Breaker Blu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4547D57-4BFE-417E-A34D-BE8E79B87B0E}"/>
              </a:ext>
            </a:extLst>
          </p:cNvPr>
          <p:cNvSpPr/>
          <p:nvPr userDrawn="1"/>
        </p:nvSpPr>
        <p:spPr>
          <a:xfrm>
            <a:off x="-2" y="0"/>
            <a:ext cx="12192002" cy="57027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FE6CDB6-3B35-4E3A-9149-1309CB1FE2BD}"/>
              </a:ext>
            </a:extLst>
          </p:cNvPr>
          <p:cNvSpPr/>
          <p:nvPr userDrawn="1"/>
        </p:nvSpPr>
        <p:spPr>
          <a:xfrm>
            <a:off x="0" y="5710687"/>
            <a:ext cx="12191996" cy="114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34F9399A-1AE8-47CD-8E40-D99B52D9B6EA}"/>
              </a:ext>
            </a:extLst>
          </p:cNvPr>
          <p:cNvSpPr>
            <a:spLocks noGrp="1"/>
          </p:cNvSpPr>
          <p:nvPr>
            <p:ph type="title" hasCustomPrompt="1"/>
          </p:nvPr>
        </p:nvSpPr>
        <p:spPr>
          <a:xfrm>
            <a:off x="457200" y="2243667"/>
            <a:ext cx="8060267" cy="1016000"/>
          </a:xfrm>
          <a:prstGeom prst="rect">
            <a:avLst/>
          </a:prstGeom>
        </p:spPr>
        <p:txBody>
          <a:bodyPr vert="horz" lIns="91440" tIns="45720" rIns="91440" bIns="45720" rtlCol="0" anchor="t">
            <a:normAutofit/>
          </a:bodyPr>
          <a:lstStyle>
            <a:lvl1pPr algn="l">
              <a:defRPr sz="3800">
                <a:solidFill>
                  <a:schemeClr val="bg1"/>
                </a:solidFill>
                <a:latin typeface="Rockwell" panose="02060603020205020403" pitchFamily="18" charset="0"/>
              </a:defRPr>
            </a:lvl1pPr>
          </a:lstStyle>
          <a:p>
            <a:r>
              <a:rPr lang="en-US"/>
              <a:t>SECTION BREAKER</a:t>
            </a:r>
          </a:p>
        </p:txBody>
      </p:sp>
      <p:pic>
        <p:nvPicPr>
          <p:cNvPr id="7" name="Picture 6" descr="A picture containing drawing&#10;&#10;Description automatically generated">
            <a:extLst>
              <a:ext uri="{FF2B5EF4-FFF2-40B4-BE49-F238E27FC236}">
                <a16:creationId xmlns:a16="http://schemas.microsoft.com/office/drawing/2014/main" id="{A5EBB237-23DC-424D-B0CE-7D6E4CA3A5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2" name="Slide Number Placeholder 5">
            <a:extLst>
              <a:ext uri="{FF2B5EF4-FFF2-40B4-BE49-F238E27FC236}">
                <a16:creationId xmlns:a16="http://schemas.microsoft.com/office/drawing/2014/main" id="{7ACA0AB5-7B92-4374-AEE7-7E66B774CEE0}"/>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cxnSp>
        <p:nvCxnSpPr>
          <p:cNvPr id="8" name="Straight Connector 7">
            <a:extLst>
              <a:ext uri="{FF2B5EF4-FFF2-40B4-BE49-F238E27FC236}">
                <a16:creationId xmlns:a16="http://schemas.microsoft.com/office/drawing/2014/main" id="{EB06FD57-319F-4791-B45F-381EFF6D3D1C}"/>
              </a:ext>
            </a:extLst>
          </p:cNvPr>
          <p:cNvCxnSpPr>
            <a:cxnSpLocks/>
          </p:cNvCxnSpPr>
          <p:nvPr userDrawn="1"/>
        </p:nvCxnSpPr>
        <p:spPr>
          <a:xfrm flipH="1">
            <a:off x="457201" y="2066930"/>
            <a:ext cx="1769532" cy="0"/>
          </a:xfrm>
          <a:prstGeom prst="line">
            <a:avLst/>
          </a:prstGeom>
          <a:ln w="34925">
            <a:solidFill>
              <a:srgbClr val="FFA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0484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Breaker Gra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4547D57-4BFE-417E-A34D-BE8E79B87B0E}"/>
              </a:ext>
            </a:extLst>
          </p:cNvPr>
          <p:cNvSpPr/>
          <p:nvPr userDrawn="1"/>
        </p:nvSpPr>
        <p:spPr>
          <a:xfrm>
            <a:off x="-2" y="0"/>
            <a:ext cx="12192002" cy="5702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FE6CDB6-3B35-4E3A-9149-1309CB1FE2BD}"/>
              </a:ext>
            </a:extLst>
          </p:cNvPr>
          <p:cNvSpPr/>
          <p:nvPr userDrawn="1"/>
        </p:nvSpPr>
        <p:spPr>
          <a:xfrm>
            <a:off x="0" y="5710687"/>
            <a:ext cx="12191996" cy="114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34F9399A-1AE8-47CD-8E40-D99B52D9B6EA}"/>
              </a:ext>
            </a:extLst>
          </p:cNvPr>
          <p:cNvSpPr>
            <a:spLocks noGrp="1"/>
          </p:cNvSpPr>
          <p:nvPr>
            <p:ph type="title" hasCustomPrompt="1"/>
          </p:nvPr>
        </p:nvSpPr>
        <p:spPr>
          <a:xfrm>
            <a:off x="457200" y="2243667"/>
            <a:ext cx="7713133" cy="1016000"/>
          </a:xfrm>
          <a:prstGeom prst="rect">
            <a:avLst/>
          </a:prstGeom>
        </p:spPr>
        <p:txBody>
          <a:bodyPr vert="horz" lIns="91440" tIns="45720" rIns="91440" bIns="45720" rtlCol="0" anchor="t">
            <a:normAutofit/>
          </a:bodyPr>
          <a:lstStyle>
            <a:lvl1pPr algn="l">
              <a:defRPr sz="3800">
                <a:solidFill>
                  <a:schemeClr val="accent1"/>
                </a:solidFill>
                <a:latin typeface="Rockwell" panose="02060603020205020403" pitchFamily="18" charset="0"/>
              </a:defRPr>
            </a:lvl1pPr>
          </a:lstStyle>
          <a:p>
            <a:r>
              <a:rPr lang="en-US"/>
              <a:t>SECTION BREAKER</a:t>
            </a:r>
          </a:p>
        </p:txBody>
      </p:sp>
      <p:pic>
        <p:nvPicPr>
          <p:cNvPr id="7" name="Picture 6" descr="A picture containing drawing&#10;&#10;Description automatically generated">
            <a:extLst>
              <a:ext uri="{FF2B5EF4-FFF2-40B4-BE49-F238E27FC236}">
                <a16:creationId xmlns:a16="http://schemas.microsoft.com/office/drawing/2014/main" id="{A5EBB237-23DC-424D-B0CE-7D6E4CA3A5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2" name="Slide Number Placeholder 5">
            <a:extLst>
              <a:ext uri="{FF2B5EF4-FFF2-40B4-BE49-F238E27FC236}">
                <a16:creationId xmlns:a16="http://schemas.microsoft.com/office/drawing/2014/main" id="{7ACA0AB5-7B92-4374-AEE7-7E66B774CEE0}"/>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cxnSp>
        <p:nvCxnSpPr>
          <p:cNvPr id="8" name="Straight Connector 7">
            <a:extLst>
              <a:ext uri="{FF2B5EF4-FFF2-40B4-BE49-F238E27FC236}">
                <a16:creationId xmlns:a16="http://schemas.microsoft.com/office/drawing/2014/main" id="{EB06FD57-319F-4791-B45F-381EFF6D3D1C}"/>
              </a:ext>
            </a:extLst>
          </p:cNvPr>
          <p:cNvCxnSpPr>
            <a:cxnSpLocks/>
          </p:cNvCxnSpPr>
          <p:nvPr userDrawn="1"/>
        </p:nvCxnSpPr>
        <p:spPr>
          <a:xfrm flipH="1">
            <a:off x="457201" y="2066930"/>
            <a:ext cx="1769532" cy="0"/>
          </a:xfrm>
          <a:prstGeom prst="line">
            <a:avLst/>
          </a:prstGeom>
          <a:ln w="34925">
            <a:solidFill>
              <a:srgbClr val="FFA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4965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_Contne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EF441C-65E4-4C75-AD3B-4ADF6B379B2D}"/>
              </a:ext>
            </a:extLst>
          </p:cNvPr>
          <p:cNvSpPr/>
          <p:nvPr userDrawn="1"/>
        </p:nvSpPr>
        <p:spPr>
          <a:xfrm>
            <a:off x="0" y="1"/>
            <a:ext cx="12192000" cy="908206"/>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E275EC0-0DE5-4949-A175-2E0577F292A6}"/>
              </a:ext>
            </a:extLst>
          </p:cNvPr>
          <p:cNvSpPr>
            <a:spLocks noGrp="1"/>
          </p:cNvSpPr>
          <p:nvPr>
            <p:ph type="title"/>
          </p:nvPr>
        </p:nvSpPr>
        <p:spPr>
          <a:xfrm>
            <a:off x="457200" y="273758"/>
            <a:ext cx="10715512"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A4B85663-87CD-4516-912D-3BD712DD0F63}"/>
              </a:ext>
            </a:extLst>
          </p:cNvPr>
          <p:cNvSpPr>
            <a:spLocks noGrp="1"/>
          </p:cNvSpPr>
          <p:nvPr>
            <p:ph sz="half" idx="1"/>
          </p:nvPr>
        </p:nvSpPr>
        <p:spPr>
          <a:xfrm>
            <a:off x="457200" y="1409701"/>
            <a:ext cx="10715513" cy="451739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drawing&#10;&#10;Description automatically generated">
            <a:extLst>
              <a:ext uri="{FF2B5EF4-FFF2-40B4-BE49-F238E27FC236}">
                <a16:creationId xmlns:a16="http://schemas.microsoft.com/office/drawing/2014/main" id="{F3431C12-DFCF-416B-B8F6-B48DEAFF25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3" name="Slide Number Placeholder 5">
            <a:extLst>
              <a:ext uri="{FF2B5EF4-FFF2-40B4-BE49-F238E27FC236}">
                <a16:creationId xmlns:a16="http://schemas.microsoft.com/office/drawing/2014/main" id="{9BF184FA-199B-4952-900E-C715E8176DC9}"/>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1642406237"/>
      </p:ext>
    </p:extLst>
  </p:cSld>
  <p:clrMapOvr>
    <a:masterClrMapping/>
  </p:clrMapOvr>
  <p:extLst>
    <p:ext uri="{DCECCB84-F9BA-43D5-87BE-67443E8EF086}">
      <p15:sldGuideLst xmlns:p15="http://schemas.microsoft.com/office/powerpoint/2012/main">
        <p15:guide id="1" orient="horz" pos="888">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Line Head with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779EA75F-EF3C-4A7B-821A-C13F565259BE}"/>
              </a:ext>
            </a:extLst>
          </p:cNvPr>
          <p:cNvSpPr>
            <a:spLocks noGrp="1"/>
          </p:cNvSpPr>
          <p:nvPr>
            <p:ph sz="half" idx="10"/>
          </p:nvPr>
        </p:nvSpPr>
        <p:spPr>
          <a:xfrm>
            <a:off x="457200" y="1787675"/>
            <a:ext cx="10715513" cy="421867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97EF441C-65E4-4C75-AD3B-4ADF6B379B2D}"/>
              </a:ext>
            </a:extLst>
          </p:cNvPr>
          <p:cNvSpPr/>
          <p:nvPr userDrawn="1"/>
        </p:nvSpPr>
        <p:spPr>
          <a:xfrm>
            <a:off x="0" y="1"/>
            <a:ext cx="12192000" cy="1274574"/>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rawing&#10;&#10;Description automatically generated">
            <a:extLst>
              <a:ext uri="{FF2B5EF4-FFF2-40B4-BE49-F238E27FC236}">
                <a16:creationId xmlns:a16="http://schemas.microsoft.com/office/drawing/2014/main" id="{F3431C12-DFCF-416B-B8F6-B48DEAFF25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3" name="Slide Number Placeholder 5">
            <a:extLst>
              <a:ext uri="{FF2B5EF4-FFF2-40B4-BE49-F238E27FC236}">
                <a16:creationId xmlns:a16="http://schemas.microsoft.com/office/drawing/2014/main" id="{9BF184FA-199B-4952-900E-C715E8176DC9}"/>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
        <p:nvSpPr>
          <p:cNvPr id="15" name="Title 1">
            <a:extLst>
              <a:ext uri="{FF2B5EF4-FFF2-40B4-BE49-F238E27FC236}">
                <a16:creationId xmlns:a16="http://schemas.microsoft.com/office/drawing/2014/main" id="{0817ABDC-9320-454B-8793-C5A5C9EBAF42}"/>
              </a:ext>
            </a:extLst>
          </p:cNvPr>
          <p:cNvSpPr>
            <a:spLocks noGrp="1"/>
          </p:cNvSpPr>
          <p:nvPr>
            <p:ph type="title" hasCustomPrompt="1"/>
          </p:nvPr>
        </p:nvSpPr>
        <p:spPr>
          <a:xfrm>
            <a:off x="457199" y="282722"/>
            <a:ext cx="10715513" cy="927513"/>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r>
              <a:rPr lang="en-US"/>
              <a:t>Click to Add 2-Line Head </a:t>
            </a:r>
            <a:br>
              <a:rPr lang="en-US"/>
            </a:br>
            <a:r>
              <a:rPr lang="en-US"/>
              <a:t>Here</a:t>
            </a:r>
          </a:p>
        </p:txBody>
      </p:sp>
    </p:spTree>
    <p:extLst>
      <p:ext uri="{BB962C8B-B14F-4D97-AF65-F5344CB8AC3E}">
        <p14:creationId xmlns:p14="http://schemas.microsoft.com/office/powerpoint/2010/main" val="994492823"/>
      </p:ext>
    </p:extLst>
  </p:cSld>
  <p:clrMapOvr>
    <a:masterClrMapping/>
  </p:clrMapOvr>
  <p:extLst>
    <p:ext uri="{DCECCB84-F9BA-43D5-87BE-67443E8EF086}">
      <p15:sldGuideLst xmlns:p15="http://schemas.microsoft.com/office/powerpoint/2012/main">
        <p15:guide id="1" orient="horz" pos="888">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_Content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EF441C-65E4-4C75-AD3B-4ADF6B379B2D}"/>
              </a:ext>
            </a:extLst>
          </p:cNvPr>
          <p:cNvSpPr/>
          <p:nvPr userDrawn="1"/>
        </p:nvSpPr>
        <p:spPr>
          <a:xfrm>
            <a:off x="0" y="1"/>
            <a:ext cx="12192000" cy="908206"/>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E275EC0-0DE5-4949-A175-2E0577F292A6}"/>
              </a:ext>
            </a:extLst>
          </p:cNvPr>
          <p:cNvSpPr>
            <a:spLocks noGrp="1"/>
          </p:cNvSpPr>
          <p:nvPr>
            <p:ph type="title"/>
          </p:nvPr>
        </p:nvSpPr>
        <p:spPr>
          <a:xfrm>
            <a:off x="457199" y="273758"/>
            <a:ext cx="10715513"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A4B85663-87CD-4516-912D-3BD712DD0F63}"/>
              </a:ext>
            </a:extLst>
          </p:cNvPr>
          <p:cNvSpPr>
            <a:spLocks noGrp="1"/>
          </p:cNvSpPr>
          <p:nvPr>
            <p:ph sz="half" idx="1"/>
          </p:nvPr>
        </p:nvSpPr>
        <p:spPr>
          <a:xfrm>
            <a:off x="457200" y="1998483"/>
            <a:ext cx="10715513" cy="392861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E8DAD7-3F35-4BD8-B692-B7F9154D861E}"/>
              </a:ext>
            </a:extLst>
          </p:cNvPr>
          <p:cNvSpPr>
            <a:spLocks noGrp="1"/>
          </p:cNvSpPr>
          <p:nvPr>
            <p:ph type="body" sz="quarter" idx="13"/>
          </p:nvPr>
        </p:nvSpPr>
        <p:spPr>
          <a:xfrm>
            <a:off x="457200" y="1412875"/>
            <a:ext cx="10715625" cy="58578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a:solidFill>
                  <a:srgbClr val="003B71"/>
                </a:solidFill>
              </a:defRPr>
            </a:lvl1pPr>
          </a:lstStyle>
          <a:p>
            <a:pPr lvl="0"/>
            <a:r>
              <a:rPr lang="en-US"/>
              <a:t>Click to edit Master text styles</a:t>
            </a:r>
          </a:p>
        </p:txBody>
      </p:sp>
      <p:pic>
        <p:nvPicPr>
          <p:cNvPr id="6" name="Picture 5" descr="A picture containing drawing&#10;&#10;Description automatically generated">
            <a:extLst>
              <a:ext uri="{FF2B5EF4-FFF2-40B4-BE49-F238E27FC236}">
                <a16:creationId xmlns:a16="http://schemas.microsoft.com/office/drawing/2014/main" id="{F3431C12-DFCF-416B-B8F6-B48DEAFF25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8" name="Slide Number Placeholder 5">
            <a:extLst>
              <a:ext uri="{FF2B5EF4-FFF2-40B4-BE49-F238E27FC236}">
                <a16:creationId xmlns:a16="http://schemas.microsoft.com/office/drawing/2014/main" id="{1E7A3376-D7E7-41EC-BDB4-631A2CDECFAA}"/>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3109767758"/>
      </p:ext>
    </p:extLst>
  </p:cSld>
  <p:clrMapOvr>
    <a:masterClrMapping/>
  </p:clrMapOvr>
  <p:extLst>
    <p:ext uri="{DCECCB84-F9BA-43D5-87BE-67443E8EF086}">
      <p15:sldGuideLst xmlns:p15="http://schemas.microsoft.com/office/powerpoint/2012/main">
        <p15:guide id="1" orient="horz" pos="888">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Line Title Content with Subhea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779EA75F-EF3C-4A7B-821A-C13F565259BE}"/>
              </a:ext>
            </a:extLst>
          </p:cNvPr>
          <p:cNvSpPr>
            <a:spLocks noGrp="1"/>
          </p:cNvSpPr>
          <p:nvPr>
            <p:ph sz="half" idx="10"/>
          </p:nvPr>
        </p:nvSpPr>
        <p:spPr>
          <a:xfrm>
            <a:off x="457200" y="2373285"/>
            <a:ext cx="10715513" cy="3617652"/>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97EF441C-65E4-4C75-AD3B-4ADF6B379B2D}"/>
              </a:ext>
            </a:extLst>
          </p:cNvPr>
          <p:cNvSpPr/>
          <p:nvPr userDrawn="1"/>
        </p:nvSpPr>
        <p:spPr>
          <a:xfrm>
            <a:off x="0" y="1"/>
            <a:ext cx="12192000" cy="1274574"/>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rawing&#10;&#10;Description automatically generated">
            <a:extLst>
              <a:ext uri="{FF2B5EF4-FFF2-40B4-BE49-F238E27FC236}">
                <a16:creationId xmlns:a16="http://schemas.microsoft.com/office/drawing/2014/main" id="{F3431C12-DFCF-416B-B8F6-B48DEAFF25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3" name="Slide Number Placeholder 5">
            <a:extLst>
              <a:ext uri="{FF2B5EF4-FFF2-40B4-BE49-F238E27FC236}">
                <a16:creationId xmlns:a16="http://schemas.microsoft.com/office/drawing/2014/main" id="{9BF184FA-199B-4952-900E-C715E8176DC9}"/>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
        <p:nvSpPr>
          <p:cNvPr id="15" name="Title 1">
            <a:extLst>
              <a:ext uri="{FF2B5EF4-FFF2-40B4-BE49-F238E27FC236}">
                <a16:creationId xmlns:a16="http://schemas.microsoft.com/office/drawing/2014/main" id="{0817ABDC-9320-454B-8793-C5A5C9EBAF42}"/>
              </a:ext>
            </a:extLst>
          </p:cNvPr>
          <p:cNvSpPr>
            <a:spLocks noGrp="1"/>
          </p:cNvSpPr>
          <p:nvPr>
            <p:ph type="title" hasCustomPrompt="1"/>
          </p:nvPr>
        </p:nvSpPr>
        <p:spPr>
          <a:xfrm>
            <a:off x="457199" y="282722"/>
            <a:ext cx="10715513" cy="927513"/>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r>
              <a:rPr lang="en-US"/>
              <a:t>Click to Add 2-Line Head </a:t>
            </a:r>
            <a:br>
              <a:rPr lang="en-US"/>
            </a:br>
            <a:r>
              <a:rPr lang="en-US"/>
              <a:t>Here</a:t>
            </a:r>
          </a:p>
        </p:txBody>
      </p:sp>
      <p:sp>
        <p:nvSpPr>
          <p:cNvPr id="21" name="Text Placeholder 4">
            <a:extLst>
              <a:ext uri="{FF2B5EF4-FFF2-40B4-BE49-F238E27FC236}">
                <a16:creationId xmlns:a16="http://schemas.microsoft.com/office/drawing/2014/main" id="{A5A6B5D2-07E6-45A6-8F7D-9B20D3E46271}"/>
              </a:ext>
            </a:extLst>
          </p:cNvPr>
          <p:cNvSpPr>
            <a:spLocks noGrp="1"/>
          </p:cNvSpPr>
          <p:nvPr>
            <p:ph type="body" sz="quarter" idx="13"/>
          </p:nvPr>
        </p:nvSpPr>
        <p:spPr>
          <a:xfrm>
            <a:off x="457200" y="1787676"/>
            <a:ext cx="10715625" cy="58578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a:solidFill>
                  <a:srgbClr val="003B71"/>
                </a:solidFill>
              </a:defRPr>
            </a:lvl1pPr>
          </a:lstStyle>
          <a:p>
            <a:pPr lvl="0"/>
            <a:r>
              <a:rPr lang="en-US"/>
              <a:t>Click to edit Master text styles</a:t>
            </a:r>
          </a:p>
        </p:txBody>
      </p:sp>
    </p:spTree>
    <p:extLst>
      <p:ext uri="{BB962C8B-B14F-4D97-AF65-F5344CB8AC3E}">
        <p14:creationId xmlns:p14="http://schemas.microsoft.com/office/powerpoint/2010/main" val="3719414709"/>
      </p:ext>
    </p:extLst>
  </p:cSld>
  <p:clrMapOvr>
    <a:masterClrMapping/>
  </p:clrMapOvr>
  <p:extLst>
    <p:ext uri="{DCECCB84-F9BA-43D5-87BE-67443E8EF086}">
      <p15:sldGuideLst xmlns:p15="http://schemas.microsoft.com/office/powerpoint/2012/main">
        <p15:guide id="1" orient="horz" pos="888">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ntent w/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CB5759-CDC9-4505-9011-FD4572222F6C}"/>
              </a:ext>
            </a:extLst>
          </p:cNvPr>
          <p:cNvSpPr>
            <a:spLocks noGrp="1"/>
          </p:cNvSpPr>
          <p:nvPr>
            <p:ph sz="half" idx="1"/>
          </p:nvPr>
        </p:nvSpPr>
        <p:spPr>
          <a:xfrm>
            <a:off x="457200" y="2074803"/>
            <a:ext cx="5181600" cy="398767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5B1D51-C838-4AA2-83EB-BC7F4E327A2E}"/>
              </a:ext>
            </a:extLst>
          </p:cNvPr>
          <p:cNvSpPr>
            <a:spLocks noGrp="1"/>
          </p:cNvSpPr>
          <p:nvPr>
            <p:ph sz="half" idx="2"/>
          </p:nvPr>
        </p:nvSpPr>
        <p:spPr>
          <a:xfrm>
            <a:off x="6172200" y="2074803"/>
            <a:ext cx="5181600" cy="398767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5442601-0BB5-4268-8E5D-1736545D6007}"/>
              </a:ext>
            </a:extLst>
          </p:cNvPr>
          <p:cNvSpPr/>
          <p:nvPr userDrawn="1"/>
        </p:nvSpPr>
        <p:spPr>
          <a:xfrm>
            <a:off x="0" y="1"/>
            <a:ext cx="12192000" cy="908206"/>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65CEF67-60D6-4CAB-8885-4FD67180735A}"/>
              </a:ext>
            </a:extLst>
          </p:cNvPr>
          <p:cNvSpPr>
            <a:spLocks noGrp="1"/>
          </p:cNvSpPr>
          <p:nvPr>
            <p:ph type="title"/>
          </p:nvPr>
        </p:nvSpPr>
        <p:spPr>
          <a:xfrm>
            <a:off x="457199" y="273758"/>
            <a:ext cx="10896599"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3B2E20CE-3666-4A54-9621-07403B14B884}"/>
              </a:ext>
            </a:extLst>
          </p:cNvPr>
          <p:cNvSpPr>
            <a:spLocks noGrp="1"/>
          </p:cNvSpPr>
          <p:nvPr>
            <p:ph type="body" sz="quarter" idx="13"/>
          </p:nvPr>
        </p:nvSpPr>
        <p:spPr>
          <a:xfrm>
            <a:off x="457200" y="1408176"/>
            <a:ext cx="10896600" cy="587375"/>
          </a:xfrm>
        </p:spPr>
        <p:txBody>
          <a:bodyPr/>
          <a:lstStyle>
            <a:lvl1pPr marL="0" indent="0">
              <a:buFontTx/>
              <a:buNone/>
              <a:defRPr b="1">
                <a:solidFill>
                  <a:schemeClr val="accent1"/>
                </a:solidFill>
              </a:defRPr>
            </a:lvl1pPr>
          </a:lstStyle>
          <a:p>
            <a:pPr lvl="0"/>
            <a:r>
              <a:rPr lang="en-US"/>
              <a:t>Click to edit Master text styles</a:t>
            </a:r>
          </a:p>
        </p:txBody>
      </p:sp>
      <p:pic>
        <p:nvPicPr>
          <p:cNvPr id="15" name="Picture 14" descr="A picture containing drawing&#10;&#10;Description automatically generated">
            <a:extLst>
              <a:ext uri="{FF2B5EF4-FFF2-40B4-BE49-F238E27FC236}">
                <a16:creationId xmlns:a16="http://schemas.microsoft.com/office/drawing/2014/main" id="{0324070A-FBE0-4348-A2F7-58CDE7598E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6" name="Slide Number Placeholder 5">
            <a:extLst>
              <a:ext uri="{FF2B5EF4-FFF2-40B4-BE49-F238E27FC236}">
                <a16:creationId xmlns:a16="http://schemas.microsoft.com/office/drawing/2014/main" id="{1BB7CA8D-1D22-469E-98B3-5C0C345D839A}"/>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10341116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 Line_Head_w_Subhead and 2 column">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779EA75F-EF3C-4A7B-821A-C13F565259BE}"/>
              </a:ext>
            </a:extLst>
          </p:cNvPr>
          <p:cNvSpPr>
            <a:spLocks noGrp="1"/>
          </p:cNvSpPr>
          <p:nvPr>
            <p:ph sz="half" idx="10"/>
          </p:nvPr>
        </p:nvSpPr>
        <p:spPr>
          <a:xfrm>
            <a:off x="457199" y="2373285"/>
            <a:ext cx="5184648" cy="3617652"/>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97EF441C-65E4-4C75-AD3B-4ADF6B379B2D}"/>
              </a:ext>
            </a:extLst>
          </p:cNvPr>
          <p:cNvSpPr/>
          <p:nvPr userDrawn="1"/>
        </p:nvSpPr>
        <p:spPr>
          <a:xfrm>
            <a:off x="0" y="1"/>
            <a:ext cx="12192000" cy="1274574"/>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rawing&#10;&#10;Description automatically generated">
            <a:extLst>
              <a:ext uri="{FF2B5EF4-FFF2-40B4-BE49-F238E27FC236}">
                <a16:creationId xmlns:a16="http://schemas.microsoft.com/office/drawing/2014/main" id="{F3431C12-DFCF-416B-B8F6-B48DEAFF25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3" name="Slide Number Placeholder 5">
            <a:extLst>
              <a:ext uri="{FF2B5EF4-FFF2-40B4-BE49-F238E27FC236}">
                <a16:creationId xmlns:a16="http://schemas.microsoft.com/office/drawing/2014/main" id="{9BF184FA-199B-4952-900E-C715E8176DC9}"/>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
        <p:nvSpPr>
          <p:cNvPr id="15" name="Title 1">
            <a:extLst>
              <a:ext uri="{FF2B5EF4-FFF2-40B4-BE49-F238E27FC236}">
                <a16:creationId xmlns:a16="http://schemas.microsoft.com/office/drawing/2014/main" id="{0817ABDC-9320-454B-8793-C5A5C9EBAF42}"/>
              </a:ext>
            </a:extLst>
          </p:cNvPr>
          <p:cNvSpPr>
            <a:spLocks noGrp="1"/>
          </p:cNvSpPr>
          <p:nvPr>
            <p:ph type="title" hasCustomPrompt="1"/>
          </p:nvPr>
        </p:nvSpPr>
        <p:spPr>
          <a:xfrm>
            <a:off x="457199" y="282722"/>
            <a:ext cx="10715513" cy="927513"/>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r>
              <a:rPr lang="en-US"/>
              <a:t>Click to Add 2-Line Head </a:t>
            </a:r>
            <a:br>
              <a:rPr lang="en-US"/>
            </a:br>
            <a:r>
              <a:rPr lang="en-US"/>
              <a:t>Here</a:t>
            </a:r>
          </a:p>
        </p:txBody>
      </p:sp>
      <p:sp>
        <p:nvSpPr>
          <p:cNvPr id="21" name="Text Placeholder 4">
            <a:extLst>
              <a:ext uri="{FF2B5EF4-FFF2-40B4-BE49-F238E27FC236}">
                <a16:creationId xmlns:a16="http://schemas.microsoft.com/office/drawing/2014/main" id="{A5A6B5D2-07E6-45A6-8F7D-9B20D3E46271}"/>
              </a:ext>
            </a:extLst>
          </p:cNvPr>
          <p:cNvSpPr>
            <a:spLocks noGrp="1"/>
          </p:cNvSpPr>
          <p:nvPr>
            <p:ph type="body" sz="quarter" idx="13"/>
          </p:nvPr>
        </p:nvSpPr>
        <p:spPr>
          <a:xfrm>
            <a:off x="457200" y="1787676"/>
            <a:ext cx="10817531" cy="58578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a:solidFill>
                  <a:srgbClr val="003B71"/>
                </a:solidFill>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3EF2EF89-C597-4A5E-91EA-910167CACB58}"/>
              </a:ext>
            </a:extLst>
          </p:cNvPr>
          <p:cNvSpPr>
            <a:spLocks noGrp="1"/>
          </p:cNvSpPr>
          <p:nvPr>
            <p:ph sz="half" idx="14"/>
          </p:nvPr>
        </p:nvSpPr>
        <p:spPr>
          <a:xfrm>
            <a:off x="6172200" y="2373285"/>
            <a:ext cx="5184648" cy="3617652"/>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57907"/>
      </p:ext>
    </p:extLst>
  </p:cSld>
  <p:clrMapOvr>
    <a:masterClrMapping/>
  </p:clrMapOvr>
  <p:extLst>
    <p:ext uri="{DCECCB84-F9BA-43D5-87BE-67443E8EF086}">
      <p15:sldGuideLst xmlns:p15="http://schemas.microsoft.com/office/powerpoint/2012/main">
        <p15:guide id="1" orient="horz" pos="888">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Content with blue backgroun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EF441C-65E4-4C75-AD3B-4ADF6B379B2D}"/>
              </a:ext>
            </a:extLst>
          </p:cNvPr>
          <p:cNvSpPr/>
          <p:nvPr userDrawn="1"/>
        </p:nvSpPr>
        <p:spPr>
          <a:xfrm>
            <a:off x="0" y="1"/>
            <a:ext cx="12192000" cy="5927098"/>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E275EC0-0DE5-4949-A175-2E0577F292A6}"/>
              </a:ext>
            </a:extLst>
          </p:cNvPr>
          <p:cNvSpPr>
            <a:spLocks noGrp="1"/>
          </p:cNvSpPr>
          <p:nvPr>
            <p:ph type="title"/>
          </p:nvPr>
        </p:nvSpPr>
        <p:spPr>
          <a:xfrm>
            <a:off x="457200" y="273758"/>
            <a:ext cx="10715512"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A4B85663-87CD-4516-912D-3BD712DD0F63}"/>
              </a:ext>
            </a:extLst>
          </p:cNvPr>
          <p:cNvSpPr>
            <a:spLocks noGrp="1"/>
          </p:cNvSpPr>
          <p:nvPr>
            <p:ph sz="half" idx="1"/>
          </p:nvPr>
        </p:nvSpPr>
        <p:spPr>
          <a:xfrm>
            <a:off x="457200" y="1409701"/>
            <a:ext cx="10715513" cy="4517398"/>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drawing&#10;&#10;Description automatically generated">
            <a:extLst>
              <a:ext uri="{FF2B5EF4-FFF2-40B4-BE49-F238E27FC236}">
                <a16:creationId xmlns:a16="http://schemas.microsoft.com/office/drawing/2014/main" id="{F3431C12-DFCF-416B-B8F6-B48DEAFF25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3" name="Slide Number Placeholder 5">
            <a:extLst>
              <a:ext uri="{FF2B5EF4-FFF2-40B4-BE49-F238E27FC236}">
                <a16:creationId xmlns:a16="http://schemas.microsoft.com/office/drawing/2014/main" id="{9BF184FA-199B-4952-900E-C715E8176DC9}"/>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2467469846"/>
      </p:ext>
    </p:extLst>
  </p:cSld>
  <p:clrMapOvr>
    <a:masterClrMapping/>
  </p:clrMapOvr>
  <p:extLst>
    <p:ext uri="{DCECCB84-F9BA-43D5-87BE-67443E8EF086}">
      <p15:sldGuideLst xmlns:p15="http://schemas.microsoft.com/office/powerpoint/2012/main">
        <p15:guide id="1" orient="horz" pos="888">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13EE36-7F10-48F0-8529-6E5DFCE850AD}"/>
              </a:ext>
            </a:extLst>
          </p:cNvPr>
          <p:cNvSpPr/>
          <p:nvPr userDrawn="1"/>
        </p:nvSpPr>
        <p:spPr>
          <a:xfrm>
            <a:off x="0" y="0"/>
            <a:ext cx="7588426" cy="6858000"/>
          </a:xfrm>
          <a:prstGeom prst="rect">
            <a:avLst/>
          </a:prstGeom>
          <a:solidFill>
            <a:schemeClr val="accent2">
              <a:alpha val="87000"/>
            </a:schemeClr>
          </a:solidFill>
          <a:ln w="165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520A175-207F-4F98-BDC0-D22F5B85EDFF}"/>
              </a:ext>
            </a:extLst>
          </p:cNvPr>
          <p:cNvSpPr>
            <a:spLocks noGrp="1"/>
          </p:cNvSpPr>
          <p:nvPr>
            <p:ph type="sldNum" sz="quarter" idx="11"/>
          </p:nvPr>
        </p:nvSpPr>
        <p:spPr/>
        <p:txBody>
          <a:bodyPr/>
          <a:lstStyle>
            <a:lvl1pPr>
              <a:defRPr>
                <a:solidFill>
                  <a:schemeClr val="bg1"/>
                </a:solidFill>
              </a:defRPr>
            </a:lvl1pPr>
          </a:lstStyle>
          <a:p>
            <a:fld id="{4D106CB7-E670-440F-8FBA-AAA8FF979C43}" type="slidenum">
              <a:rPr lang="en-US" smtClean="0"/>
              <a:pPr/>
              <a:t>‹#›</a:t>
            </a:fld>
            <a:endParaRPr lang="en-US"/>
          </a:p>
        </p:txBody>
      </p:sp>
      <p:sp>
        <p:nvSpPr>
          <p:cNvPr id="6" name="Title 1">
            <a:extLst>
              <a:ext uri="{FF2B5EF4-FFF2-40B4-BE49-F238E27FC236}">
                <a16:creationId xmlns:a16="http://schemas.microsoft.com/office/drawing/2014/main" id="{66A80F9E-0FE6-4789-A717-77D95431A17B}"/>
              </a:ext>
            </a:extLst>
          </p:cNvPr>
          <p:cNvSpPr>
            <a:spLocks noGrp="1"/>
          </p:cNvSpPr>
          <p:nvPr>
            <p:ph type="title"/>
          </p:nvPr>
        </p:nvSpPr>
        <p:spPr>
          <a:xfrm>
            <a:off x="838200" y="852854"/>
            <a:ext cx="5978769" cy="5108331"/>
          </a:xfrm>
        </p:spPr>
        <p:txBody>
          <a:bodyPr/>
          <a:lstStyle>
            <a:lvl1pPr algn="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1854556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column with photo">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65CEF67-60D6-4CAB-8885-4FD67180735A}"/>
              </a:ext>
            </a:extLst>
          </p:cNvPr>
          <p:cNvSpPr>
            <a:spLocks noGrp="1"/>
          </p:cNvSpPr>
          <p:nvPr>
            <p:ph type="title"/>
          </p:nvPr>
        </p:nvSpPr>
        <p:spPr>
          <a:xfrm>
            <a:off x="457200" y="1863393"/>
            <a:ext cx="5181600" cy="634450"/>
          </a:xfrm>
        </p:spPr>
        <p:txBody>
          <a:bodyPr>
            <a:noAutofit/>
          </a:bodyPr>
          <a:lstStyle>
            <a:lvl1pPr>
              <a:defRPr sz="32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6CB5759-CDC9-4505-9011-FD4572222F6C}"/>
              </a:ext>
            </a:extLst>
          </p:cNvPr>
          <p:cNvSpPr>
            <a:spLocks noGrp="1"/>
          </p:cNvSpPr>
          <p:nvPr>
            <p:ph sz="half" idx="1"/>
          </p:nvPr>
        </p:nvSpPr>
        <p:spPr>
          <a:xfrm>
            <a:off x="457200" y="2881223"/>
            <a:ext cx="5181600" cy="3095995"/>
          </a:xfrm>
        </p:spPr>
        <p:txBody>
          <a:bodyPr>
            <a:normAutofit/>
          </a:bodyPr>
          <a:lstStyle>
            <a:lvl1pPr marL="0" indent="0">
              <a:buClr>
                <a:schemeClr val="accent1"/>
              </a:buClr>
              <a:buNone/>
              <a:defRPr sz="2000">
                <a:solidFill>
                  <a:schemeClr val="bg2">
                    <a:lumMod val="50000"/>
                  </a:schemeClr>
                </a:solidFill>
              </a:defRPr>
            </a:lvl1pPr>
            <a:lvl2pPr marL="457200" indent="0">
              <a:buClr>
                <a:schemeClr val="accent1"/>
              </a:buClr>
              <a:buNone/>
              <a:defRPr sz="1800">
                <a:solidFill>
                  <a:schemeClr val="bg2">
                    <a:lumMod val="50000"/>
                  </a:schemeClr>
                </a:solidFill>
              </a:defRPr>
            </a:lvl2pPr>
            <a:lvl3pPr marL="914400" indent="0">
              <a:buClr>
                <a:schemeClr val="accent1"/>
              </a:buClr>
              <a:buNone/>
              <a:defRPr sz="1600">
                <a:solidFill>
                  <a:schemeClr val="bg2">
                    <a:lumMod val="50000"/>
                  </a:schemeClr>
                </a:solidFill>
              </a:defRPr>
            </a:lvl3pPr>
            <a:lvl4pPr marL="1371600" indent="0">
              <a:buClr>
                <a:schemeClr val="accent1"/>
              </a:buClr>
              <a:buNone/>
              <a:defRPr sz="1400">
                <a:solidFill>
                  <a:schemeClr val="bg2">
                    <a:lumMod val="50000"/>
                  </a:schemeClr>
                </a:solidFill>
              </a:defRPr>
            </a:lvl4pPr>
            <a:lvl5pPr marL="1828800" indent="0">
              <a:buClr>
                <a:schemeClr val="accent1"/>
              </a:buClr>
              <a:buNone/>
              <a:defRPr sz="1400">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5">
            <a:extLst>
              <a:ext uri="{FF2B5EF4-FFF2-40B4-BE49-F238E27FC236}">
                <a16:creationId xmlns:a16="http://schemas.microsoft.com/office/drawing/2014/main" id="{1BB7CA8D-1D22-469E-98B3-5C0C345D839A}"/>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
        <p:nvSpPr>
          <p:cNvPr id="5" name="Picture Placeholder 4">
            <a:extLst>
              <a:ext uri="{FF2B5EF4-FFF2-40B4-BE49-F238E27FC236}">
                <a16:creationId xmlns:a16="http://schemas.microsoft.com/office/drawing/2014/main" id="{C296E157-000D-42C5-A68A-F5635343C68A}"/>
              </a:ext>
            </a:extLst>
          </p:cNvPr>
          <p:cNvSpPr>
            <a:spLocks noGrp="1"/>
          </p:cNvSpPr>
          <p:nvPr>
            <p:ph type="pic" sz="quarter" idx="10"/>
          </p:nvPr>
        </p:nvSpPr>
        <p:spPr>
          <a:xfrm>
            <a:off x="6078538" y="0"/>
            <a:ext cx="6113462" cy="5963771"/>
          </a:xfrm>
        </p:spPr>
        <p:txBody>
          <a:bodyPr/>
          <a:lstStyle/>
          <a:p>
            <a:r>
              <a:rPr lang="en-US"/>
              <a:t>Click icon to add picture</a:t>
            </a:r>
          </a:p>
        </p:txBody>
      </p:sp>
      <p:pic>
        <p:nvPicPr>
          <p:cNvPr id="11" name="Picture 10" descr="A picture containing drawing&#10;&#10;Description automatically generated">
            <a:extLst>
              <a:ext uri="{FF2B5EF4-FFF2-40B4-BE49-F238E27FC236}">
                <a16:creationId xmlns:a16="http://schemas.microsoft.com/office/drawing/2014/main" id="{F9DEF69B-AC5E-425C-8260-D28E7F7E82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Tree>
    <p:extLst>
      <p:ext uri="{BB962C8B-B14F-4D97-AF65-F5344CB8AC3E}">
        <p14:creationId xmlns:p14="http://schemas.microsoft.com/office/powerpoint/2010/main" val="11181077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column Blue with Pictur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4547D57-4BFE-417E-A34D-BE8E79B87B0E}"/>
              </a:ext>
            </a:extLst>
          </p:cNvPr>
          <p:cNvSpPr/>
          <p:nvPr userDrawn="1"/>
        </p:nvSpPr>
        <p:spPr>
          <a:xfrm>
            <a:off x="0" y="1"/>
            <a:ext cx="7255933"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34F9399A-1AE8-47CD-8E40-D99B52D9B6EA}"/>
              </a:ext>
            </a:extLst>
          </p:cNvPr>
          <p:cNvSpPr>
            <a:spLocks noGrp="1"/>
          </p:cNvSpPr>
          <p:nvPr>
            <p:ph type="title" hasCustomPrompt="1"/>
          </p:nvPr>
        </p:nvSpPr>
        <p:spPr>
          <a:xfrm>
            <a:off x="457200" y="922868"/>
            <a:ext cx="6121400" cy="1147979"/>
          </a:xfrm>
          <a:prstGeom prst="rect">
            <a:avLst/>
          </a:prstGeom>
        </p:spPr>
        <p:txBody>
          <a:bodyPr vert="horz" lIns="91440" tIns="45720" rIns="91440" bIns="45720" rtlCol="0" anchor="t">
            <a:normAutofit/>
          </a:bodyPr>
          <a:lstStyle>
            <a:lvl1pPr algn="l">
              <a:defRPr sz="3200" b="1">
                <a:solidFill>
                  <a:schemeClr val="accent2"/>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7" name="Picture 6" descr="A picture containing drawing&#10;&#10;Description automatically generated">
            <a:extLst>
              <a:ext uri="{FF2B5EF4-FFF2-40B4-BE49-F238E27FC236}">
                <a16:creationId xmlns:a16="http://schemas.microsoft.com/office/drawing/2014/main" id="{A5EBB237-23DC-424D-B0CE-7D6E4CA3A5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2" name="Slide Number Placeholder 5">
            <a:extLst>
              <a:ext uri="{FF2B5EF4-FFF2-40B4-BE49-F238E27FC236}">
                <a16:creationId xmlns:a16="http://schemas.microsoft.com/office/drawing/2014/main" id="{7ACA0AB5-7B92-4374-AEE7-7E66B774CEE0}"/>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cxnSp>
        <p:nvCxnSpPr>
          <p:cNvPr id="8" name="Straight Connector 7">
            <a:extLst>
              <a:ext uri="{FF2B5EF4-FFF2-40B4-BE49-F238E27FC236}">
                <a16:creationId xmlns:a16="http://schemas.microsoft.com/office/drawing/2014/main" id="{EB06FD57-319F-4791-B45F-381EFF6D3D1C}"/>
              </a:ext>
            </a:extLst>
          </p:cNvPr>
          <p:cNvCxnSpPr>
            <a:cxnSpLocks/>
          </p:cNvCxnSpPr>
          <p:nvPr userDrawn="1"/>
        </p:nvCxnSpPr>
        <p:spPr>
          <a:xfrm flipH="1">
            <a:off x="482600" y="695330"/>
            <a:ext cx="1769532" cy="0"/>
          </a:xfrm>
          <a:prstGeom prst="line">
            <a:avLst/>
          </a:prstGeom>
          <a:ln w="34925">
            <a:solidFill>
              <a:srgbClr val="FFA40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D7893CE4-FF6E-4C98-AA0B-72E36C950A57}"/>
              </a:ext>
            </a:extLst>
          </p:cNvPr>
          <p:cNvSpPr>
            <a:spLocks noGrp="1"/>
          </p:cNvSpPr>
          <p:nvPr>
            <p:ph type="pic" sz="quarter" idx="10"/>
          </p:nvPr>
        </p:nvSpPr>
        <p:spPr>
          <a:xfrm>
            <a:off x="7255932" y="0"/>
            <a:ext cx="4936067" cy="5926667"/>
          </a:xfrm>
        </p:spPr>
        <p:txBody>
          <a:bodyPr/>
          <a:lstStyle/>
          <a:p>
            <a:r>
              <a:rPr lang="en-US"/>
              <a:t>Click icon to add picture</a:t>
            </a:r>
          </a:p>
        </p:txBody>
      </p:sp>
      <p:sp>
        <p:nvSpPr>
          <p:cNvPr id="3" name="Text Placeholder 2">
            <a:extLst>
              <a:ext uri="{FF2B5EF4-FFF2-40B4-BE49-F238E27FC236}">
                <a16:creationId xmlns:a16="http://schemas.microsoft.com/office/drawing/2014/main" id="{F56F700F-B612-4CE1-A9E3-E24651513D6D}"/>
              </a:ext>
            </a:extLst>
          </p:cNvPr>
          <p:cNvSpPr>
            <a:spLocks noGrp="1"/>
          </p:cNvSpPr>
          <p:nvPr>
            <p:ph type="body" sz="quarter" idx="11"/>
          </p:nvPr>
        </p:nvSpPr>
        <p:spPr>
          <a:xfrm>
            <a:off x="474663" y="2265829"/>
            <a:ext cx="6197600" cy="291577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467516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column Blue with Picture V.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6D3627-B2AD-493E-B635-509383B0A801}"/>
              </a:ext>
            </a:extLst>
          </p:cNvPr>
          <p:cNvSpPr/>
          <p:nvPr userDrawn="1"/>
        </p:nvSpPr>
        <p:spPr>
          <a:xfrm>
            <a:off x="457200" y="415925"/>
            <a:ext cx="6108700" cy="5291587"/>
          </a:xfrm>
          <a:prstGeom prst="rect">
            <a:avLst/>
          </a:prstGeom>
          <a:solidFill>
            <a:srgbClr val="1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65CEF67-60D6-4CAB-8885-4FD67180735A}"/>
              </a:ext>
            </a:extLst>
          </p:cNvPr>
          <p:cNvSpPr>
            <a:spLocks noGrp="1"/>
          </p:cNvSpPr>
          <p:nvPr userDrawn="1">
            <p:ph type="title"/>
          </p:nvPr>
        </p:nvSpPr>
        <p:spPr>
          <a:xfrm>
            <a:off x="644713" y="2290812"/>
            <a:ext cx="5181600" cy="634450"/>
          </a:xfrm>
        </p:spPr>
        <p:txBody>
          <a:bodyPr>
            <a:noAutofit/>
          </a:bodyPr>
          <a:lstStyle>
            <a:lvl1pPr algn="r">
              <a:defRPr sz="3200" b="1">
                <a:solidFill>
                  <a:schemeClr val="accent3"/>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6CB5759-CDC9-4505-9011-FD4572222F6C}"/>
              </a:ext>
            </a:extLst>
          </p:cNvPr>
          <p:cNvSpPr>
            <a:spLocks noGrp="1"/>
          </p:cNvSpPr>
          <p:nvPr userDrawn="1">
            <p:ph sz="half" idx="1" hasCustomPrompt="1"/>
          </p:nvPr>
        </p:nvSpPr>
        <p:spPr>
          <a:xfrm>
            <a:off x="644712" y="3176451"/>
            <a:ext cx="5181600" cy="2279650"/>
          </a:xfrm>
        </p:spPr>
        <p:txBody>
          <a:bodyPr>
            <a:normAutofit/>
          </a:bodyPr>
          <a:lstStyle>
            <a:lvl1pPr marL="0" indent="0" algn="r">
              <a:buClr>
                <a:schemeClr val="accent1"/>
              </a:buClr>
              <a:buNone/>
              <a:defRPr sz="1800">
                <a:solidFill>
                  <a:schemeClr val="bg1"/>
                </a:solidFill>
              </a:defRPr>
            </a:lvl1pPr>
            <a:lvl2pPr marL="457200" indent="0">
              <a:buClr>
                <a:schemeClr val="accent1"/>
              </a:buClr>
              <a:buNone/>
              <a:defRPr sz="1600">
                <a:solidFill>
                  <a:schemeClr val="bg2">
                    <a:lumMod val="50000"/>
                  </a:schemeClr>
                </a:solidFill>
              </a:defRPr>
            </a:lvl2pPr>
            <a:lvl3pPr marL="914400" indent="0">
              <a:buClr>
                <a:schemeClr val="accent1"/>
              </a:buClr>
              <a:buNone/>
              <a:defRPr sz="1400">
                <a:solidFill>
                  <a:schemeClr val="bg2">
                    <a:lumMod val="50000"/>
                  </a:schemeClr>
                </a:solidFill>
              </a:defRPr>
            </a:lvl3pPr>
            <a:lvl4pPr marL="1371600" indent="0">
              <a:buClr>
                <a:schemeClr val="accent1"/>
              </a:buClr>
              <a:buNone/>
              <a:defRPr sz="1200">
                <a:solidFill>
                  <a:schemeClr val="bg2">
                    <a:lumMod val="50000"/>
                  </a:schemeClr>
                </a:solidFill>
              </a:defRPr>
            </a:lvl4pPr>
            <a:lvl5pPr marL="1828800" indent="0">
              <a:buClr>
                <a:schemeClr val="accent1"/>
              </a:buClr>
              <a:buNone/>
              <a:defRPr sz="1200">
                <a:solidFill>
                  <a:schemeClr val="bg2">
                    <a:lumMod val="50000"/>
                  </a:schemeClr>
                </a:solidFill>
              </a:defRPr>
            </a:lvl5pPr>
          </a:lstStyle>
          <a:p>
            <a:pPr lvl="0"/>
            <a:r>
              <a:rPr lang="en-US"/>
              <a:t>Edit Master text styles</a:t>
            </a:r>
          </a:p>
        </p:txBody>
      </p:sp>
      <p:pic>
        <p:nvPicPr>
          <p:cNvPr id="15" name="Picture 14" descr="A picture containing drawing&#10;&#10;Description automatically generated">
            <a:extLst>
              <a:ext uri="{FF2B5EF4-FFF2-40B4-BE49-F238E27FC236}">
                <a16:creationId xmlns:a16="http://schemas.microsoft.com/office/drawing/2014/main" id="{0324070A-FBE0-4348-A2F7-58CDE7598E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6" name="Slide Number Placeholder 5">
            <a:extLst>
              <a:ext uri="{FF2B5EF4-FFF2-40B4-BE49-F238E27FC236}">
                <a16:creationId xmlns:a16="http://schemas.microsoft.com/office/drawing/2014/main" id="{1BB7CA8D-1D22-469E-98B3-5C0C345D839A}"/>
              </a:ext>
            </a:extLst>
          </p:cNvPr>
          <p:cNvSpPr>
            <a:spLocks noGrp="1"/>
          </p:cNvSpPr>
          <p:nvPr userDrawn="1">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cxnSp>
        <p:nvCxnSpPr>
          <p:cNvPr id="11" name="Straight Connector 10">
            <a:extLst>
              <a:ext uri="{FF2B5EF4-FFF2-40B4-BE49-F238E27FC236}">
                <a16:creationId xmlns:a16="http://schemas.microsoft.com/office/drawing/2014/main" id="{3471FCE0-DBF4-4174-B618-1B007BF083B7}"/>
              </a:ext>
            </a:extLst>
          </p:cNvPr>
          <p:cNvCxnSpPr>
            <a:cxnSpLocks/>
          </p:cNvCxnSpPr>
          <p:nvPr userDrawn="1"/>
        </p:nvCxnSpPr>
        <p:spPr>
          <a:xfrm flipH="1">
            <a:off x="3703899" y="2938453"/>
            <a:ext cx="2069505" cy="0"/>
          </a:xfrm>
          <a:prstGeom prst="line">
            <a:avLst/>
          </a:prstGeom>
          <a:ln w="34925">
            <a:solidFill>
              <a:srgbClr val="FFA400"/>
            </a:solidFill>
          </a:ln>
        </p:spPr>
        <p:style>
          <a:lnRef idx="1">
            <a:schemeClr val="accent1"/>
          </a:lnRef>
          <a:fillRef idx="0">
            <a:schemeClr val="accent1"/>
          </a:fillRef>
          <a:effectRef idx="0">
            <a:schemeClr val="accent1"/>
          </a:effectRef>
          <a:fontRef idx="minor">
            <a:schemeClr val="tx1"/>
          </a:fontRef>
        </p:style>
      </p:cxnSp>
      <p:sp>
        <p:nvSpPr>
          <p:cNvPr id="24" name="Picture Placeholder 23">
            <a:extLst>
              <a:ext uri="{FF2B5EF4-FFF2-40B4-BE49-F238E27FC236}">
                <a16:creationId xmlns:a16="http://schemas.microsoft.com/office/drawing/2014/main" id="{E21D5E1E-CBAC-427F-B110-BC9880824970}"/>
              </a:ext>
            </a:extLst>
          </p:cNvPr>
          <p:cNvSpPr>
            <a:spLocks noGrp="1"/>
          </p:cNvSpPr>
          <p:nvPr>
            <p:ph type="pic" sz="quarter" idx="10"/>
          </p:nvPr>
        </p:nvSpPr>
        <p:spPr>
          <a:xfrm>
            <a:off x="6565900" y="415926"/>
            <a:ext cx="5268913" cy="5291586"/>
          </a:xfrm>
        </p:spPr>
        <p:txBody>
          <a:bodyPr/>
          <a:lstStyle/>
          <a:p>
            <a:r>
              <a:rPr lang="en-US"/>
              <a:t>Click icon to add picture</a:t>
            </a:r>
          </a:p>
        </p:txBody>
      </p:sp>
    </p:spTree>
    <p:extLst>
      <p:ext uri="{BB962C8B-B14F-4D97-AF65-F5344CB8AC3E}">
        <p14:creationId xmlns:p14="http://schemas.microsoft.com/office/powerpoint/2010/main" val="34382527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ue_Backgroun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EF441C-65E4-4C75-AD3B-4ADF6B379B2D}"/>
              </a:ext>
            </a:extLst>
          </p:cNvPr>
          <p:cNvSpPr/>
          <p:nvPr userDrawn="1"/>
        </p:nvSpPr>
        <p:spPr>
          <a:xfrm>
            <a:off x="0" y="0"/>
            <a:ext cx="12192000" cy="571068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E275EC0-0DE5-4949-A175-2E0577F292A6}"/>
              </a:ext>
            </a:extLst>
          </p:cNvPr>
          <p:cNvSpPr>
            <a:spLocks noGrp="1"/>
          </p:cNvSpPr>
          <p:nvPr>
            <p:ph type="title"/>
          </p:nvPr>
        </p:nvSpPr>
        <p:spPr>
          <a:xfrm>
            <a:off x="457200" y="273758"/>
            <a:ext cx="10515600"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A4B85663-87CD-4516-912D-3BD712DD0F63}"/>
              </a:ext>
            </a:extLst>
          </p:cNvPr>
          <p:cNvSpPr>
            <a:spLocks noGrp="1"/>
          </p:cNvSpPr>
          <p:nvPr>
            <p:ph sz="half" idx="1"/>
          </p:nvPr>
        </p:nvSpPr>
        <p:spPr>
          <a:xfrm>
            <a:off x="457200" y="1998484"/>
            <a:ext cx="10715513" cy="371220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E8DAD7-3F35-4BD8-B692-B7F9154D861E}"/>
              </a:ext>
            </a:extLst>
          </p:cNvPr>
          <p:cNvSpPr>
            <a:spLocks noGrp="1"/>
          </p:cNvSpPr>
          <p:nvPr>
            <p:ph type="body" sz="quarter" idx="13" hasCustomPrompt="1"/>
          </p:nvPr>
        </p:nvSpPr>
        <p:spPr>
          <a:xfrm>
            <a:off x="457200" y="1412875"/>
            <a:ext cx="10715625" cy="58578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400" b="1">
                <a:solidFill>
                  <a:schemeClr val="accent3"/>
                </a:solidFill>
              </a:defRPr>
            </a:lvl1pPr>
          </a:lstStyle>
          <a:p>
            <a:pPr lvl="0"/>
            <a:r>
              <a:rPr lang="en-US"/>
              <a:t>Subhead</a:t>
            </a:r>
          </a:p>
        </p:txBody>
      </p:sp>
      <p:pic>
        <p:nvPicPr>
          <p:cNvPr id="16" name="Picture 15" descr="A picture containing drawing&#10;&#10;Description automatically generated">
            <a:extLst>
              <a:ext uri="{FF2B5EF4-FFF2-40B4-BE49-F238E27FC236}">
                <a16:creationId xmlns:a16="http://schemas.microsoft.com/office/drawing/2014/main" id="{52D32CD8-76D9-4686-AD0C-DF77A9FE6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7" name="Slide Number Placeholder 5">
            <a:extLst>
              <a:ext uri="{FF2B5EF4-FFF2-40B4-BE49-F238E27FC236}">
                <a16:creationId xmlns:a16="http://schemas.microsoft.com/office/drawing/2014/main" id="{487D56E8-8141-45F8-B4AD-B58D30661BA1}"/>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786961682"/>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ay Backgroun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EF441C-65E4-4C75-AD3B-4ADF6B379B2D}"/>
              </a:ext>
            </a:extLst>
          </p:cNvPr>
          <p:cNvSpPr/>
          <p:nvPr userDrawn="1"/>
        </p:nvSpPr>
        <p:spPr>
          <a:xfrm>
            <a:off x="0" y="0"/>
            <a:ext cx="12192000" cy="57106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E275EC0-0DE5-4949-A175-2E0577F292A6}"/>
              </a:ext>
            </a:extLst>
          </p:cNvPr>
          <p:cNvSpPr>
            <a:spLocks noGrp="1"/>
          </p:cNvSpPr>
          <p:nvPr>
            <p:ph type="title"/>
          </p:nvPr>
        </p:nvSpPr>
        <p:spPr>
          <a:xfrm>
            <a:off x="457200" y="2538118"/>
            <a:ext cx="10515600" cy="634450"/>
          </a:xfrm>
        </p:spPr>
        <p:txBody>
          <a:bodyPr>
            <a:noAutofit/>
          </a:bodyPr>
          <a:lstStyle>
            <a:lvl1pPr>
              <a:defRPr sz="32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pic>
        <p:nvPicPr>
          <p:cNvPr id="16" name="Picture 15" descr="A picture containing drawing&#10;&#10;Description automatically generated">
            <a:extLst>
              <a:ext uri="{FF2B5EF4-FFF2-40B4-BE49-F238E27FC236}">
                <a16:creationId xmlns:a16="http://schemas.microsoft.com/office/drawing/2014/main" id="{52D32CD8-76D9-4686-AD0C-DF77A9FE6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7" name="Slide Number Placeholder 5">
            <a:extLst>
              <a:ext uri="{FF2B5EF4-FFF2-40B4-BE49-F238E27FC236}">
                <a16:creationId xmlns:a16="http://schemas.microsoft.com/office/drawing/2014/main" id="{487D56E8-8141-45F8-B4AD-B58D30661BA1}"/>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470876170"/>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lue_Background">
    <p:spTree>
      <p:nvGrpSpPr>
        <p:cNvPr id="1" name=""/>
        <p:cNvGrpSpPr/>
        <p:nvPr/>
      </p:nvGrpSpPr>
      <p:grpSpPr>
        <a:xfrm>
          <a:off x="0" y="0"/>
          <a:ext cx="0" cy="0"/>
          <a:chOff x="0" y="0"/>
          <a:chExt cx="0" cy="0"/>
        </a:xfrm>
      </p:grpSpPr>
      <p:pic>
        <p:nvPicPr>
          <p:cNvPr id="2" name="Picture 1" descr="A group of people in a room&#10;&#10;Description automatically generated">
            <a:extLst>
              <a:ext uri="{FF2B5EF4-FFF2-40B4-BE49-F238E27FC236}">
                <a16:creationId xmlns:a16="http://schemas.microsoft.com/office/drawing/2014/main" id="{9B3EFA5D-5CDC-42C3-8B40-F779D740AB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1574"/>
            <a:ext cx="12192000" cy="4870784"/>
          </a:xfrm>
          <a:prstGeom prst="rect">
            <a:avLst/>
          </a:prstGeom>
        </p:spPr>
      </p:pic>
      <p:sp>
        <p:nvSpPr>
          <p:cNvPr id="3" name="Rectangle 2">
            <a:extLst>
              <a:ext uri="{FF2B5EF4-FFF2-40B4-BE49-F238E27FC236}">
                <a16:creationId xmlns:a16="http://schemas.microsoft.com/office/drawing/2014/main" id="{068F5E23-0041-4E92-AC4A-220F5FF63C2C}"/>
              </a:ext>
            </a:extLst>
          </p:cNvPr>
          <p:cNvSpPr/>
          <p:nvPr userDrawn="1"/>
        </p:nvSpPr>
        <p:spPr>
          <a:xfrm>
            <a:off x="0" y="-71575"/>
            <a:ext cx="12192000" cy="4870784"/>
          </a:xfrm>
          <a:prstGeom prst="rect">
            <a:avLst/>
          </a:prstGeom>
          <a:solidFill>
            <a:srgbClr val="003B71">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9786BD6-B51A-4D76-99AC-B793C5D5CC8E}"/>
              </a:ext>
            </a:extLst>
          </p:cNvPr>
          <p:cNvSpPr/>
          <p:nvPr userDrawn="1"/>
        </p:nvSpPr>
        <p:spPr>
          <a:xfrm>
            <a:off x="0" y="4164759"/>
            <a:ext cx="12192000" cy="6344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72C0527-51CA-4C31-BD1F-FBEFB6EC3A4B}"/>
              </a:ext>
            </a:extLst>
          </p:cNvPr>
          <p:cNvSpPr txBox="1"/>
          <p:nvPr userDrawn="1"/>
        </p:nvSpPr>
        <p:spPr>
          <a:xfrm>
            <a:off x="1411123" y="4227548"/>
            <a:ext cx="747877" cy="584775"/>
          </a:xfrm>
          <a:prstGeom prst="rect">
            <a:avLst/>
          </a:prstGeom>
          <a:noFill/>
        </p:spPr>
        <p:txBody>
          <a:bodyPr wrap="square" rtlCol="0">
            <a:spAutoFit/>
          </a:bodyPr>
          <a:lstStyle/>
          <a:p>
            <a:r>
              <a:rPr lang="en-US" sz="3200">
                <a:solidFill>
                  <a:schemeClr val="bg1"/>
                </a:solidFill>
                <a:latin typeface="Rockwell" panose="02060603020205020403" pitchFamily="18" charset="0"/>
                <a:cs typeface="Arial" panose="020B0604020202020204" pitchFamily="34" charset="0"/>
              </a:rPr>
              <a:t>01</a:t>
            </a:r>
          </a:p>
        </p:txBody>
      </p:sp>
      <p:sp>
        <p:nvSpPr>
          <p:cNvPr id="19" name="TextBox 18">
            <a:extLst>
              <a:ext uri="{FF2B5EF4-FFF2-40B4-BE49-F238E27FC236}">
                <a16:creationId xmlns:a16="http://schemas.microsoft.com/office/drawing/2014/main" id="{BAC26C32-AE9A-4C43-91BA-EF203398D2E6}"/>
              </a:ext>
            </a:extLst>
          </p:cNvPr>
          <p:cNvSpPr txBox="1"/>
          <p:nvPr userDrawn="1"/>
        </p:nvSpPr>
        <p:spPr>
          <a:xfrm>
            <a:off x="4061190" y="4227548"/>
            <a:ext cx="747877" cy="584775"/>
          </a:xfrm>
          <a:prstGeom prst="rect">
            <a:avLst/>
          </a:prstGeom>
          <a:noFill/>
        </p:spPr>
        <p:txBody>
          <a:bodyPr wrap="square" rtlCol="0">
            <a:spAutoFit/>
          </a:bodyPr>
          <a:lstStyle/>
          <a:p>
            <a:r>
              <a:rPr lang="en-US" sz="3200">
                <a:solidFill>
                  <a:schemeClr val="bg1"/>
                </a:solidFill>
                <a:latin typeface="Rockwell" panose="02060603020205020403" pitchFamily="18" charset="0"/>
                <a:cs typeface="Arial" panose="020B0604020202020204" pitchFamily="34" charset="0"/>
              </a:rPr>
              <a:t>02</a:t>
            </a:r>
          </a:p>
        </p:txBody>
      </p:sp>
      <p:sp>
        <p:nvSpPr>
          <p:cNvPr id="21" name="TextBox 20">
            <a:extLst>
              <a:ext uri="{FF2B5EF4-FFF2-40B4-BE49-F238E27FC236}">
                <a16:creationId xmlns:a16="http://schemas.microsoft.com/office/drawing/2014/main" id="{469B8172-743A-4753-8F00-81A90718A929}"/>
              </a:ext>
            </a:extLst>
          </p:cNvPr>
          <p:cNvSpPr txBox="1"/>
          <p:nvPr userDrawn="1"/>
        </p:nvSpPr>
        <p:spPr>
          <a:xfrm>
            <a:off x="6711257" y="4227548"/>
            <a:ext cx="747877" cy="584775"/>
          </a:xfrm>
          <a:prstGeom prst="rect">
            <a:avLst/>
          </a:prstGeom>
          <a:noFill/>
        </p:spPr>
        <p:txBody>
          <a:bodyPr wrap="square" rtlCol="0">
            <a:spAutoFit/>
          </a:bodyPr>
          <a:lstStyle/>
          <a:p>
            <a:r>
              <a:rPr lang="en-US" sz="3200">
                <a:solidFill>
                  <a:schemeClr val="bg1"/>
                </a:solidFill>
                <a:latin typeface="Rockwell" panose="02060603020205020403" pitchFamily="18" charset="0"/>
                <a:cs typeface="Arial" panose="020B0604020202020204" pitchFamily="34" charset="0"/>
              </a:rPr>
              <a:t>03</a:t>
            </a:r>
          </a:p>
        </p:txBody>
      </p:sp>
      <p:sp>
        <p:nvSpPr>
          <p:cNvPr id="23" name="TextBox 22">
            <a:extLst>
              <a:ext uri="{FF2B5EF4-FFF2-40B4-BE49-F238E27FC236}">
                <a16:creationId xmlns:a16="http://schemas.microsoft.com/office/drawing/2014/main" id="{2C58D8E9-8876-40BF-BA52-96AB4649374C}"/>
              </a:ext>
            </a:extLst>
          </p:cNvPr>
          <p:cNvSpPr txBox="1"/>
          <p:nvPr userDrawn="1"/>
        </p:nvSpPr>
        <p:spPr>
          <a:xfrm>
            <a:off x="9361323" y="4227548"/>
            <a:ext cx="747877" cy="584775"/>
          </a:xfrm>
          <a:prstGeom prst="rect">
            <a:avLst/>
          </a:prstGeom>
          <a:noFill/>
        </p:spPr>
        <p:txBody>
          <a:bodyPr wrap="square" rtlCol="0">
            <a:spAutoFit/>
          </a:bodyPr>
          <a:lstStyle/>
          <a:p>
            <a:r>
              <a:rPr lang="en-US" sz="3200">
                <a:solidFill>
                  <a:schemeClr val="bg1"/>
                </a:solidFill>
                <a:latin typeface="Rockwell" panose="02060603020205020403" pitchFamily="18" charset="0"/>
                <a:cs typeface="Arial" panose="020B0604020202020204" pitchFamily="34" charset="0"/>
              </a:rPr>
              <a:t>04</a:t>
            </a:r>
          </a:p>
        </p:txBody>
      </p:sp>
      <p:sp>
        <p:nvSpPr>
          <p:cNvPr id="7" name="Title 1">
            <a:extLst>
              <a:ext uri="{FF2B5EF4-FFF2-40B4-BE49-F238E27FC236}">
                <a16:creationId xmlns:a16="http://schemas.microsoft.com/office/drawing/2014/main" id="{9E275EC0-0DE5-4949-A175-2E0577F292A6}"/>
              </a:ext>
            </a:extLst>
          </p:cNvPr>
          <p:cNvSpPr>
            <a:spLocks noGrp="1"/>
          </p:cNvSpPr>
          <p:nvPr userDrawn="1">
            <p:ph type="title" hasCustomPrompt="1"/>
          </p:nvPr>
        </p:nvSpPr>
        <p:spPr>
          <a:xfrm>
            <a:off x="457200" y="2260120"/>
            <a:ext cx="10515600" cy="897147"/>
          </a:xfrm>
        </p:spPr>
        <p:txBody>
          <a:bodyPr>
            <a:noAutofit/>
          </a:bodyPr>
          <a:lstStyle>
            <a:lvl1pPr algn="r">
              <a:defRPr sz="3200">
                <a:solidFill>
                  <a:schemeClr val="bg1"/>
                </a:solidFill>
                <a:latin typeface="Arial" panose="020B0604020202020204" pitchFamily="34" charset="0"/>
                <a:cs typeface="Arial" panose="020B0604020202020204" pitchFamily="34" charset="0"/>
              </a:defRPr>
            </a:lvl1pPr>
          </a:lstStyle>
          <a:p>
            <a:br>
              <a:rPr lang="en-US"/>
            </a:br>
            <a:endParaRPr lang="en-US"/>
          </a:p>
        </p:txBody>
      </p:sp>
      <p:sp>
        <p:nvSpPr>
          <p:cNvPr id="12" name="Content Placeholder 2">
            <a:extLst>
              <a:ext uri="{FF2B5EF4-FFF2-40B4-BE49-F238E27FC236}">
                <a16:creationId xmlns:a16="http://schemas.microsoft.com/office/drawing/2014/main" id="{A4B85663-87CD-4516-912D-3BD712DD0F63}"/>
              </a:ext>
            </a:extLst>
          </p:cNvPr>
          <p:cNvSpPr>
            <a:spLocks noGrp="1"/>
          </p:cNvSpPr>
          <p:nvPr userDrawn="1">
            <p:ph sz="half" idx="1" hasCustomPrompt="1"/>
          </p:nvPr>
        </p:nvSpPr>
        <p:spPr>
          <a:xfrm>
            <a:off x="1411123" y="5220444"/>
            <a:ext cx="2505269" cy="973322"/>
          </a:xfrm>
        </p:spPr>
        <p:txBody>
          <a:bodyPr>
            <a:normAutofit/>
          </a:bodyPr>
          <a:lstStyle>
            <a:lvl1pPr marL="0" indent="0">
              <a:buClr>
                <a:schemeClr val="bg1"/>
              </a:buClr>
              <a:buNone/>
              <a:defRPr sz="1600">
                <a:solidFill>
                  <a:schemeClr val="tx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a:t>Edit Master text styles</a:t>
            </a:r>
          </a:p>
        </p:txBody>
      </p:sp>
      <p:sp>
        <p:nvSpPr>
          <p:cNvPr id="5" name="Text Placeholder 4">
            <a:extLst>
              <a:ext uri="{FF2B5EF4-FFF2-40B4-BE49-F238E27FC236}">
                <a16:creationId xmlns:a16="http://schemas.microsoft.com/office/drawing/2014/main" id="{0CE8DAD7-3F35-4BD8-B692-B7F9154D861E}"/>
              </a:ext>
            </a:extLst>
          </p:cNvPr>
          <p:cNvSpPr>
            <a:spLocks noGrp="1"/>
          </p:cNvSpPr>
          <p:nvPr userDrawn="1">
            <p:ph type="body" sz="quarter" idx="13" hasCustomPrompt="1"/>
          </p:nvPr>
        </p:nvSpPr>
        <p:spPr>
          <a:xfrm>
            <a:off x="1411123" y="4875112"/>
            <a:ext cx="2505269" cy="33221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1">
                <a:solidFill>
                  <a:schemeClr val="accent1"/>
                </a:solidFill>
              </a:defRPr>
            </a:lvl1pPr>
          </a:lstStyle>
          <a:p>
            <a:pPr lvl="0"/>
            <a:r>
              <a:rPr lang="en-US"/>
              <a:t>Subhead</a:t>
            </a:r>
          </a:p>
        </p:txBody>
      </p:sp>
      <p:pic>
        <p:nvPicPr>
          <p:cNvPr id="16" name="Picture 15" descr="A picture containing drawing&#10;&#10;Description automatically generated">
            <a:extLst>
              <a:ext uri="{FF2B5EF4-FFF2-40B4-BE49-F238E27FC236}">
                <a16:creationId xmlns:a16="http://schemas.microsoft.com/office/drawing/2014/main" id="{52D32CD8-76D9-4686-AD0C-DF77A9FE6E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38" name="Content Placeholder 2">
            <a:extLst>
              <a:ext uri="{FF2B5EF4-FFF2-40B4-BE49-F238E27FC236}">
                <a16:creationId xmlns:a16="http://schemas.microsoft.com/office/drawing/2014/main" id="{D6CBEE1F-B998-43EC-8A14-7279BA79DFEE}"/>
              </a:ext>
            </a:extLst>
          </p:cNvPr>
          <p:cNvSpPr>
            <a:spLocks noGrp="1"/>
          </p:cNvSpPr>
          <p:nvPr>
            <p:ph sz="half" idx="14" hasCustomPrompt="1"/>
          </p:nvPr>
        </p:nvSpPr>
        <p:spPr>
          <a:xfrm>
            <a:off x="4042179" y="5220444"/>
            <a:ext cx="2505269" cy="973322"/>
          </a:xfrm>
        </p:spPr>
        <p:txBody>
          <a:bodyPr>
            <a:normAutofit/>
          </a:bodyPr>
          <a:lstStyle>
            <a:lvl1pPr marL="0" indent="0">
              <a:buClr>
                <a:schemeClr val="bg1"/>
              </a:buClr>
              <a:buNone/>
              <a:defRPr sz="1600">
                <a:solidFill>
                  <a:schemeClr val="tx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a:t>Edit Master text styles</a:t>
            </a:r>
          </a:p>
        </p:txBody>
      </p:sp>
      <p:sp>
        <p:nvSpPr>
          <p:cNvPr id="39" name="Text Placeholder 4">
            <a:extLst>
              <a:ext uri="{FF2B5EF4-FFF2-40B4-BE49-F238E27FC236}">
                <a16:creationId xmlns:a16="http://schemas.microsoft.com/office/drawing/2014/main" id="{A758C0A2-A6CC-4177-9068-058E712DA247}"/>
              </a:ext>
            </a:extLst>
          </p:cNvPr>
          <p:cNvSpPr>
            <a:spLocks noGrp="1"/>
          </p:cNvSpPr>
          <p:nvPr>
            <p:ph type="body" sz="quarter" idx="15" hasCustomPrompt="1"/>
          </p:nvPr>
        </p:nvSpPr>
        <p:spPr>
          <a:xfrm>
            <a:off x="4042179" y="4875112"/>
            <a:ext cx="2505269" cy="33221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1">
                <a:solidFill>
                  <a:schemeClr val="accent1"/>
                </a:solidFill>
              </a:defRPr>
            </a:lvl1pPr>
          </a:lstStyle>
          <a:p>
            <a:pPr lvl="0"/>
            <a:r>
              <a:rPr lang="en-US"/>
              <a:t>Subhead</a:t>
            </a:r>
          </a:p>
        </p:txBody>
      </p:sp>
      <p:sp>
        <p:nvSpPr>
          <p:cNvPr id="40" name="Content Placeholder 2">
            <a:extLst>
              <a:ext uri="{FF2B5EF4-FFF2-40B4-BE49-F238E27FC236}">
                <a16:creationId xmlns:a16="http://schemas.microsoft.com/office/drawing/2014/main" id="{F15618A2-7678-49B4-A0A5-B033E9453051}"/>
              </a:ext>
            </a:extLst>
          </p:cNvPr>
          <p:cNvSpPr>
            <a:spLocks noGrp="1"/>
          </p:cNvSpPr>
          <p:nvPr>
            <p:ph sz="half" idx="16" hasCustomPrompt="1"/>
          </p:nvPr>
        </p:nvSpPr>
        <p:spPr>
          <a:xfrm>
            <a:off x="6724994" y="5220444"/>
            <a:ext cx="2505269" cy="973322"/>
          </a:xfrm>
        </p:spPr>
        <p:txBody>
          <a:bodyPr>
            <a:normAutofit/>
          </a:bodyPr>
          <a:lstStyle>
            <a:lvl1pPr marL="0" indent="0">
              <a:buClr>
                <a:schemeClr val="bg1"/>
              </a:buClr>
              <a:buNone/>
              <a:defRPr sz="1600">
                <a:solidFill>
                  <a:schemeClr val="tx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a:t>Edit Master text styles</a:t>
            </a:r>
          </a:p>
        </p:txBody>
      </p:sp>
      <p:sp>
        <p:nvSpPr>
          <p:cNvPr id="41" name="Text Placeholder 4">
            <a:extLst>
              <a:ext uri="{FF2B5EF4-FFF2-40B4-BE49-F238E27FC236}">
                <a16:creationId xmlns:a16="http://schemas.microsoft.com/office/drawing/2014/main" id="{545CA892-9523-4FDF-8BD3-778C044B70FF}"/>
              </a:ext>
            </a:extLst>
          </p:cNvPr>
          <p:cNvSpPr>
            <a:spLocks noGrp="1"/>
          </p:cNvSpPr>
          <p:nvPr>
            <p:ph type="body" sz="quarter" idx="17" hasCustomPrompt="1"/>
          </p:nvPr>
        </p:nvSpPr>
        <p:spPr>
          <a:xfrm>
            <a:off x="6724994" y="4875112"/>
            <a:ext cx="2505269" cy="33221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1">
                <a:solidFill>
                  <a:schemeClr val="accent1"/>
                </a:solidFill>
              </a:defRPr>
            </a:lvl1pPr>
          </a:lstStyle>
          <a:p>
            <a:pPr lvl="0"/>
            <a:r>
              <a:rPr lang="en-US"/>
              <a:t>Subhead</a:t>
            </a:r>
          </a:p>
        </p:txBody>
      </p:sp>
      <p:sp>
        <p:nvSpPr>
          <p:cNvPr id="42" name="Content Placeholder 2">
            <a:extLst>
              <a:ext uri="{FF2B5EF4-FFF2-40B4-BE49-F238E27FC236}">
                <a16:creationId xmlns:a16="http://schemas.microsoft.com/office/drawing/2014/main" id="{BFF9066A-5049-46E9-B578-644FECB10838}"/>
              </a:ext>
            </a:extLst>
          </p:cNvPr>
          <p:cNvSpPr>
            <a:spLocks noGrp="1"/>
          </p:cNvSpPr>
          <p:nvPr>
            <p:ph sz="half" idx="18" hasCustomPrompt="1"/>
          </p:nvPr>
        </p:nvSpPr>
        <p:spPr>
          <a:xfrm>
            <a:off x="9381930" y="5220444"/>
            <a:ext cx="2505269" cy="973322"/>
          </a:xfrm>
        </p:spPr>
        <p:txBody>
          <a:bodyPr>
            <a:normAutofit/>
          </a:bodyPr>
          <a:lstStyle>
            <a:lvl1pPr marL="0" indent="0">
              <a:buClr>
                <a:schemeClr val="bg1"/>
              </a:buClr>
              <a:buNone/>
              <a:defRPr sz="1600">
                <a:solidFill>
                  <a:schemeClr val="tx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a:t>Edit Master text styles</a:t>
            </a:r>
          </a:p>
        </p:txBody>
      </p:sp>
      <p:sp>
        <p:nvSpPr>
          <p:cNvPr id="43" name="Text Placeholder 4">
            <a:extLst>
              <a:ext uri="{FF2B5EF4-FFF2-40B4-BE49-F238E27FC236}">
                <a16:creationId xmlns:a16="http://schemas.microsoft.com/office/drawing/2014/main" id="{BC753FD1-4294-4F8B-BB5C-98CFD99822A6}"/>
              </a:ext>
            </a:extLst>
          </p:cNvPr>
          <p:cNvSpPr>
            <a:spLocks noGrp="1"/>
          </p:cNvSpPr>
          <p:nvPr>
            <p:ph type="body" sz="quarter" idx="19" hasCustomPrompt="1"/>
          </p:nvPr>
        </p:nvSpPr>
        <p:spPr>
          <a:xfrm>
            <a:off x="9381930" y="4875112"/>
            <a:ext cx="2505269" cy="33221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1">
                <a:solidFill>
                  <a:schemeClr val="accent1"/>
                </a:solidFill>
              </a:defRPr>
            </a:lvl1pPr>
          </a:lstStyle>
          <a:p>
            <a:pPr lvl="0"/>
            <a:r>
              <a:rPr lang="en-US"/>
              <a:t>Subhead</a:t>
            </a:r>
          </a:p>
        </p:txBody>
      </p:sp>
      <p:sp>
        <p:nvSpPr>
          <p:cNvPr id="44" name="Slide Number Placeholder 5">
            <a:extLst>
              <a:ext uri="{FF2B5EF4-FFF2-40B4-BE49-F238E27FC236}">
                <a16:creationId xmlns:a16="http://schemas.microsoft.com/office/drawing/2014/main" id="{6344C183-8708-4F55-AD39-74548914F97C}"/>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30216464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op Blue Box Head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529B93-FFB3-42CF-9454-99D6B2242E93}"/>
              </a:ext>
            </a:extLst>
          </p:cNvPr>
          <p:cNvSpPr/>
          <p:nvPr userDrawn="1"/>
        </p:nvSpPr>
        <p:spPr>
          <a:xfrm>
            <a:off x="0" y="0"/>
            <a:ext cx="12192000" cy="338666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2837F850-D517-4E94-9FA9-06503969E53E}"/>
              </a:ext>
            </a:extLst>
          </p:cNvPr>
          <p:cNvSpPr>
            <a:spLocks noGrp="1"/>
          </p:cNvSpPr>
          <p:nvPr>
            <p:ph type="title"/>
          </p:nvPr>
        </p:nvSpPr>
        <p:spPr>
          <a:xfrm>
            <a:off x="719098" y="2065868"/>
            <a:ext cx="9865775" cy="724398"/>
          </a:xfrm>
        </p:spPr>
        <p:txBody>
          <a:bodyPr>
            <a:noAutofit/>
          </a:bodyPr>
          <a:lstStyle>
            <a:lvl1pPr>
              <a:defRPr sz="24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7" name="Text Placeholder 26">
            <a:extLst>
              <a:ext uri="{FF2B5EF4-FFF2-40B4-BE49-F238E27FC236}">
                <a16:creationId xmlns:a16="http://schemas.microsoft.com/office/drawing/2014/main" id="{F7C9736B-A226-4481-84D6-83BFB166C79A}"/>
              </a:ext>
            </a:extLst>
          </p:cNvPr>
          <p:cNvSpPr>
            <a:spLocks noGrp="1"/>
          </p:cNvSpPr>
          <p:nvPr>
            <p:ph type="body" sz="quarter" idx="10"/>
          </p:nvPr>
        </p:nvSpPr>
        <p:spPr>
          <a:xfrm>
            <a:off x="694266" y="3756555"/>
            <a:ext cx="10845800" cy="1916112"/>
          </a:xfrm>
        </p:spPr>
        <p:txBody>
          <a:bodyPr>
            <a:normAutofit/>
          </a:bodyPr>
          <a:lstStyle>
            <a:lvl1pPr marL="0" indent="0">
              <a:buNone/>
              <a:defRPr sz="2000" b="0">
                <a:solidFill>
                  <a:schemeClr val="tx2"/>
                </a:solidFill>
              </a:defRPr>
            </a:lvl1pPr>
            <a:lvl2pPr marL="0" indent="0">
              <a:buNone/>
              <a:defRPr sz="2000" b="0">
                <a:solidFill>
                  <a:schemeClr val="tx2"/>
                </a:solidFill>
              </a:defRPr>
            </a:lvl2pPr>
          </a:lstStyle>
          <a:p>
            <a:pPr lvl="0"/>
            <a:r>
              <a:rPr lang="en-US"/>
              <a:t>Click to edit Master text styles</a:t>
            </a:r>
          </a:p>
          <a:p>
            <a:pPr lvl="1"/>
            <a:r>
              <a:rPr lang="en-US"/>
              <a:t>Second level</a:t>
            </a:r>
          </a:p>
        </p:txBody>
      </p:sp>
      <p:pic>
        <p:nvPicPr>
          <p:cNvPr id="3" name="Picture 2" descr="A picture containing drawing&#10;&#10;Description automatically generated">
            <a:extLst>
              <a:ext uri="{FF2B5EF4-FFF2-40B4-BE49-F238E27FC236}">
                <a16:creationId xmlns:a16="http://schemas.microsoft.com/office/drawing/2014/main" id="{72A19E64-79E9-4F62-9389-1133DAFBAD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2" name="Slide Number Placeholder 5">
            <a:extLst>
              <a:ext uri="{FF2B5EF4-FFF2-40B4-BE49-F238E27FC236}">
                <a16:creationId xmlns:a16="http://schemas.microsoft.com/office/drawing/2014/main" id="{2FA526B9-9137-45AC-B3D5-6C2A3736E03F}"/>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3677883943"/>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Meet Our Team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529B93-FFB3-42CF-9454-99D6B2242E93}"/>
              </a:ext>
            </a:extLst>
          </p:cNvPr>
          <p:cNvSpPr/>
          <p:nvPr userDrawn="1"/>
        </p:nvSpPr>
        <p:spPr>
          <a:xfrm>
            <a:off x="0" y="0"/>
            <a:ext cx="12192000" cy="2606738"/>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2837F850-D517-4E94-9FA9-06503969E53E}"/>
              </a:ext>
            </a:extLst>
          </p:cNvPr>
          <p:cNvSpPr>
            <a:spLocks noGrp="1"/>
          </p:cNvSpPr>
          <p:nvPr>
            <p:ph type="title"/>
          </p:nvPr>
        </p:nvSpPr>
        <p:spPr>
          <a:xfrm>
            <a:off x="608261" y="1603959"/>
            <a:ext cx="10515600"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7" name="Text Placeholder 26">
            <a:extLst>
              <a:ext uri="{FF2B5EF4-FFF2-40B4-BE49-F238E27FC236}">
                <a16:creationId xmlns:a16="http://schemas.microsoft.com/office/drawing/2014/main" id="{F7C9736B-A226-4481-84D6-83BFB166C79A}"/>
              </a:ext>
            </a:extLst>
          </p:cNvPr>
          <p:cNvSpPr>
            <a:spLocks noGrp="1"/>
          </p:cNvSpPr>
          <p:nvPr>
            <p:ph type="body" sz="quarter" idx="10"/>
          </p:nvPr>
        </p:nvSpPr>
        <p:spPr>
          <a:xfrm>
            <a:off x="2389189" y="3496733"/>
            <a:ext cx="3509588" cy="1642533"/>
          </a:xfrm>
        </p:spPr>
        <p:txBody>
          <a:bodyPr/>
          <a:lstStyle>
            <a:lvl1pPr marL="0" indent="0">
              <a:buNone/>
              <a:defRPr sz="1800" b="1">
                <a:solidFill>
                  <a:schemeClr val="accent1"/>
                </a:solidFill>
              </a:defRPr>
            </a:lvl1pPr>
            <a:lvl2pPr marL="0" indent="0">
              <a:buNone/>
              <a:defRPr sz="1600">
                <a:solidFill>
                  <a:schemeClr val="accent1"/>
                </a:solidFill>
              </a:defRPr>
            </a:lvl2pPr>
          </a:lstStyle>
          <a:p>
            <a:pPr lvl="0"/>
            <a:r>
              <a:rPr lang="en-US"/>
              <a:t>Click to edit Master text styles</a:t>
            </a:r>
          </a:p>
          <a:p>
            <a:pPr lvl="1"/>
            <a:r>
              <a:rPr lang="en-US"/>
              <a:t>Second level</a:t>
            </a:r>
          </a:p>
        </p:txBody>
      </p:sp>
      <p:pic>
        <p:nvPicPr>
          <p:cNvPr id="3" name="Picture 2" descr="A picture containing drawing&#10;&#10;Description automatically generated">
            <a:extLst>
              <a:ext uri="{FF2B5EF4-FFF2-40B4-BE49-F238E27FC236}">
                <a16:creationId xmlns:a16="http://schemas.microsoft.com/office/drawing/2014/main" id="{72A19E64-79E9-4F62-9389-1133DAFBAD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2" name="Slide Number Placeholder 5">
            <a:extLst>
              <a:ext uri="{FF2B5EF4-FFF2-40B4-BE49-F238E27FC236}">
                <a16:creationId xmlns:a16="http://schemas.microsoft.com/office/drawing/2014/main" id="{2FA526B9-9137-45AC-B3D5-6C2A3736E03F}"/>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
        <p:nvSpPr>
          <p:cNvPr id="10" name="Slide Number Placeholder 3">
            <a:extLst>
              <a:ext uri="{FF2B5EF4-FFF2-40B4-BE49-F238E27FC236}">
                <a16:creationId xmlns:a16="http://schemas.microsoft.com/office/drawing/2014/main" id="{37D43DA1-8129-453E-9F6B-67C1FB24C4B1}"/>
              </a:ext>
            </a:extLst>
          </p:cNvPr>
          <p:cNvSpPr txBox="1">
            <a:spLocks/>
          </p:cNvSpPr>
          <p:nvPr userDrawn="1"/>
        </p:nvSpPr>
        <p:spPr>
          <a:xfrm>
            <a:off x="457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b="0"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6002F8-F9E2-4AFC-9903-30FC52B2DD11}" type="slidenum">
              <a:rPr lang="en-US" smtClean="0"/>
              <a:pPr/>
              <a:t>‹#›</a:t>
            </a:fld>
            <a:endParaRPr lang="en-US"/>
          </a:p>
        </p:txBody>
      </p:sp>
      <p:sp>
        <p:nvSpPr>
          <p:cNvPr id="4" name="Picture Placeholder 3">
            <a:extLst>
              <a:ext uri="{FF2B5EF4-FFF2-40B4-BE49-F238E27FC236}">
                <a16:creationId xmlns:a16="http://schemas.microsoft.com/office/drawing/2014/main" id="{6E82ABA0-70AD-4532-B5CC-992CB229D63C}"/>
              </a:ext>
            </a:extLst>
          </p:cNvPr>
          <p:cNvSpPr>
            <a:spLocks noGrp="1"/>
          </p:cNvSpPr>
          <p:nvPr>
            <p:ph type="pic" sz="quarter" idx="13"/>
          </p:nvPr>
        </p:nvSpPr>
        <p:spPr>
          <a:xfrm>
            <a:off x="744538" y="3479800"/>
            <a:ext cx="1380595" cy="1634067"/>
          </a:xfrm>
        </p:spPr>
        <p:txBody>
          <a:bodyPr/>
          <a:lstStyle/>
          <a:p>
            <a:r>
              <a:rPr lang="en-US"/>
              <a:t>Click icon to add picture</a:t>
            </a:r>
          </a:p>
        </p:txBody>
      </p:sp>
    </p:spTree>
    <p:extLst>
      <p:ext uri="{BB962C8B-B14F-4D97-AF65-F5344CB8AC3E}">
        <p14:creationId xmlns:p14="http://schemas.microsoft.com/office/powerpoint/2010/main" val="2334980013"/>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Meet Our Team">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529B93-FFB3-42CF-9454-99D6B2242E93}"/>
              </a:ext>
            </a:extLst>
          </p:cNvPr>
          <p:cNvSpPr/>
          <p:nvPr userDrawn="1"/>
        </p:nvSpPr>
        <p:spPr>
          <a:xfrm>
            <a:off x="0" y="0"/>
            <a:ext cx="12192000" cy="2606738"/>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2837F850-D517-4E94-9FA9-06503969E53E}"/>
              </a:ext>
            </a:extLst>
          </p:cNvPr>
          <p:cNvSpPr>
            <a:spLocks noGrp="1"/>
          </p:cNvSpPr>
          <p:nvPr>
            <p:ph type="title"/>
          </p:nvPr>
        </p:nvSpPr>
        <p:spPr>
          <a:xfrm>
            <a:off x="608261" y="1603959"/>
            <a:ext cx="10515600"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7" name="Text Placeholder 26">
            <a:extLst>
              <a:ext uri="{FF2B5EF4-FFF2-40B4-BE49-F238E27FC236}">
                <a16:creationId xmlns:a16="http://schemas.microsoft.com/office/drawing/2014/main" id="{F7C9736B-A226-4481-84D6-83BFB166C79A}"/>
              </a:ext>
            </a:extLst>
          </p:cNvPr>
          <p:cNvSpPr>
            <a:spLocks noGrp="1"/>
          </p:cNvSpPr>
          <p:nvPr>
            <p:ph type="body" sz="quarter" idx="10"/>
          </p:nvPr>
        </p:nvSpPr>
        <p:spPr>
          <a:xfrm>
            <a:off x="2389189" y="3496733"/>
            <a:ext cx="3509588" cy="1642533"/>
          </a:xfrm>
        </p:spPr>
        <p:txBody>
          <a:bodyPr/>
          <a:lstStyle>
            <a:lvl1pPr marL="0" indent="0">
              <a:buNone/>
              <a:defRPr sz="1800" b="1">
                <a:solidFill>
                  <a:schemeClr val="accent1"/>
                </a:solidFill>
              </a:defRPr>
            </a:lvl1pPr>
            <a:lvl2pPr marL="0" indent="0">
              <a:buNone/>
              <a:defRPr sz="1600">
                <a:solidFill>
                  <a:schemeClr val="accent1"/>
                </a:solidFill>
              </a:defRPr>
            </a:lvl2pPr>
          </a:lstStyle>
          <a:p>
            <a:pPr lvl="0"/>
            <a:r>
              <a:rPr lang="en-US"/>
              <a:t>Click to edit Master text styles</a:t>
            </a:r>
          </a:p>
          <a:p>
            <a:pPr lvl="1"/>
            <a:r>
              <a:rPr lang="en-US"/>
              <a:t>Second level</a:t>
            </a:r>
          </a:p>
        </p:txBody>
      </p:sp>
      <p:pic>
        <p:nvPicPr>
          <p:cNvPr id="3" name="Picture 2" descr="A picture containing drawing&#10;&#10;Description automatically generated">
            <a:extLst>
              <a:ext uri="{FF2B5EF4-FFF2-40B4-BE49-F238E27FC236}">
                <a16:creationId xmlns:a16="http://schemas.microsoft.com/office/drawing/2014/main" id="{72A19E64-79E9-4F62-9389-1133DAFBAD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2" name="Slide Number Placeholder 5">
            <a:extLst>
              <a:ext uri="{FF2B5EF4-FFF2-40B4-BE49-F238E27FC236}">
                <a16:creationId xmlns:a16="http://schemas.microsoft.com/office/drawing/2014/main" id="{2FA526B9-9137-45AC-B3D5-6C2A3736E03F}"/>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
        <p:nvSpPr>
          <p:cNvPr id="7" name="Text Placeholder 26">
            <a:extLst>
              <a:ext uri="{FF2B5EF4-FFF2-40B4-BE49-F238E27FC236}">
                <a16:creationId xmlns:a16="http://schemas.microsoft.com/office/drawing/2014/main" id="{D2E68F84-5EB0-44EC-B7AF-E83E68FE8FEC}"/>
              </a:ext>
            </a:extLst>
          </p:cNvPr>
          <p:cNvSpPr>
            <a:spLocks noGrp="1"/>
          </p:cNvSpPr>
          <p:nvPr>
            <p:ph type="body" sz="quarter" idx="11"/>
          </p:nvPr>
        </p:nvSpPr>
        <p:spPr>
          <a:xfrm>
            <a:off x="8234177" y="3496733"/>
            <a:ext cx="3509588" cy="1625599"/>
          </a:xfrm>
        </p:spPr>
        <p:txBody>
          <a:bodyPr/>
          <a:lstStyle>
            <a:lvl1pPr marL="0" indent="0">
              <a:buNone/>
              <a:defRPr sz="1800" b="1">
                <a:solidFill>
                  <a:schemeClr val="tx2"/>
                </a:solidFill>
              </a:defRPr>
            </a:lvl1pPr>
            <a:lvl2pPr marL="0" indent="0">
              <a:buNone/>
              <a:defRPr sz="1600">
                <a:solidFill>
                  <a:schemeClr val="accent1"/>
                </a:solidFill>
              </a:defRPr>
            </a:lvl2pPr>
          </a:lstStyle>
          <a:p>
            <a:pPr lvl="0"/>
            <a:r>
              <a:rPr lang="en-US"/>
              <a:t>Click to edit Master text styles</a:t>
            </a:r>
          </a:p>
          <a:p>
            <a:pPr lvl="1"/>
            <a:r>
              <a:rPr lang="en-US"/>
              <a:t>Second level</a:t>
            </a:r>
          </a:p>
        </p:txBody>
      </p:sp>
      <p:sp>
        <p:nvSpPr>
          <p:cNvPr id="10" name="Slide Number Placeholder 3">
            <a:extLst>
              <a:ext uri="{FF2B5EF4-FFF2-40B4-BE49-F238E27FC236}">
                <a16:creationId xmlns:a16="http://schemas.microsoft.com/office/drawing/2014/main" id="{37D43DA1-8129-453E-9F6B-67C1FB24C4B1}"/>
              </a:ext>
            </a:extLst>
          </p:cNvPr>
          <p:cNvSpPr txBox="1">
            <a:spLocks/>
          </p:cNvSpPr>
          <p:nvPr userDrawn="1"/>
        </p:nvSpPr>
        <p:spPr>
          <a:xfrm>
            <a:off x="457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b="0"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6002F8-F9E2-4AFC-9903-30FC52B2DD11}" type="slidenum">
              <a:rPr lang="en-US" smtClean="0"/>
              <a:pPr/>
              <a:t>‹#›</a:t>
            </a:fld>
            <a:endParaRPr lang="en-US"/>
          </a:p>
        </p:txBody>
      </p:sp>
      <p:sp>
        <p:nvSpPr>
          <p:cNvPr id="4" name="Picture Placeholder 3">
            <a:extLst>
              <a:ext uri="{FF2B5EF4-FFF2-40B4-BE49-F238E27FC236}">
                <a16:creationId xmlns:a16="http://schemas.microsoft.com/office/drawing/2014/main" id="{6E82ABA0-70AD-4532-B5CC-992CB229D63C}"/>
              </a:ext>
            </a:extLst>
          </p:cNvPr>
          <p:cNvSpPr>
            <a:spLocks noGrp="1"/>
          </p:cNvSpPr>
          <p:nvPr>
            <p:ph type="pic" sz="quarter" idx="13"/>
          </p:nvPr>
        </p:nvSpPr>
        <p:spPr>
          <a:xfrm>
            <a:off x="744538" y="3479800"/>
            <a:ext cx="1380595" cy="1634067"/>
          </a:xfrm>
        </p:spPr>
        <p:txBody>
          <a:bodyPr/>
          <a:lstStyle/>
          <a:p>
            <a:r>
              <a:rPr lang="en-US"/>
              <a:t>Click icon to add picture</a:t>
            </a:r>
          </a:p>
        </p:txBody>
      </p:sp>
      <p:sp>
        <p:nvSpPr>
          <p:cNvPr id="17" name="Picture Placeholder 3">
            <a:extLst>
              <a:ext uri="{FF2B5EF4-FFF2-40B4-BE49-F238E27FC236}">
                <a16:creationId xmlns:a16="http://schemas.microsoft.com/office/drawing/2014/main" id="{39C50A23-5738-484C-BBBD-0F8B8A446E76}"/>
              </a:ext>
            </a:extLst>
          </p:cNvPr>
          <p:cNvSpPr>
            <a:spLocks noGrp="1"/>
          </p:cNvSpPr>
          <p:nvPr>
            <p:ph type="pic" sz="quarter" idx="14"/>
          </p:nvPr>
        </p:nvSpPr>
        <p:spPr>
          <a:xfrm>
            <a:off x="6611938" y="3471333"/>
            <a:ext cx="1380595" cy="1634067"/>
          </a:xfrm>
        </p:spPr>
        <p:txBody>
          <a:bodyPr/>
          <a:lstStyle/>
          <a:p>
            <a:r>
              <a:rPr lang="en-US"/>
              <a:t>Click icon to add picture</a:t>
            </a:r>
          </a:p>
        </p:txBody>
      </p:sp>
    </p:spTree>
    <p:extLst>
      <p:ext uri="{BB962C8B-B14F-4D97-AF65-F5344CB8AC3E}">
        <p14:creationId xmlns:p14="http://schemas.microsoft.com/office/powerpoint/2010/main" val="2374279849"/>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eet Our Team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529B93-FFB3-42CF-9454-99D6B2242E93}"/>
              </a:ext>
            </a:extLst>
          </p:cNvPr>
          <p:cNvSpPr/>
          <p:nvPr userDrawn="1"/>
        </p:nvSpPr>
        <p:spPr>
          <a:xfrm>
            <a:off x="0" y="0"/>
            <a:ext cx="12192000" cy="2606738"/>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2837F850-D517-4E94-9FA9-06503969E53E}"/>
              </a:ext>
            </a:extLst>
          </p:cNvPr>
          <p:cNvSpPr>
            <a:spLocks noGrp="1"/>
          </p:cNvSpPr>
          <p:nvPr>
            <p:ph type="title"/>
          </p:nvPr>
        </p:nvSpPr>
        <p:spPr>
          <a:xfrm>
            <a:off x="608261" y="1603959"/>
            <a:ext cx="10515600" cy="634450"/>
          </a:xfrm>
        </p:spPr>
        <p:txBody>
          <a:bodyPr>
            <a:noAutofit/>
          </a:bodyPr>
          <a:lstStyle>
            <a:lvl1pP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7" name="Text Placeholder 26">
            <a:extLst>
              <a:ext uri="{FF2B5EF4-FFF2-40B4-BE49-F238E27FC236}">
                <a16:creationId xmlns:a16="http://schemas.microsoft.com/office/drawing/2014/main" id="{F7C9736B-A226-4481-84D6-83BFB166C79A}"/>
              </a:ext>
            </a:extLst>
          </p:cNvPr>
          <p:cNvSpPr>
            <a:spLocks noGrp="1"/>
          </p:cNvSpPr>
          <p:nvPr>
            <p:ph type="body" sz="quarter" idx="10"/>
          </p:nvPr>
        </p:nvSpPr>
        <p:spPr>
          <a:xfrm>
            <a:off x="939799" y="4597402"/>
            <a:ext cx="3158067" cy="1227666"/>
          </a:xfrm>
        </p:spPr>
        <p:txBody>
          <a:bodyPr>
            <a:normAutofit/>
          </a:bodyPr>
          <a:lstStyle>
            <a:lvl1pPr marL="0" indent="0">
              <a:buNone/>
              <a:defRPr sz="1600" b="1">
                <a:solidFill>
                  <a:schemeClr val="accent1"/>
                </a:solidFill>
              </a:defRPr>
            </a:lvl1pPr>
            <a:lvl2pPr marL="0" indent="0">
              <a:buNone/>
              <a:defRPr sz="1600">
                <a:solidFill>
                  <a:schemeClr val="accent1"/>
                </a:solidFill>
              </a:defRPr>
            </a:lvl2pPr>
          </a:lstStyle>
          <a:p>
            <a:pPr lvl="0"/>
            <a:r>
              <a:rPr lang="en-US"/>
              <a:t>Click to edit Master text styles</a:t>
            </a:r>
          </a:p>
          <a:p>
            <a:pPr lvl="1"/>
            <a:r>
              <a:rPr lang="en-US"/>
              <a:t>Second level</a:t>
            </a:r>
          </a:p>
        </p:txBody>
      </p:sp>
      <p:pic>
        <p:nvPicPr>
          <p:cNvPr id="3" name="Picture 2" descr="A picture containing drawing&#10;&#10;Description automatically generated">
            <a:extLst>
              <a:ext uri="{FF2B5EF4-FFF2-40B4-BE49-F238E27FC236}">
                <a16:creationId xmlns:a16="http://schemas.microsoft.com/office/drawing/2014/main" id="{72A19E64-79E9-4F62-9389-1133DAFBAD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292" y="6193765"/>
            <a:ext cx="1547368" cy="464784"/>
          </a:xfrm>
          <a:prstGeom prst="rect">
            <a:avLst/>
          </a:prstGeom>
        </p:spPr>
      </p:pic>
      <p:sp>
        <p:nvSpPr>
          <p:cNvPr id="12" name="Slide Number Placeholder 5">
            <a:extLst>
              <a:ext uri="{FF2B5EF4-FFF2-40B4-BE49-F238E27FC236}">
                <a16:creationId xmlns:a16="http://schemas.microsoft.com/office/drawing/2014/main" id="{2FA526B9-9137-45AC-B3D5-6C2A3736E03F}"/>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
        <p:nvSpPr>
          <p:cNvPr id="7" name="Text Placeholder 26">
            <a:extLst>
              <a:ext uri="{FF2B5EF4-FFF2-40B4-BE49-F238E27FC236}">
                <a16:creationId xmlns:a16="http://schemas.microsoft.com/office/drawing/2014/main" id="{D2E68F84-5EB0-44EC-B7AF-E83E68FE8FEC}"/>
              </a:ext>
            </a:extLst>
          </p:cNvPr>
          <p:cNvSpPr>
            <a:spLocks noGrp="1"/>
          </p:cNvSpPr>
          <p:nvPr>
            <p:ph type="body" sz="quarter" idx="11"/>
          </p:nvPr>
        </p:nvSpPr>
        <p:spPr>
          <a:xfrm>
            <a:off x="4487334" y="4588936"/>
            <a:ext cx="3141134" cy="1210734"/>
          </a:xfrm>
        </p:spPr>
        <p:txBody>
          <a:bodyPr>
            <a:normAutofit/>
          </a:bodyPr>
          <a:lstStyle>
            <a:lvl1pPr marL="0" indent="0">
              <a:buNone/>
              <a:defRPr sz="1600" b="1">
                <a:solidFill>
                  <a:schemeClr val="tx2"/>
                </a:solidFill>
              </a:defRPr>
            </a:lvl1pPr>
            <a:lvl2pPr marL="0" indent="0">
              <a:buNone/>
              <a:defRPr sz="1600">
                <a:solidFill>
                  <a:schemeClr val="accent1"/>
                </a:solidFill>
              </a:defRPr>
            </a:lvl2pPr>
          </a:lstStyle>
          <a:p>
            <a:pPr lvl="0"/>
            <a:r>
              <a:rPr lang="en-US"/>
              <a:t>Click to edit Master text styles</a:t>
            </a:r>
          </a:p>
          <a:p>
            <a:pPr lvl="1"/>
            <a:r>
              <a:rPr lang="en-US"/>
              <a:t>Second level</a:t>
            </a:r>
          </a:p>
        </p:txBody>
      </p:sp>
      <p:sp>
        <p:nvSpPr>
          <p:cNvPr id="10" name="Slide Number Placeholder 3">
            <a:extLst>
              <a:ext uri="{FF2B5EF4-FFF2-40B4-BE49-F238E27FC236}">
                <a16:creationId xmlns:a16="http://schemas.microsoft.com/office/drawing/2014/main" id="{37D43DA1-8129-453E-9F6B-67C1FB24C4B1}"/>
              </a:ext>
            </a:extLst>
          </p:cNvPr>
          <p:cNvSpPr txBox="1">
            <a:spLocks/>
          </p:cNvSpPr>
          <p:nvPr userDrawn="1"/>
        </p:nvSpPr>
        <p:spPr>
          <a:xfrm>
            <a:off x="457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b="0"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6002F8-F9E2-4AFC-9903-30FC52B2DD11}" type="slidenum">
              <a:rPr lang="en-US" smtClean="0"/>
              <a:pPr/>
              <a:t>‹#›</a:t>
            </a:fld>
            <a:endParaRPr lang="en-US"/>
          </a:p>
        </p:txBody>
      </p:sp>
      <p:sp>
        <p:nvSpPr>
          <p:cNvPr id="4" name="Picture Placeholder 3">
            <a:extLst>
              <a:ext uri="{FF2B5EF4-FFF2-40B4-BE49-F238E27FC236}">
                <a16:creationId xmlns:a16="http://schemas.microsoft.com/office/drawing/2014/main" id="{6E82ABA0-70AD-4532-B5CC-992CB229D63C}"/>
              </a:ext>
            </a:extLst>
          </p:cNvPr>
          <p:cNvSpPr>
            <a:spLocks noGrp="1"/>
          </p:cNvSpPr>
          <p:nvPr>
            <p:ph type="pic" sz="quarter" idx="13"/>
          </p:nvPr>
        </p:nvSpPr>
        <p:spPr>
          <a:xfrm>
            <a:off x="1777471" y="2802466"/>
            <a:ext cx="1380595" cy="1634067"/>
          </a:xfrm>
        </p:spPr>
        <p:txBody>
          <a:bodyPr/>
          <a:lstStyle/>
          <a:p>
            <a:r>
              <a:rPr lang="en-US"/>
              <a:t>Click icon to add picture</a:t>
            </a:r>
          </a:p>
        </p:txBody>
      </p:sp>
      <p:sp>
        <p:nvSpPr>
          <p:cNvPr id="17" name="Picture Placeholder 3">
            <a:extLst>
              <a:ext uri="{FF2B5EF4-FFF2-40B4-BE49-F238E27FC236}">
                <a16:creationId xmlns:a16="http://schemas.microsoft.com/office/drawing/2014/main" id="{39C50A23-5738-484C-BBBD-0F8B8A446E76}"/>
              </a:ext>
            </a:extLst>
          </p:cNvPr>
          <p:cNvSpPr>
            <a:spLocks noGrp="1"/>
          </p:cNvSpPr>
          <p:nvPr>
            <p:ph type="pic" sz="quarter" idx="14"/>
          </p:nvPr>
        </p:nvSpPr>
        <p:spPr>
          <a:xfrm>
            <a:off x="5206472" y="2794000"/>
            <a:ext cx="1380595" cy="1634067"/>
          </a:xfrm>
        </p:spPr>
        <p:txBody>
          <a:bodyPr/>
          <a:lstStyle/>
          <a:p>
            <a:r>
              <a:rPr lang="en-US"/>
              <a:t>Click icon to add picture</a:t>
            </a:r>
          </a:p>
        </p:txBody>
      </p:sp>
      <p:sp>
        <p:nvSpPr>
          <p:cNvPr id="11" name="Text Placeholder 26">
            <a:extLst>
              <a:ext uri="{FF2B5EF4-FFF2-40B4-BE49-F238E27FC236}">
                <a16:creationId xmlns:a16="http://schemas.microsoft.com/office/drawing/2014/main" id="{69CF66D8-6070-4962-BF20-D57E245E31B6}"/>
              </a:ext>
            </a:extLst>
          </p:cNvPr>
          <p:cNvSpPr>
            <a:spLocks noGrp="1"/>
          </p:cNvSpPr>
          <p:nvPr>
            <p:ph type="body" sz="quarter" idx="15"/>
          </p:nvPr>
        </p:nvSpPr>
        <p:spPr>
          <a:xfrm>
            <a:off x="8043334" y="4580469"/>
            <a:ext cx="3141134" cy="1210734"/>
          </a:xfrm>
        </p:spPr>
        <p:txBody>
          <a:bodyPr>
            <a:normAutofit/>
          </a:bodyPr>
          <a:lstStyle>
            <a:lvl1pPr marL="0" indent="0">
              <a:buNone/>
              <a:defRPr sz="1600" b="1">
                <a:solidFill>
                  <a:schemeClr val="tx2"/>
                </a:solidFill>
              </a:defRPr>
            </a:lvl1pPr>
            <a:lvl2pPr marL="0" indent="0">
              <a:buNone/>
              <a:defRPr sz="1600">
                <a:solidFill>
                  <a:schemeClr val="accent1"/>
                </a:solidFill>
              </a:defRPr>
            </a:lvl2pPr>
          </a:lstStyle>
          <a:p>
            <a:pPr lvl="0"/>
            <a:r>
              <a:rPr lang="en-US"/>
              <a:t>Click to edit Master text styles</a:t>
            </a:r>
          </a:p>
          <a:p>
            <a:pPr lvl="1"/>
            <a:r>
              <a:rPr lang="en-US"/>
              <a:t>Second level</a:t>
            </a:r>
          </a:p>
        </p:txBody>
      </p:sp>
      <p:sp>
        <p:nvSpPr>
          <p:cNvPr id="13" name="Picture Placeholder 3">
            <a:extLst>
              <a:ext uri="{FF2B5EF4-FFF2-40B4-BE49-F238E27FC236}">
                <a16:creationId xmlns:a16="http://schemas.microsoft.com/office/drawing/2014/main" id="{7933FB37-2FB5-43DF-93EC-236983B7CC2F}"/>
              </a:ext>
            </a:extLst>
          </p:cNvPr>
          <p:cNvSpPr>
            <a:spLocks noGrp="1"/>
          </p:cNvSpPr>
          <p:nvPr>
            <p:ph type="pic" sz="quarter" idx="16"/>
          </p:nvPr>
        </p:nvSpPr>
        <p:spPr>
          <a:xfrm>
            <a:off x="8762472" y="2785533"/>
            <a:ext cx="1380595" cy="1634067"/>
          </a:xfrm>
        </p:spPr>
        <p:txBody>
          <a:bodyPr/>
          <a:lstStyle/>
          <a:p>
            <a:r>
              <a:rPr lang="en-US"/>
              <a:t>Click icon to add picture</a:t>
            </a:r>
          </a:p>
        </p:txBody>
      </p:sp>
    </p:spTree>
    <p:extLst>
      <p:ext uri="{BB962C8B-B14F-4D97-AF65-F5344CB8AC3E}">
        <p14:creationId xmlns:p14="http://schemas.microsoft.com/office/powerpoint/2010/main" val="3014577089"/>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2.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3.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868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6868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039815" y="6356350"/>
            <a:ext cx="7491047"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38200" y="6356350"/>
            <a:ext cx="533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4D106CB7-E670-440F-8FBA-AAA8FF979C43}" type="slidenum">
              <a:rPr lang="en-US" smtClean="0"/>
              <a:pPr/>
              <a:t>‹#›</a:t>
            </a:fld>
            <a:endParaRPr lang="en-US"/>
          </a:p>
        </p:txBody>
      </p:sp>
    </p:spTree>
    <p:extLst>
      <p:ext uri="{BB962C8B-B14F-4D97-AF65-F5344CB8AC3E}">
        <p14:creationId xmlns:p14="http://schemas.microsoft.com/office/powerpoint/2010/main" val="177730316"/>
      </p:ext>
    </p:extLst>
  </p:cSld>
  <p:clrMap bg1="lt1" tx1="dk1" bg2="lt2" tx2="dk2" accent1="accent1" accent2="accent2" accent3="accent3" accent4="accent4" accent5="accent5" accent6="accent6" hlink="hlink" folHlink="folHlink"/>
  <p:sldLayoutIdLst>
    <p:sldLayoutId id="2147483696" r:id="rId1"/>
    <p:sldLayoutId id="2147483725" r:id="rId2"/>
    <p:sldLayoutId id="2147483726" r:id="rId3"/>
    <p:sldLayoutId id="2147483727" r:id="rId4"/>
    <p:sldLayoutId id="2147483728" r:id="rId5"/>
    <p:sldLayoutId id="2147483729" r:id="rId6"/>
    <p:sldLayoutId id="2147483724" r:id="rId7"/>
    <p:sldLayoutId id="2147483730" r:id="rId8"/>
    <p:sldLayoutId id="2147483732" r:id="rId9"/>
    <p:sldLayoutId id="2147483738" r:id="rId10"/>
    <p:sldLayoutId id="2147483739" r:id="rId11"/>
    <p:sldLayoutId id="2147483764" r:id="rId12"/>
    <p:sldLayoutId id="2147483765" r:id="rId13"/>
    <p:sldLayoutId id="2147483740" r:id="rId14"/>
    <p:sldLayoutId id="2147483731" r:id="rId15"/>
    <p:sldLayoutId id="2147483749" r:id="rId16"/>
    <p:sldLayoutId id="2147483762" r:id="rId17"/>
    <p:sldLayoutId id="2147483766" r:id="rId18"/>
    <p:sldLayoutId id="2147483757" r:id="rId19"/>
    <p:sldLayoutId id="2147483745" r:id="rId20"/>
    <p:sldLayoutId id="2147483750" r:id="rId21"/>
    <p:sldLayoutId id="2147483737" r:id="rId22"/>
    <p:sldLayoutId id="2147483753" r:id="rId23"/>
    <p:sldLayoutId id="2147483746" r:id="rId24"/>
    <p:sldLayoutId id="2147483751" r:id="rId25"/>
    <p:sldLayoutId id="2147483747" r:id="rId26"/>
    <p:sldLayoutId id="2147483752" r:id="rId27"/>
    <p:sldLayoutId id="2147483743" r:id="rId28"/>
    <p:sldLayoutId id="2147483736" r:id="rId29"/>
    <p:sldLayoutId id="2147483759" r:id="rId30"/>
    <p:sldLayoutId id="2147483741" r:id="rId31"/>
    <p:sldLayoutId id="2147483748" r:id="rId32"/>
    <p:sldLayoutId id="2147483742" r:id="rId33"/>
    <p:sldLayoutId id="2147483744" r:id="rId34"/>
    <p:sldLayoutId id="2147483754" r:id="rId35"/>
    <p:sldLayoutId id="2147483755" r:id="rId36"/>
    <p:sldLayoutId id="2147483758" r:id="rId37"/>
    <p:sldLayoutId id="2147483760" r:id="rId38"/>
    <p:sldLayoutId id="2147483761" r:id="rId39"/>
    <p:sldLayoutId id="2147483767" r:id="rId40"/>
    <p:sldLayoutId id="2147483768" r:id="rId41"/>
    <p:sldLayoutId id="2147483769" r:id="rId42"/>
    <p:sldLayoutId id="2147483770" r:id="rId43"/>
  </p:sldLayoutIdLst>
  <p:hf hdr="0" ftr="0" dt="0"/>
  <p:txStyles>
    <p:titleStyle>
      <a:lvl1pPr algn="l" defTabSz="914400" rtl="0" eaLnBrk="1" latinLnBrk="0" hangingPunct="1">
        <a:lnSpc>
          <a:spcPct val="90000"/>
        </a:lnSpc>
        <a:spcBef>
          <a:spcPct val="0"/>
        </a:spcBef>
        <a:buNone/>
        <a:defRPr sz="32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800"/>
        </a:spcBef>
        <a:buClr>
          <a:schemeClr val="accent2"/>
        </a:buClr>
        <a:buFont typeface="Wingdings" panose="05000000000000000000" pitchFamily="2" charset="2"/>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5"/>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5"/>
        </a:buClr>
        <a:buFont typeface="Arial" panose="020B0604020202020204"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348319-316C-4AC3-BFFC-DE3ABDD2CB6A}"/>
              </a:ext>
            </a:extLst>
          </p:cNvPr>
          <p:cNvSpPr>
            <a:spLocks noGrp="1"/>
          </p:cNvSpPr>
          <p:nvPr>
            <p:ph type="title"/>
          </p:nvPr>
        </p:nvSpPr>
        <p:spPr>
          <a:xfrm>
            <a:off x="457200" y="365125"/>
            <a:ext cx="10896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0873C9-3A07-4575-8500-91A6079EB3AD}"/>
              </a:ext>
            </a:extLst>
          </p:cNvPr>
          <p:cNvSpPr>
            <a:spLocks noGrp="1"/>
          </p:cNvSpPr>
          <p:nvPr>
            <p:ph type="body" idx="1"/>
          </p:nvPr>
        </p:nvSpPr>
        <p:spPr>
          <a:xfrm>
            <a:off x="457200" y="1825625"/>
            <a:ext cx="10896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B99A8D35-FE06-4989-B966-2F289BDE2226}"/>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1642015407"/>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Lst>
  <p:hf hdr="0" ftr="0" dt="0"/>
  <p:txStyles>
    <p:titleStyle>
      <a:lvl1pPr algn="l" defTabSz="914400" rtl="0" eaLnBrk="1" latinLnBrk="0" hangingPunct="1">
        <a:lnSpc>
          <a:spcPct val="90000"/>
        </a:lnSpc>
        <a:spcBef>
          <a:spcPct val="0"/>
        </a:spcBef>
        <a:buNone/>
        <a:defRPr sz="4000" b="0" i="0" u="none"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u="none"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348319-316C-4AC3-BFFC-DE3ABDD2CB6A}"/>
              </a:ext>
            </a:extLst>
          </p:cNvPr>
          <p:cNvSpPr>
            <a:spLocks noGrp="1"/>
          </p:cNvSpPr>
          <p:nvPr>
            <p:ph type="title"/>
          </p:nvPr>
        </p:nvSpPr>
        <p:spPr>
          <a:xfrm>
            <a:off x="457200" y="365125"/>
            <a:ext cx="10896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0873C9-3A07-4575-8500-91A6079EB3AD}"/>
              </a:ext>
            </a:extLst>
          </p:cNvPr>
          <p:cNvSpPr>
            <a:spLocks noGrp="1"/>
          </p:cNvSpPr>
          <p:nvPr>
            <p:ph type="body" idx="1"/>
          </p:nvPr>
        </p:nvSpPr>
        <p:spPr>
          <a:xfrm>
            <a:off x="457200" y="1825625"/>
            <a:ext cx="10896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B99A8D35-FE06-4989-B966-2F289BDE2226}"/>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1">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393830551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64" r:id="rId18"/>
  </p:sldLayoutIdLst>
  <p:hf hdr="0" ftr="0" dt="0"/>
  <p:txStyles>
    <p:titleStyle>
      <a:lvl1pPr algn="l" defTabSz="914400" rtl="0" eaLnBrk="1" latinLnBrk="0" hangingPunct="1">
        <a:lnSpc>
          <a:spcPct val="90000"/>
        </a:lnSpc>
        <a:spcBef>
          <a:spcPct val="0"/>
        </a:spcBef>
        <a:buNone/>
        <a:defRPr sz="4000" b="0" i="0" u="none"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u="none"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348319-316C-4AC3-BFFC-DE3ABDD2CB6A}"/>
              </a:ext>
            </a:extLst>
          </p:cNvPr>
          <p:cNvSpPr>
            <a:spLocks noGrp="1"/>
          </p:cNvSpPr>
          <p:nvPr>
            <p:ph type="title"/>
          </p:nvPr>
        </p:nvSpPr>
        <p:spPr>
          <a:xfrm>
            <a:off x="457200" y="365125"/>
            <a:ext cx="10896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0873C9-3A07-4575-8500-91A6079EB3AD}"/>
              </a:ext>
            </a:extLst>
          </p:cNvPr>
          <p:cNvSpPr>
            <a:spLocks noGrp="1"/>
          </p:cNvSpPr>
          <p:nvPr>
            <p:ph type="body" idx="1"/>
          </p:nvPr>
        </p:nvSpPr>
        <p:spPr>
          <a:xfrm>
            <a:off x="457200" y="1825625"/>
            <a:ext cx="10896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B99A8D35-FE06-4989-B966-2F289BDE2226}"/>
              </a:ext>
            </a:extLst>
          </p:cNvPr>
          <p:cNvSpPr>
            <a:spLocks noGrp="1"/>
          </p:cNvSpPr>
          <p:nvPr>
            <p:ph type="sldNum" sz="quarter" idx="4"/>
          </p:nvPr>
        </p:nvSpPr>
        <p:spPr>
          <a:xfrm>
            <a:off x="457200" y="6356350"/>
            <a:ext cx="2743200" cy="365125"/>
          </a:xfrm>
          <a:prstGeom prst="rect">
            <a:avLst/>
          </a:prstGeom>
        </p:spPr>
        <p:txBody>
          <a:bodyPr vert="horz" lIns="91440" tIns="45720" rIns="91440" bIns="45720" rtlCol="0" anchor="ctr"/>
          <a:lstStyle>
            <a:lvl1pPr algn="l">
              <a:defRPr sz="1200" b="0">
                <a:solidFill>
                  <a:schemeClr val="accent1"/>
                </a:solidFill>
                <a:latin typeface="Arial" panose="020B0604020202020204" pitchFamily="34" charset="0"/>
                <a:cs typeface="Arial" panose="020B0604020202020204" pitchFamily="34" charset="0"/>
              </a:defRPr>
            </a:lvl1pPr>
          </a:lstStyle>
          <a:p>
            <a:fld id="{6F6002F8-F9E2-4AFC-9903-30FC52B2DD11}" type="slidenum">
              <a:rPr lang="en-US" smtClean="0"/>
              <a:pPr/>
              <a:t>‹#›</a:t>
            </a:fld>
            <a:endParaRPr lang="en-US"/>
          </a:p>
        </p:txBody>
      </p:sp>
    </p:spTree>
    <p:extLst>
      <p:ext uri="{BB962C8B-B14F-4D97-AF65-F5344CB8AC3E}">
        <p14:creationId xmlns:p14="http://schemas.microsoft.com/office/powerpoint/2010/main" val="362700557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 id="2147483860" r:id="rId24"/>
    <p:sldLayoutId id="2147483861" r:id="rId25"/>
    <p:sldLayoutId id="2147483862" r:id="rId26"/>
  </p:sldLayoutIdLst>
  <p:hf hdr="0" ftr="0" dt="0"/>
  <p:txStyles>
    <p:titleStyle>
      <a:lvl1pPr algn="l" defTabSz="914400" rtl="0" eaLnBrk="1" latinLnBrk="0" hangingPunct="1">
        <a:lnSpc>
          <a:spcPct val="90000"/>
        </a:lnSpc>
        <a:spcBef>
          <a:spcPct val="0"/>
        </a:spcBef>
        <a:buNone/>
        <a:defRPr sz="4000" b="0" i="0" u="none"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u="none"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0.xml"/><Relationship Id="rId1" Type="http://schemas.openxmlformats.org/officeDocument/2006/relationships/video" Target="https://www.youtube.com/embed/B9b8_1DnH9s?feature=oembed" TargetMode="Externa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hyperlink" Target="https://www.ma-atr.org/" TargetMode="Externa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9.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7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72.xml"/><Relationship Id="rId5" Type="http://schemas.openxmlformats.org/officeDocument/2006/relationships/image" Target="../media/image81.png"/><Relationship Id="rId4" Type="http://schemas.openxmlformats.org/officeDocument/2006/relationships/image" Target="../media/image80.svg"/></Relationships>
</file>

<file path=ppt/slides/_rels/slide1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3.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hyperlink" Target="https://nicic.gov/resources/resources-topics-and-roles/topics/transition-prison-community-tpc#:~:text=The%20TPC%20model%20encourages%20strategic,TPC%20model%20in%20eight%20states." TargetMode="External"/><Relationship Id="rId2" Type="http://schemas.openxmlformats.org/officeDocument/2006/relationships/hyperlink" Target="https://info.nicic.gov/tjc/" TargetMode="External"/><Relationship Id="rId1" Type="http://schemas.openxmlformats.org/officeDocument/2006/relationships/slideLayout" Target="../slideLayouts/slideLayout64.xml"/><Relationship Id="rId6" Type="http://schemas.openxmlformats.org/officeDocument/2006/relationships/hyperlink" Target="https://store.samhsa.gov/product/best-practices-successful-reentry-criminal-justice-settings-people-living-mental-health/pep23-06-06-001?referer=from_search_result" TargetMode="External"/><Relationship Id="rId5" Type="http://schemas.openxmlformats.org/officeDocument/2006/relationships/hyperlink" Target="https://nationalreentryresourcecenter.org/sites/default/files/inline-files/buildEffectiveCorrectionsPartnershipsCommunityReentry.pdf" TargetMode="External"/><Relationship Id="rId4" Type="http://schemas.openxmlformats.org/officeDocument/2006/relationships/hyperlink" Target="https://cjinvolvedwomen.org/resources/building-effective-correctional-facility-community-provider-partnerships-for-the-benefit-of-justice-involved-women-lessons-learned-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100.xml"/><Relationship Id="rId4" Type="http://schemas.openxmlformats.org/officeDocument/2006/relationships/hyperlink" Target="mailto:eallain@ahpnet.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58.png"/><Relationship Id="rId3" Type="http://schemas.openxmlformats.org/officeDocument/2006/relationships/notesSlide" Target="../notesSlides/notesSlide2.xml"/><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7.svg"/><Relationship Id="rId2" Type="http://schemas.openxmlformats.org/officeDocument/2006/relationships/slideLayout" Target="../slideLayouts/slideLayout59.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tags" Target="../tags/tag3.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3.xml"/><Relationship Id="rId1" Type="http://schemas.openxmlformats.org/officeDocument/2006/relationships/tags" Target="../tags/tag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2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svg"/><Relationship Id="rId2" Type="http://schemas.openxmlformats.org/officeDocument/2006/relationships/notesSlide" Target="../notesSlides/notesSlide16.xml"/><Relationship Id="rId1" Type="http://schemas.openxmlformats.org/officeDocument/2006/relationships/slideLayout" Target="../slideLayouts/slideLayout93.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 Id="rId9" Type="http://schemas.openxmlformats.org/officeDocument/2006/relationships/image" Target="../media/image93.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0.xml"/><Relationship Id="rId1" Type="http://schemas.openxmlformats.org/officeDocument/2006/relationships/tags" Target="../tags/tag4.xml"/><Relationship Id="rId4" Type="http://schemas.openxmlformats.org/officeDocument/2006/relationships/image" Target="../media/image61.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hyperlink" Target="https://info.nicic.gov/tjc/module-3-collaborative-structure-and-joint-ownership" TargetMode="External"/><Relationship Id="rId2" Type="http://schemas.openxmlformats.org/officeDocument/2006/relationships/notesSlide" Target="../notesSlides/notesSlide7.xml"/><Relationship Id="rId1" Type="http://schemas.openxmlformats.org/officeDocument/2006/relationships/slideLayout" Target="../slideLayouts/slideLayout68.xml"/><Relationship Id="rId4" Type="http://schemas.openxmlformats.org/officeDocument/2006/relationships/image" Target="../media/image63.jpg"/></Relationships>
</file>

<file path=ppt/slides/_rels/slide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xml"/><Relationship Id="rId1" Type="http://schemas.openxmlformats.org/officeDocument/2006/relationships/slideLayout" Target="../slideLayouts/slideLayout66.xml"/><Relationship Id="rId4" Type="http://schemas.openxmlformats.org/officeDocument/2006/relationships/hyperlink" Target="https://doi.org/10.1111/add.1556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8D8AF2-F6EE-4F14-BB30-9A40C279AE02}"/>
              </a:ext>
            </a:extLst>
          </p:cNvPr>
          <p:cNvSpPr>
            <a:spLocks noGrp="1"/>
          </p:cNvSpPr>
          <p:nvPr>
            <p:ph type="title"/>
          </p:nvPr>
        </p:nvSpPr>
        <p:spPr>
          <a:xfrm>
            <a:off x="1947553" y="1639888"/>
            <a:ext cx="9212573" cy="1325562"/>
          </a:xfrm>
        </p:spPr>
        <p:txBody>
          <a:bodyPr>
            <a:normAutofit/>
          </a:bodyPr>
          <a:lstStyle/>
          <a:p>
            <a:r>
              <a:rPr lang="en-US" dirty="0"/>
              <a:t>Getting in the Weeds of Reentry Needs:</a:t>
            </a:r>
          </a:p>
        </p:txBody>
      </p:sp>
      <p:sp>
        <p:nvSpPr>
          <p:cNvPr id="3" name="Text Placeholder 2">
            <a:extLst>
              <a:ext uri="{FF2B5EF4-FFF2-40B4-BE49-F238E27FC236}">
                <a16:creationId xmlns:a16="http://schemas.microsoft.com/office/drawing/2014/main" id="{9EE1D224-A6E8-3AA4-7BE4-F237A20AFABA}"/>
              </a:ext>
            </a:extLst>
          </p:cNvPr>
          <p:cNvSpPr>
            <a:spLocks noGrp="1"/>
          </p:cNvSpPr>
          <p:nvPr>
            <p:ph type="body" sz="quarter" idx="10"/>
          </p:nvPr>
        </p:nvSpPr>
        <p:spPr/>
        <p:txBody>
          <a:bodyPr/>
          <a:lstStyle/>
          <a:p>
            <a:r>
              <a:rPr lang="en-US" dirty="0"/>
              <a:t>How Community Partners Improve Reentry Outcomes</a:t>
            </a:r>
          </a:p>
        </p:txBody>
      </p:sp>
    </p:spTree>
    <p:extLst>
      <p:ext uri="{BB962C8B-B14F-4D97-AF65-F5344CB8AC3E}">
        <p14:creationId xmlns:p14="http://schemas.microsoft.com/office/powerpoint/2010/main" val="3417824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F54551-DC20-1315-1C37-785D9F69DBBC}"/>
              </a:ext>
            </a:extLst>
          </p:cNvPr>
          <p:cNvSpPr>
            <a:spLocks noGrp="1"/>
          </p:cNvSpPr>
          <p:nvPr>
            <p:ph sz="half" idx="1"/>
          </p:nvPr>
        </p:nvSpPr>
        <p:spPr>
          <a:xfrm>
            <a:off x="457200" y="1638444"/>
            <a:ext cx="5181600" cy="3987670"/>
          </a:xfrm>
        </p:spPr>
        <p:txBody>
          <a:bodyPr>
            <a:normAutofit/>
          </a:bodyPr>
          <a:lstStyle/>
          <a:p>
            <a:r>
              <a:rPr lang="en-US" dirty="0">
                <a:latin typeface="+mn-lt"/>
              </a:rPr>
              <a:t>Security concerns</a:t>
            </a:r>
          </a:p>
          <a:p>
            <a:r>
              <a:rPr lang="en-US" dirty="0">
                <a:latin typeface="+mn-lt"/>
              </a:rPr>
              <a:t>Conflicting interests and goals </a:t>
            </a:r>
          </a:p>
          <a:p>
            <a:r>
              <a:rPr lang="en-US" dirty="0">
                <a:latin typeface="+mn-lt"/>
              </a:rPr>
              <a:t>Staff turnover </a:t>
            </a:r>
          </a:p>
          <a:p>
            <a:r>
              <a:rPr lang="en-US" dirty="0">
                <a:latin typeface="+mn-lt"/>
              </a:rPr>
              <a:t>Information sharing </a:t>
            </a:r>
          </a:p>
          <a:p>
            <a:r>
              <a:rPr lang="en-US" dirty="0">
                <a:latin typeface="+mn-lt"/>
              </a:rPr>
              <a:t>Unanticipated timing of release </a:t>
            </a:r>
          </a:p>
          <a:p>
            <a:r>
              <a:rPr lang="en-US" dirty="0">
                <a:latin typeface="+mn-lt"/>
              </a:rPr>
              <a:t>Location and bandwidth of partners</a:t>
            </a:r>
          </a:p>
          <a:p>
            <a:r>
              <a:rPr lang="en-US" dirty="0">
                <a:latin typeface="+mn-lt"/>
              </a:rPr>
              <a:t>Funding and resource limitations </a:t>
            </a:r>
          </a:p>
        </p:txBody>
      </p:sp>
      <p:pic>
        <p:nvPicPr>
          <p:cNvPr id="14" name="Picture 13">
            <a:extLst>
              <a:ext uri="{FF2B5EF4-FFF2-40B4-BE49-F238E27FC236}">
                <a16:creationId xmlns:a16="http://schemas.microsoft.com/office/drawing/2014/main" id="{65704200-9EE8-2C7B-7D1C-4AFA64E00676}"/>
              </a:ext>
            </a:extLst>
          </p:cNvPr>
          <p:cNvPicPr>
            <a:picLocks noChangeAspect="1"/>
          </p:cNvPicPr>
          <p:nvPr/>
        </p:nvPicPr>
        <p:blipFill>
          <a:blip r:embed="rId2">
            <a:extLst>
              <a:ext uri="{28A0092B-C50C-407E-A947-70E740481C1C}">
                <a14:useLocalDpi xmlns:a14="http://schemas.microsoft.com/office/drawing/2010/main" val="0"/>
              </a:ext>
            </a:extLst>
          </a:blip>
          <a:srcRect t="11521" b="11521"/>
          <a:stretch/>
        </p:blipFill>
        <p:spPr>
          <a:xfrm>
            <a:off x="6172200" y="1638444"/>
            <a:ext cx="5181600" cy="3987670"/>
          </a:xfrm>
          <a:prstGeom prst="rect">
            <a:avLst/>
          </a:prstGeom>
          <a:noFill/>
          <a:effectLst>
            <a:outerShdw blurRad="127000" dist="50800" dir="10800000" sx="99000" sy="99000" algn="r" rotWithShape="0">
              <a:prstClr val="black">
                <a:alpha val="40000"/>
              </a:prstClr>
            </a:outerShdw>
          </a:effectLst>
        </p:spPr>
      </p:pic>
      <p:sp>
        <p:nvSpPr>
          <p:cNvPr id="2" name="Title 1">
            <a:extLst>
              <a:ext uri="{FF2B5EF4-FFF2-40B4-BE49-F238E27FC236}">
                <a16:creationId xmlns:a16="http://schemas.microsoft.com/office/drawing/2014/main" id="{23A951F4-0B32-1F54-D38F-701DE82A59EE}"/>
              </a:ext>
            </a:extLst>
          </p:cNvPr>
          <p:cNvSpPr>
            <a:spLocks noGrp="1"/>
          </p:cNvSpPr>
          <p:nvPr>
            <p:ph type="title"/>
          </p:nvPr>
        </p:nvSpPr>
        <p:spPr>
          <a:xfrm>
            <a:off x="457200" y="273758"/>
            <a:ext cx="10515600" cy="634450"/>
          </a:xfrm>
        </p:spPr>
        <p:txBody>
          <a:bodyPr anchor="ctr">
            <a:normAutofit/>
          </a:bodyPr>
          <a:lstStyle/>
          <a:p>
            <a:r>
              <a:rPr lang="en-US" dirty="0">
                <a:latin typeface="+mn-lt"/>
              </a:rPr>
              <a:t>What are the challenges?</a:t>
            </a:r>
          </a:p>
        </p:txBody>
      </p:sp>
      <p:sp>
        <p:nvSpPr>
          <p:cNvPr id="21" name="Slide Number Placeholder 5">
            <a:extLst>
              <a:ext uri="{FF2B5EF4-FFF2-40B4-BE49-F238E27FC236}">
                <a16:creationId xmlns:a16="http://schemas.microsoft.com/office/drawing/2014/main" id="{94C01933-8BC6-656C-C758-3AB1AC26EC76}"/>
              </a:ext>
            </a:extLst>
          </p:cNvPr>
          <p:cNvSpPr>
            <a:spLocks noGrp="1"/>
          </p:cNvSpPr>
          <p:nvPr>
            <p:ph type="sldNum" sz="quarter" idx="4"/>
          </p:nvPr>
        </p:nvSpPr>
        <p:spPr>
          <a:xfrm>
            <a:off x="457200" y="6356350"/>
            <a:ext cx="2743200" cy="365125"/>
          </a:xfrm>
        </p:spPr>
        <p:txBody>
          <a:bodyPr/>
          <a:lstStyle/>
          <a:p>
            <a:pPr>
              <a:spcAft>
                <a:spcPts val="600"/>
              </a:spcAft>
            </a:pPr>
            <a:fld id="{6F6002F8-F9E2-4AFC-9903-30FC52B2DD11}" type="slidenum">
              <a:rPr lang="en-US" smtClean="0"/>
              <a:pPr>
                <a:spcAft>
                  <a:spcPts val="600"/>
                </a:spcAft>
              </a:pPr>
              <a:t>10</a:t>
            </a:fld>
            <a:endParaRPr lang="en-US"/>
          </a:p>
        </p:txBody>
      </p:sp>
    </p:spTree>
    <p:extLst>
      <p:ext uri="{BB962C8B-B14F-4D97-AF65-F5344CB8AC3E}">
        <p14:creationId xmlns:p14="http://schemas.microsoft.com/office/powerpoint/2010/main" val="295099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7D73-A9AA-2D2D-352B-5D824117E53B}"/>
              </a:ext>
            </a:extLst>
          </p:cNvPr>
          <p:cNvSpPr>
            <a:spLocks noGrp="1"/>
          </p:cNvSpPr>
          <p:nvPr>
            <p:ph type="title"/>
          </p:nvPr>
        </p:nvSpPr>
        <p:spPr/>
        <p:txBody>
          <a:bodyPr/>
          <a:lstStyle/>
          <a:p>
            <a:r>
              <a:rPr lang="en-US" dirty="0"/>
              <a:t>What makes a good partnership?</a:t>
            </a:r>
          </a:p>
        </p:txBody>
      </p:sp>
      <p:graphicFrame>
        <p:nvGraphicFramePr>
          <p:cNvPr id="5" name="Content Placeholder 2">
            <a:extLst>
              <a:ext uri="{FF2B5EF4-FFF2-40B4-BE49-F238E27FC236}">
                <a16:creationId xmlns:a16="http://schemas.microsoft.com/office/drawing/2014/main" id="{8568B134-196C-46B9-62D6-91E745C1DE36}"/>
              </a:ext>
            </a:extLst>
          </p:cNvPr>
          <p:cNvGraphicFramePr>
            <a:graphicFrameLocks noGrp="1"/>
          </p:cNvGraphicFramePr>
          <p:nvPr>
            <p:ph sz="half" idx="1"/>
            <p:extLst>
              <p:ext uri="{D42A27DB-BD31-4B8C-83A1-F6EECF244321}">
                <p14:modId xmlns:p14="http://schemas.microsoft.com/office/powerpoint/2010/main" val="4241187535"/>
              </p:ext>
            </p:extLst>
          </p:nvPr>
        </p:nvGraphicFramePr>
        <p:xfrm>
          <a:off x="457200" y="1409700"/>
          <a:ext cx="10715625" cy="4518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5075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C70D8-B360-9CE1-3BAC-032D2D84F1EC}"/>
              </a:ext>
            </a:extLst>
          </p:cNvPr>
          <p:cNvSpPr>
            <a:spLocks noGrp="1"/>
          </p:cNvSpPr>
          <p:nvPr>
            <p:ph type="title"/>
          </p:nvPr>
        </p:nvSpPr>
        <p:spPr>
          <a:xfrm>
            <a:off x="405890" y="428619"/>
            <a:ext cx="8935818" cy="1227185"/>
          </a:xfrm>
        </p:spPr>
        <p:txBody>
          <a:bodyPr/>
          <a:lstStyle/>
          <a:p>
            <a:r>
              <a:rPr lang="en-US" sz="4000" dirty="0">
                <a:latin typeface="+mn-lt"/>
              </a:rPr>
              <a:t>Reentry Community Partner Example:</a:t>
            </a:r>
            <a:br>
              <a:rPr lang="en-US" sz="4000" dirty="0">
                <a:latin typeface="+mn-lt"/>
              </a:rPr>
            </a:br>
            <a:r>
              <a:rPr lang="en-US" sz="4000" dirty="0">
                <a:latin typeface="+mn-lt"/>
              </a:rPr>
              <a:t>MA Access to Recovery (</a:t>
            </a:r>
            <a:r>
              <a:rPr lang="en-US" sz="4000" dirty="0">
                <a:latin typeface="+mn-lt"/>
                <a:hlinkClick r:id="rId4"/>
              </a:rPr>
              <a:t>ATR</a:t>
            </a:r>
            <a:r>
              <a:rPr lang="en-US" sz="4000" dirty="0">
                <a:latin typeface="+mn-lt"/>
              </a:rPr>
              <a:t>)</a:t>
            </a:r>
          </a:p>
        </p:txBody>
      </p:sp>
      <p:sp>
        <p:nvSpPr>
          <p:cNvPr id="6" name="Content Placeholder 5">
            <a:extLst>
              <a:ext uri="{FF2B5EF4-FFF2-40B4-BE49-F238E27FC236}">
                <a16:creationId xmlns:a16="http://schemas.microsoft.com/office/drawing/2014/main" id="{0375BC5E-82A4-4B14-4609-428E6EABF119}"/>
              </a:ext>
            </a:extLst>
          </p:cNvPr>
          <p:cNvSpPr>
            <a:spLocks noGrp="1"/>
          </p:cNvSpPr>
          <p:nvPr>
            <p:ph idx="4294967295"/>
          </p:nvPr>
        </p:nvSpPr>
        <p:spPr>
          <a:xfrm>
            <a:off x="521568" y="1969711"/>
            <a:ext cx="3529013" cy="1539875"/>
          </a:xfrm>
        </p:spPr>
        <p:txBody>
          <a:bodyPr>
            <a:normAutofit/>
          </a:bodyPr>
          <a:lstStyle/>
          <a:p>
            <a:pPr marL="0" indent="0" algn="ctr">
              <a:buNone/>
            </a:pPr>
            <a:r>
              <a:rPr lang="en-US" b="1" dirty="0">
                <a:latin typeface="+mn-lt"/>
              </a:rPr>
              <a:t>200</a:t>
            </a:r>
            <a:r>
              <a:rPr lang="en-US" dirty="0">
                <a:latin typeface="+mn-lt"/>
              </a:rPr>
              <a:t> partners with a shared goal of helping people in early recovery to </a:t>
            </a:r>
            <a:r>
              <a:rPr lang="en-US" i="1" dirty="0">
                <a:latin typeface="+mn-lt"/>
              </a:rPr>
              <a:t>stay</a:t>
            </a:r>
            <a:r>
              <a:rPr lang="en-US" dirty="0">
                <a:latin typeface="+mn-lt"/>
              </a:rPr>
              <a:t> in recovery </a:t>
            </a:r>
          </a:p>
        </p:txBody>
      </p:sp>
      <p:pic>
        <p:nvPicPr>
          <p:cNvPr id="4" name="Online Media 3" title="Access To Recovery">
            <a:hlinkClick r:id="" action="ppaction://media"/>
            <a:extLst>
              <a:ext uri="{FF2B5EF4-FFF2-40B4-BE49-F238E27FC236}">
                <a16:creationId xmlns:a16="http://schemas.microsoft.com/office/drawing/2014/main" id="{0BB81322-28C4-425D-D511-D4A42A62AC9B}"/>
              </a:ext>
            </a:extLst>
          </p:cNvPr>
          <p:cNvPicPr>
            <a:picLocks noRot="1" noChangeAspect="1"/>
          </p:cNvPicPr>
          <p:nvPr>
            <a:videoFile r:link="rId1"/>
          </p:nvPr>
        </p:nvPicPr>
        <p:blipFill>
          <a:blip r:embed="rId5"/>
          <a:stretch>
            <a:fillRect/>
          </a:stretch>
        </p:blipFill>
        <p:spPr>
          <a:xfrm>
            <a:off x="4579632" y="2030254"/>
            <a:ext cx="6977132" cy="3942079"/>
          </a:xfrm>
          <a:prstGeom prst="rect">
            <a:avLst/>
          </a:prstGeom>
        </p:spPr>
      </p:pic>
      <p:pic>
        <p:nvPicPr>
          <p:cNvPr id="9" name="Picture 8">
            <a:extLst>
              <a:ext uri="{FF2B5EF4-FFF2-40B4-BE49-F238E27FC236}">
                <a16:creationId xmlns:a16="http://schemas.microsoft.com/office/drawing/2014/main" id="{2A9507A2-05F7-A46D-3ACB-7700DF10AA31}"/>
              </a:ext>
            </a:extLst>
          </p:cNvPr>
          <p:cNvPicPr>
            <a:picLocks noChangeAspect="1"/>
          </p:cNvPicPr>
          <p:nvPr/>
        </p:nvPicPr>
        <p:blipFill>
          <a:blip r:embed="rId6"/>
          <a:stretch>
            <a:fillRect/>
          </a:stretch>
        </p:blipFill>
        <p:spPr>
          <a:xfrm>
            <a:off x="9798367" y="689768"/>
            <a:ext cx="1987743" cy="676275"/>
          </a:xfrm>
          <a:prstGeom prst="rect">
            <a:avLst/>
          </a:prstGeom>
        </p:spPr>
      </p:pic>
      <p:graphicFrame>
        <p:nvGraphicFramePr>
          <p:cNvPr id="7" name="Table 6">
            <a:extLst>
              <a:ext uri="{FF2B5EF4-FFF2-40B4-BE49-F238E27FC236}">
                <a16:creationId xmlns:a16="http://schemas.microsoft.com/office/drawing/2014/main" id="{83D837DE-7CF8-5BBE-EE36-B322096A3613}"/>
              </a:ext>
            </a:extLst>
          </p:cNvPr>
          <p:cNvGraphicFramePr>
            <a:graphicFrameLocks noGrp="1"/>
          </p:cNvGraphicFramePr>
          <p:nvPr>
            <p:extLst>
              <p:ext uri="{D42A27DB-BD31-4B8C-83A1-F6EECF244321}">
                <p14:modId xmlns:p14="http://schemas.microsoft.com/office/powerpoint/2010/main" val="2120574662"/>
              </p:ext>
            </p:extLst>
          </p:nvPr>
        </p:nvGraphicFramePr>
        <p:xfrm>
          <a:off x="521568" y="3527198"/>
          <a:ext cx="3370221" cy="2007103"/>
        </p:xfrm>
        <a:graphic>
          <a:graphicData uri="http://schemas.openxmlformats.org/drawingml/2006/table">
            <a:tbl>
              <a:tblPr>
                <a:tableStyleId>{5C22544A-7EE6-4342-B048-85BDC9FD1C3A}</a:tableStyleId>
              </a:tblPr>
              <a:tblGrid>
                <a:gridCol w="2510882">
                  <a:extLst>
                    <a:ext uri="{9D8B030D-6E8A-4147-A177-3AD203B41FA5}">
                      <a16:colId xmlns:a16="http://schemas.microsoft.com/office/drawing/2014/main" val="2642114678"/>
                    </a:ext>
                  </a:extLst>
                </a:gridCol>
                <a:gridCol w="859339">
                  <a:extLst>
                    <a:ext uri="{9D8B030D-6E8A-4147-A177-3AD203B41FA5}">
                      <a16:colId xmlns:a16="http://schemas.microsoft.com/office/drawing/2014/main" val="240272245"/>
                    </a:ext>
                  </a:extLst>
                </a:gridCol>
              </a:tblGrid>
              <a:tr h="289196">
                <a:tc>
                  <a:txBody>
                    <a:bodyPr/>
                    <a:lstStyle/>
                    <a:p>
                      <a:pPr algn="l" fontAlgn="b"/>
                      <a:r>
                        <a:rPr lang="en-US" sz="1600" u="none" strike="noStrike" dirty="0">
                          <a:effectLst/>
                          <a:latin typeface="Calibri (Body)"/>
                        </a:rPr>
                        <a:t>Auditor</a:t>
                      </a:r>
                      <a:endParaRPr lang="en-US" sz="1600" b="0" i="0" u="none" strike="noStrike" dirty="0">
                        <a:solidFill>
                          <a:srgbClr val="000000"/>
                        </a:solidFill>
                        <a:effectLst/>
                        <a:latin typeface="Calibri (Body)"/>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600" u="none" strike="noStrike" dirty="0">
                          <a:effectLst/>
                          <a:latin typeface="Calibri (Body)"/>
                        </a:rPr>
                        <a:t>1</a:t>
                      </a:r>
                      <a:endParaRPr lang="en-US" sz="1600" b="0" i="0" u="none" strike="noStrike" dirty="0">
                        <a:solidFill>
                          <a:srgbClr val="000000"/>
                        </a:solidFill>
                        <a:effectLst/>
                        <a:latin typeface="Calibri (Body)"/>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14095879"/>
                  </a:ext>
                </a:extLst>
              </a:tr>
              <a:tr h="289196">
                <a:tc>
                  <a:txBody>
                    <a:bodyPr/>
                    <a:lstStyle/>
                    <a:p>
                      <a:pPr algn="l" fontAlgn="b"/>
                      <a:r>
                        <a:rPr lang="en-US" sz="1600" u="none" strike="noStrike" dirty="0">
                          <a:effectLst/>
                          <a:latin typeface="Calibri (Body)"/>
                        </a:rPr>
                        <a:t>Career Services</a:t>
                      </a:r>
                      <a:endParaRPr lang="en-US" sz="1600" b="0" i="0" u="none" strike="noStrike" dirty="0">
                        <a:solidFill>
                          <a:srgbClr val="000000"/>
                        </a:solidFill>
                        <a:effectLst/>
                        <a:latin typeface="Calibri (Body)"/>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dirty="0">
                          <a:effectLst/>
                          <a:latin typeface="Calibri (Body)"/>
                        </a:rPr>
                        <a:t>23</a:t>
                      </a:r>
                      <a:endParaRPr lang="en-US" sz="1600" b="0" i="0" u="none" strike="noStrike" dirty="0">
                        <a:solidFill>
                          <a:srgbClr val="000000"/>
                        </a:solidFill>
                        <a:effectLst/>
                        <a:latin typeface="Calibri (Body)"/>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82024942"/>
                  </a:ext>
                </a:extLst>
              </a:tr>
              <a:tr h="289196">
                <a:tc>
                  <a:txBody>
                    <a:bodyPr/>
                    <a:lstStyle/>
                    <a:p>
                      <a:pPr algn="l" fontAlgn="b"/>
                      <a:r>
                        <a:rPr lang="en-US" sz="1600" u="none" strike="noStrike" dirty="0">
                          <a:effectLst/>
                          <a:latin typeface="Calibri (Body)"/>
                        </a:rPr>
                        <a:t>Coordination Services</a:t>
                      </a:r>
                      <a:endParaRPr lang="en-US" sz="1600" b="0" i="0" u="none" strike="noStrike" dirty="0">
                        <a:solidFill>
                          <a:srgbClr val="000000"/>
                        </a:solidFill>
                        <a:effectLst/>
                        <a:latin typeface="Calibri (Body)"/>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dirty="0">
                          <a:effectLst/>
                          <a:latin typeface="Calibri (Body)"/>
                        </a:rPr>
                        <a:t>2</a:t>
                      </a:r>
                      <a:endParaRPr lang="en-US" sz="1600" b="0" i="0" u="none" strike="noStrike" dirty="0">
                        <a:solidFill>
                          <a:srgbClr val="000000"/>
                        </a:solidFill>
                        <a:effectLst/>
                        <a:latin typeface="Calibri (Body)"/>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59781275"/>
                  </a:ext>
                </a:extLst>
              </a:tr>
              <a:tr h="289196">
                <a:tc>
                  <a:txBody>
                    <a:bodyPr/>
                    <a:lstStyle/>
                    <a:p>
                      <a:pPr algn="l" fontAlgn="b"/>
                      <a:r>
                        <a:rPr lang="en-US" sz="1600" u="none" strike="noStrike" dirty="0">
                          <a:effectLst/>
                          <a:latin typeface="Calibri (Body)"/>
                        </a:rPr>
                        <a:t>Recovery Coaching </a:t>
                      </a:r>
                      <a:endParaRPr lang="en-US" sz="1600" b="0" i="0" u="none" strike="noStrike" dirty="0">
                        <a:solidFill>
                          <a:srgbClr val="000000"/>
                        </a:solidFill>
                        <a:effectLst/>
                        <a:latin typeface="Calibri (Body)"/>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dirty="0">
                          <a:effectLst/>
                          <a:latin typeface="Calibri (Body)"/>
                        </a:rPr>
                        <a:t>4</a:t>
                      </a:r>
                      <a:endParaRPr lang="en-US" sz="1600" b="0" i="0" u="none" strike="noStrike" dirty="0">
                        <a:solidFill>
                          <a:srgbClr val="000000"/>
                        </a:solidFill>
                        <a:effectLst/>
                        <a:latin typeface="Calibri (Body)"/>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43931652"/>
                  </a:ext>
                </a:extLst>
              </a:tr>
              <a:tr h="289196">
                <a:tc>
                  <a:txBody>
                    <a:bodyPr/>
                    <a:lstStyle/>
                    <a:p>
                      <a:pPr algn="l" fontAlgn="b"/>
                      <a:r>
                        <a:rPr lang="en-US" sz="1600" u="none" strike="noStrike" dirty="0">
                          <a:effectLst/>
                          <a:latin typeface="Calibri (Body)"/>
                        </a:rPr>
                        <a:t>Referring Providers</a:t>
                      </a:r>
                      <a:endParaRPr lang="en-US" sz="1600" b="0" i="0" u="none" strike="noStrike" dirty="0">
                        <a:solidFill>
                          <a:srgbClr val="000000"/>
                        </a:solidFill>
                        <a:effectLst/>
                        <a:latin typeface="Calibri (Body)"/>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dirty="0">
                          <a:effectLst/>
                          <a:latin typeface="Calibri (Body)"/>
                        </a:rPr>
                        <a:t>167</a:t>
                      </a:r>
                      <a:endParaRPr lang="en-US" sz="1600" b="0" i="0" u="none" strike="noStrike" dirty="0">
                        <a:solidFill>
                          <a:srgbClr val="000000"/>
                        </a:solidFill>
                        <a:effectLst/>
                        <a:latin typeface="Calibri (Body)"/>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14543685"/>
                  </a:ext>
                </a:extLst>
              </a:tr>
              <a:tr h="271927">
                <a:tc>
                  <a:txBody>
                    <a:bodyPr/>
                    <a:lstStyle/>
                    <a:p>
                      <a:pPr algn="l" fontAlgn="b"/>
                      <a:r>
                        <a:rPr lang="en-US" sz="1600" u="none" strike="noStrike" dirty="0">
                          <a:effectLst/>
                          <a:latin typeface="Calibri (Body)"/>
                        </a:rPr>
                        <a:t>Service Management System</a:t>
                      </a:r>
                      <a:endParaRPr lang="en-US" sz="1600" b="0" i="0" u="none" strike="noStrike" dirty="0">
                        <a:solidFill>
                          <a:srgbClr val="000000"/>
                        </a:solidFill>
                        <a:effectLst/>
                        <a:latin typeface="Calibri (Body)"/>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dirty="0">
                          <a:effectLst/>
                          <a:latin typeface="Calibri (Body)"/>
                        </a:rPr>
                        <a:t>1</a:t>
                      </a:r>
                      <a:endParaRPr lang="en-US" sz="1600" b="0" i="0" u="none" strike="noStrike" dirty="0">
                        <a:solidFill>
                          <a:srgbClr val="000000"/>
                        </a:solidFill>
                        <a:effectLst/>
                        <a:latin typeface="Calibri (Body)"/>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5616765"/>
                  </a:ext>
                </a:extLst>
              </a:tr>
              <a:tr h="289196">
                <a:tc>
                  <a:txBody>
                    <a:bodyPr/>
                    <a:lstStyle/>
                    <a:p>
                      <a:pPr algn="l" fontAlgn="b"/>
                      <a:r>
                        <a:rPr lang="en-US" sz="1600" u="none" strike="noStrike">
                          <a:effectLst/>
                          <a:latin typeface="Calibri (Body)"/>
                        </a:rPr>
                        <a:t>Transportation </a:t>
                      </a:r>
                      <a:endParaRPr lang="en-US" sz="1600" b="0" i="0" u="none" strike="noStrike">
                        <a:solidFill>
                          <a:srgbClr val="000000"/>
                        </a:solidFill>
                        <a:effectLst/>
                        <a:latin typeface="Calibri (Body)"/>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Calibri (Body)"/>
                        </a:rPr>
                        <a:t>1</a:t>
                      </a:r>
                      <a:endParaRPr lang="en-US" sz="1600" b="0" i="0" u="none" strike="noStrike" dirty="0">
                        <a:solidFill>
                          <a:srgbClr val="000000"/>
                        </a:solidFill>
                        <a:effectLst/>
                        <a:latin typeface="Calibri (Body)"/>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3684409"/>
                  </a:ext>
                </a:extLst>
              </a:tr>
            </a:tbl>
          </a:graphicData>
        </a:graphic>
      </p:graphicFrame>
    </p:spTree>
    <p:extLst>
      <p:ext uri="{BB962C8B-B14F-4D97-AF65-F5344CB8AC3E}">
        <p14:creationId xmlns:p14="http://schemas.microsoft.com/office/powerpoint/2010/main" val="19639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E852-D477-8CD7-76A8-4DEE12559153}"/>
              </a:ext>
            </a:extLst>
          </p:cNvPr>
          <p:cNvSpPr>
            <a:spLocks noGrp="1"/>
          </p:cNvSpPr>
          <p:nvPr>
            <p:ph type="title"/>
          </p:nvPr>
        </p:nvSpPr>
        <p:spPr>
          <a:xfrm>
            <a:off x="5201752" y="370012"/>
            <a:ext cx="5872647" cy="607494"/>
          </a:xfrm>
        </p:spPr>
        <p:txBody>
          <a:bodyPr anchor="t">
            <a:normAutofit fontScale="90000"/>
          </a:bodyPr>
          <a:lstStyle/>
          <a:p>
            <a:r>
              <a:rPr lang="en-US" sz="3200" b="1" dirty="0">
                <a:solidFill>
                  <a:schemeClr val="tx1"/>
                </a:solidFill>
                <a:latin typeface="+mn-lt"/>
              </a:rPr>
              <a:t>Community Partners “Get in the Weeds” of Reentry Needs</a:t>
            </a:r>
          </a:p>
        </p:txBody>
      </p:sp>
      <p:pic>
        <p:nvPicPr>
          <p:cNvPr id="5" name="Picture 4">
            <a:extLst>
              <a:ext uri="{FF2B5EF4-FFF2-40B4-BE49-F238E27FC236}">
                <a16:creationId xmlns:a16="http://schemas.microsoft.com/office/drawing/2014/main" id="{BD4D33C1-B7BD-2317-62F8-B451DD0240E0}"/>
              </a:ext>
            </a:extLst>
          </p:cNvPr>
          <p:cNvPicPr>
            <a:picLocks noChangeAspect="1"/>
          </p:cNvPicPr>
          <p:nvPr/>
        </p:nvPicPr>
        <p:blipFill rotWithShape="1">
          <a:blip r:embed="rId3"/>
          <a:srcRect l="26878" r="22984" b="-1"/>
          <a:stretch/>
        </p:blipFill>
        <p:spPr>
          <a:xfrm>
            <a:off x="-1" y="10"/>
            <a:ext cx="5151179" cy="6857990"/>
          </a:xfrm>
          <a:prstGeom prst="rect">
            <a:avLst/>
          </a:prstGeom>
        </p:spPr>
      </p:pic>
      <p:graphicFrame>
        <p:nvGraphicFramePr>
          <p:cNvPr id="4" name="Diagram 3">
            <a:extLst>
              <a:ext uri="{FF2B5EF4-FFF2-40B4-BE49-F238E27FC236}">
                <a16:creationId xmlns:a16="http://schemas.microsoft.com/office/drawing/2014/main" id="{43BDDA85-3101-B042-1564-65B8EE8F523E}"/>
              </a:ext>
            </a:extLst>
          </p:cNvPr>
          <p:cNvGraphicFramePr/>
          <p:nvPr/>
        </p:nvGraphicFramePr>
        <p:xfrm>
          <a:off x="5617096" y="2551176"/>
          <a:ext cx="5938633" cy="37696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D02B2AD8-5B48-23BF-473D-380F0932E199}"/>
              </a:ext>
            </a:extLst>
          </p:cNvPr>
          <p:cNvSpPr/>
          <p:nvPr/>
        </p:nvSpPr>
        <p:spPr>
          <a:xfrm>
            <a:off x="5201753" y="1613916"/>
            <a:ext cx="6777990" cy="9372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Tom was incarcerated in MA DOC for 30 years and has an array of reentry needs. He was introduced to ATR through a referral agency connected to a Sheriff’s Department. </a:t>
            </a:r>
          </a:p>
        </p:txBody>
      </p:sp>
    </p:spTree>
    <p:extLst>
      <p:ext uri="{BB962C8B-B14F-4D97-AF65-F5344CB8AC3E}">
        <p14:creationId xmlns:p14="http://schemas.microsoft.com/office/powerpoint/2010/main" val="4291508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54296B-EC9F-DE8B-A781-37317435BDD9}"/>
              </a:ext>
            </a:extLst>
          </p:cNvPr>
          <p:cNvSpPr>
            <a:spLocks noGrp="1"/>
          </p:cNvSpPr>
          <p:nvPr>
            <p:ph sz="half" idx="1"/>
          </p:nvPr>
        </p:nvSpPr>
        <p:spPr>
          <a:xfrm>
            <a:off x="457200" y="1133439"/>
            <a:ext cx="10896600" cy="1558637"/>
          </a:xfr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normAutofit/>
          </a:bodyPr>
          <a:lstStyle/>
          <a:p>
            <a:r>
              <a:rPr lang="en-US" dirty="0">
                <a:latin typeface="+mn-lt"/>
              </a:rPr>
              <a:t>Ask yourself what interventions are needed to address the barriers your prison or jail population faces as they return to the community. </a:t>
            </a:r>
          </a:p>
          <a:p>
            <a:r>
              <a:rPr lang="en-US" dirty="0">
                <a:latin typeface="+mn-lt"/>
              </a:rPr>
              <a:t>Does your agency have the capacity and resources to address them all?</a:t>
            </a:r>
          </a:p>
        </p:txBody>
      </p:sp>
      <p:sp>
        <p:nvSpPr>
          <p:cNvPr id="6" name="Content Placeholder 5">
            <a:extLst>
              <a:ext uri="{FF2B5EF4-FFF2-40B4-BE49-F238E27FC236}">
                <a16:creationId xmlns:a16="http://schemas.microsoft.com/office/drawing/2014/main" id="{1367777F-CA4E-3FB8-183C-F746CE377993}"/>
              </a:ext>
            </a:extLst>
          </p:cNvPr>
          <p:cNvSpPr>
            <a:spLocks noGrp="1"/>
          </p:cNvSpPr>
          <p:nvPr>
            <p:ph sz="half" idx="2"/>
          </p:nvPr>
        </p:nvSpPr>
        <p:spPr>
          <a:xfrm>
            <a:off x="457200" y="2992581"/>
            <a:ext cx="10896600" cy="3069891"/>
          </a:xfrm>
        </p:spPr>
        <p:txBody>
          <a:bodyPr numCol="3" anchor="ctr">
            <a:normAutofit fontScale="85000" lnSpcReduction="10000"/>
          </a:bodyPr>
          <a:lstStyle/>
          <a:p>
            <a:pPr marL="0" algn="l" rtl="0" eaLnBrk="1" fontAlgn="t" latinLnBrk="0" hangingPunct="1">
              <a:lnSpc>
                <a:spcPct val="110000"/>
              </a:lnSpc>
              <a:spcBef>
                <a:spcPts val="0"/>
              </a:spcBef>
              <a:spcAft>
                <a:spcPts val="0"/>
              </a:spcAft>
            </a:pPr>
            <a:r>
              <a:rPr lang="en-US" sz="2800" dirty="0">
                <a:solidFill>
                  <a:srgbClr val="000000"/>
                </a:solidFill>
                <a:latin typeface="+mn-lt"/>
              </a:rPr>
              <a:t>Advocacy</a:t>
            </a:r>
          </a:p>
          <a:p>
            <a:pPr marL="0" algn="l" rtl="0" eaLnBrk="1" fontAlgn="t" latinLnBrk="0" hangingPunct="1">
              <a:lnSpc>
                <a:spcPct val="110000"/>
              </a:lnSpc>
              <a:spcBef>
                <a:spcPts val="0"/>
              </a:spcBef>
              <a:spcAft>
                <a:spcPts val="0"/>
              </a:spcAft>
            </a:pPr>
            <a:r>
              <a:rPr lang="en-US" sz="2800" b="0" i="0" u="none" strike="noStrike" dirty="0">
                <a:effectLst/>
                <a:latin typeface="+mn-lt"/>
              </a:rPr>
              <a:t>Affordable housing</a:t>
            </a: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Basic hygiene supplies</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Cellphone </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Cognitive decision-making</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Clean clothing </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Culturally responsive services</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Disability support services</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Educational services</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Employment</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Family reunification</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Financial services</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Food</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Health care services</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Mental health services</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MAT Providers</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Mentoring</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Recovery supports</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Substance use treatment</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Transportation</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Vocational training</a:t>
            </a:r>
            <a:endParaRPr lang="en-US" sz="2800" b="0" i="0" u="none" strike="noStrike" dirty="0">
              <a:effectLst/>
              <a:latin typeface="+mn-lt"/>
            </a:endParaRPr>
          </a:p>
          <a:p>
            <a:pPr marL="0" algn="l" rtl="0" eaLnBrk="1" fontAlgn="t" latinLnBrk="0" hangingPunct="1">
              <a:lnSpc>
                <a:spcPct val="110000"/>
              </a:lnSpc>
              <a:spcBef>
                <a:spcPts val="0"/>
              </a:spcBef>
              <a:spcAft>
                <a:spcPts val="0"/>
              </a:spcAft>
            </a:pPr>
            <a:r>
              <a:rPr lang="en-US" sz="2800" b="0" i="0" u="none" strike="noStrike" kern="1200" spc="0" dirty="0">
                <a:solidFill>
                  <a:srgbClr val="000000"/>
                </a:solidFill>
                <a:effectLst/>
                <a:latin typeface="+mn-lt"/>
              </a:rPr>
              <a:t>…and more!</a:t>
            </a:r>
            <a:endParaRPr lang="en-US" sz="2800" b="0" i="0" u="none" strike="noStrike" dirty="0">
              <a:effectLst/>
              <a:latin typeface="+mn-lt"/>
            </a:endParaRPr>
          </a:p>
        </p:txBody>
      </p:sp>
      <p:sp>
        <p:nvSpPr>
          <p:cNvPr id="2" name="Title 1">
            <a:extLst>
              <a:ext uri="{FF2B5EF4-FFF2-40B4-BE49-F238E27FC236}">
                <a16:creationId xmlns:a16="http://schemas.microsoft.com/office/drawing/2014/main" id="{0DE0106B-464E-F3DB-AF0F-D66602537805}"/>
              </a:ext>
            </a:extLst>
          </p:cNvPr>
          <p:cNvSpPr>
            <a:spLocks noGrp="1"/>
          </p:cNvSpPr>
          <p:nvPr>
            <p:ph type="title"/>
          </p:nvPr>
        </p:nvSpPr>
        <p:spPr>
          <a:xfrm>
            <a:off x="457200" y="198485"/>
            <a:ext cx="10515600" cy="634450"/>
          </a:xfrm>
        </p:spPr>
        <p:txBody>
          <a:bodyPr>
            <a:normAutofit/>
          </a:bodyPr>
          <a:lstStyle/>
          <a:p>
            <a:r>
              <a:rPr lang="en-US" sz="3200" dirty="0"/>
              <a:t>Who will you invite to the table?</a:t>
            </a:r>
          </a:p>
        </p:txBody>
      </p:sp>
    </p:spTree>
    <p:extLst>
      <p:ext uri="{BB962C8B-B14F-4D97-AF65-F5344CB8AC3E}">
        <p14:creationId xmlns:p14="http://schemas.microsoft.com/office/powerpoint/2010/main" val="3450455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3D2D9A-513D-9280-CC6A-DD3B2F31A0E0}"/>
              </a:ext>
            </a:extLst>
          </p:cNvPr>
          <p:cNvSpPr>
            <a:spLocks noGrp="1"/>
          </p:cNvSpPr>
          <p:nvPr>
            <p:ph sz="half" idx="1"/>
          </p:nvPr>
        </p:nvSpPr>
        <p:spPr>
          <a:xfrm>
            <a:off x="457200" y="2074803"/>
            <a:ext cx="5181600" cy="3987670"/>
          </a:xfrm>
        </p:spPr>
        <p:txBody>
          <a:bodyPr>
            <a:normAutofit/>
          </a:bodyPr>
          <a:lstStyle/>
          <a:p>
            <a:r>
              <a:rPr lang="en-US" sz="2000"/>
              <a:t>Are you ready for a collaborative reentry model?</a:t>
            </a:r>
          </a:p>
          <a:p>
            <a:r>
              <a:rPr lang="en-US" sz="2000"/>
              <a:t>Where are your gaps?</a:t>
            </a:r>
          </a:p>
          <a:p>
            <a:r>
              <a:rPr lang="en-US" sz="2000"/>
              <a:t>What could your collaborative structure look like? Who’s the backbone?</a:t>
            </a:r>
          </a:p>
          <a:p>
            <a:pPr lvl="1"/>
            <a:r>
              <a:rPr lang="en-US"/>
              <a:t>E.g. Executive level committee, implementation committee, workgroups</a:t>
            </a:r>
          </a:p>
          <a:p>
            <a:r>
              <a:rPr lang="en-US" sz="2000"/>
              <a:t>What are you asking your partners to do?</a:t>
            </a:r>
          </a:p>
          <a:p>
            <a:r>
              <a:rPr lang="en-US" sz="2000"/>
              <a:t>Who invites your partners to the table and how? </a:t>
            </a:r>
          </a:p>
        </p:txBody>
      </p:sp>
      <p:pic>
        <p:nvPicPr>
          <p:cNvPr id="4" name="Picture 3">
            <a:extLst>
              <a:ext uri="{FF2B5EF4-FFF2-40B4-BE49-F238E27FC236}">
                <a16:creationId xmlns:a16="http://schemas.microsoft.com/office/drawing/2014/main" id="{F8083792-DF4C-3D31-81D9-FC37AF072BA7}"/>
              </a:ext>
            </a:extLst>
          </p:cNvPr>
          <p:cNvPicPr>
            <a:picLocks noChangeAspect="1"/>
          </p:cNvPicPr>
          <p:nvPr/>
        </p:nvPicPr>
        <p:blipFill>
          <a:blip r:embed="rId2">
            <a:extLst>
              <a:ext uri="{28A0092B-C50C-407E-A947-70E740481C1C}">
                <a14:useLocalDpi xmlns:a14="http://schemas.microsoft.com/office/drawing/2010/main" val="0"/>
              </a:ext>
            </a:extLst>
          </a:blip>
          <a:srcRect l="25738" r="25738"/>
          <a:stretch/>
        </p:blipFill>
        <p:spPr>
          <a:xfrm>
            <a:off x="6172200" y="2074803"/>
            <a:ext cx="5181600" cy="3987670"/>
          </a:xfrm>
          <a:prstGeom prst="rect">
            <a:avLst/>
          </a:prstGeom>
          <a:noFill/>
        </p:spPr>
      </p:pic>
      <p:sp>
        <p:nvSpPr>
          <p:cNvPr id="2" name="Title 1">
            <a:extLst>
              <a:ext uri="{FF2B5EF4-FFF2-40B4-BE49-F238E27FC236}">
                <a16:creationId xmlns:a16="http://schemas.microsoft.com/office/drawing/2014/main" id="{84E8FA58-23E0-9DE9-B69B-59D822420D7C}"/>
              </a:ext>
            </a:extLst>
          </p:cNvPr>
          <p:cNvSpPr>
            <a:spLocks noGrp="1"/>
          </p:cNvSpPr>
          <p:nvPr>
            <p:ph type="title"/>
          </p:nvPr>
        </p:nvSpPr>
        <p:spPr>
          <a:xfrm>
            <a:off x="457200" y="273758"/>
            <a:ext cx="10515600" cy="634450"/>
          </a:xfrm>
        </p:spPr>
        <p:txBody>
          <a:bodyPr anchor="ctr">
            <a:normAutofit/>
          </a:bodyPr>
          <a:lstStyle/>
          <a:p>
            <a:r>
              <a:rPr lang="en-US"/>
              <a:t>What’s your gameplan? </a:t>
            </a:r>
          </a:p>
        </p:txBody>
      </p:sp>
      <p:sp>
        <p:nvSpPr>
          <p:cNvPr id="9" name="Text Placeholder 4">
            <a:extLst>
              <a:ext uri="{FF2B5EF4-FFF2-40B4-BE49-F238E27FC236}">
                <a16:creationId xmlns:a16="http://schemas.microsoft.com/office/drawing/2014/main" id="{436CA626-7D81-EEA3-FAED-0871F5CC59AA}"/>
              </a:ext>
            </a:extLst>
          </p:cNvPr>
          <p:cNvSpPr>
            <a:spLocks noGrp="1"/>
          </p:cNvSpPr>
          <p:nvPr>
            <p:ph type="body" sz="quarter" idx="13"/>
          </p:nvPr>
        </p:nvSpPr>
        <p:spPr>
          <a:xfrm>
            <a:off x="457200" y="1408176"/>
            <a:ext cx="10896600" cy="587375"/>
          </a:xfrm>
        </p:spPr>
        <p:txBody>
          <a:bodyPr>
            <a:normAutofit/>
          </a:bodyPr>
          <a:lstStyle/>
          <a:p>
            <a:r>
              <a:rPr lang="en-US"/>
              <a:t>Questions to Consider:</a:t>
            </a:r>
          </a:p>
        </p:txBody>
      </p:sp>
      <p:sp>
        <p:nvSpPr>
          <p:cNvPr id="11" name="Slide Number Placeholder 5">
            <a:extLst>
              <a:ext uri="{FF2B5EF4-FFF2-40B4-BE49-F238E27FC236}">
                <a16:creationId xmlns:a16="http://schemas.microsoft.com/office/drawing/2014/main" id="{EAB2CA7A-7AB2-52E4-5F72-04AA315DB692}"/>
              </a:ext>
            </a:extLst>
          </p:cNvPr>
          <p:cNvSpPr>
            <a:spLocks noGrp="1"/>
          </p:cNvSpPr>
          <p:nvPr>
            <p:ph type="sldNum" sz="quarter" idx="4"/>
          </p:nvPr>
        </p:nvSpPr>
        <p:spPr>
          <a:xfrm>
            <a:off x="457200" y="6356350"/>
            <a:ext cx="2743200" cy="365125"/>
          </a:xfrm>
        </p:spPr>
        <p:txBody>
          <a:bodyPr anchor="ctr">
            <a:normAutofit/>
          </a:bodyPr>
          <a:lstStyle/>
          <a:p>
            <a:pPr>
              <a:spcAft>
                <a:spcPts val="600"/>
              </a:spcAft>
            </a:pPr>
            <a:fld id="{6F6002F8-F9E2-4AFC-9903-30FC52B2DD11}" type="slidenum">
              <a:rPr lang="en-US" smtClean="0"/>
              <a:pPr>
                <a:spcAft>
                  <a:spcPts val="600"/>
                </a:spcAft>
              </a:pPr>
              <a:t>15</a:t>
            </a:fld>
            <a:endParaRPr lang="en-US"/>
          </a:p>
        </p:txBody>
      </p:sp>
    </p:spTree>
    <p:extLst>
      <p:ext uri="{BB962C8B-B14F-4D97-AF65-F5344CB8AC3E}">
        <p14:creationId xmlns:p14="http://schemas.microsoft.com/office/powerpoint/2010/main" val="373671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Connections">
            <a:extLst>
              <a:ext uri="{FF2B5EF4-FFF2-40B4-BE49-F238E27FC236}">
                <a16:creationId xmlns:a16="http://schemas.microsoft.com/office/drawing/2014/main" id="{29AF5077-3D51-0936-7E4A-5A63290A71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1925" y="993471"/>
            <a:ext cx="2009775" cy="2009775"/>
          </a:xfrm>
          <a:custGeom>
            <a:avLst/>
            <a:gdLst/>
            <a:ahLst/>
            <a:cxnLst/>
            <a:rect l="l" t="t" r="r" b="b"/>
            <a:pathLst>
              <a:path w="4141760" h="4377846">
                <a:moveTo>
                  <a:pt x="0" y="0"/>
                </a:moveTo>
                <a:lnTo>
                  <a:pt x="4141760" y="0"/>
                </a:lnTo>
                <a:lnTo>
                  <a:pt x="4141760" y="4377846"/>
                </a:lnTo>
                <a:lnTo>
                  <a:pt x="0" y="4377846"/>
                </a:lnTo>
                <a:close/>
              </a:path>
            </a:pathLst>
          </a:custGeom>
        </p:spPr>
      </p:pic>
      <p:pic>
        <p:nvPicPr>
          <p:cNvPr id="5" name="Picture 4">
            <a:extLst>
              <a:ext uri="{FF2B5EF4-FFF2-40B4-BE49-F238E27FC236}">
                <a16:creationId xmlns:a16="http://schemas.microsoft.com/office/drawing/2014/main" id="{3654AEC9-C3AF-C7C6-8E78-0052B59E4B68}"/>
              </a:ext>
            </a:extLst>
          </p:cNvPr>
          <p:cNvPicPr>
            <a:picLocks noChangeAspect="1"/>
          </p:cNvPicPr>
          <p:nvPr/>
        </p:nvPicPr>
        <p:blipFill>
          <a:blip r:embed="rId5"/>
          <a:stretch>
            <a:fillRect/>
          </a:stretch>
        </p:blipFill>
        <p:spPr>
          <a:xfrm>
            <a:off x="2931996" y="1182231"/>
            <a:ext cx="8781329" cy="1068395"/>
          </a:xfrm>
          <a:prstGeom prst="rect">
            <a:avLst/>
          </a:prstGeom>
        </p:spPr>
      </p:pic>
      <p:sp>
        <p:nvSpPr>
          <p:cNvPr id="4" name="TextBox 3">
            <a:extLst>
              <a:ext uri="{FF2B5EF4-FFF2-40B4-BE49-F238E27FC236}">
                <a16:creationId xmlns:a16="http://schemas.microsoft.com/office/drawing/2014/main" id="{CCA2A1EF-CB47-67D4-DBA5-13360A3DF198}"/>
              </a:ext>
            </a:extLst>
          </p:cNvPr>
          <p:cNvSpPr txBox="1"/>
          <p:nvPr/>
        </p:nvSpPr>
        <p:spPr>
          <a:xfrm>
            <a:off x="1129665" y="3607624"/>
            <a:ext cx="9932670" cy="2246769"/>
          </a:xfrm>
          <a:prstGeom prst="rect">
            <a:avLst/>
          </a:prstGeom>
          <a:noFill/>
        </p:spPr>
        <p:txBody>
          <a:bodyPr wrap="square">
            <a:spAutoFit/>
          </a:bodyPr>
          <a:lstStyle/>
          <a:p>
            <a:pPr algn="ctr"/>
            <a:r>
              <a:rPr lang="en-US" sz="2800" dirty="0">
                <a:ea typeface="+mj-ea"/>
                <a:cs typeface="+mj-cs"/>
              </a:rPr>
              <a:t>How ready is your organization for reentry planning with community partners?</a:t>
            </a:r>
          </a:p>
          <a:p>
            <a:pPr algn="ctr"/>
            <a:endParaRPr lang="en-US" sz="2800" dirty="0">
              <a:ea typeface="+mj-ea"/>
              <a:cs typeface="+mj-cs"/>
            </a:endParaRPr>
          </a:p>
          <a:p>
            <a:pPr algn="ctr"/>
            <a:r>
              <a:rPr lang="en-US" sz="2800" dirty="0"/>
              <a:t>What would it take for your organization to increase your readiness to engage or expand work with community partners by </a:t>
            </a:r>
            <a:r>
              <a:rPr lang="en-US" sz="2800" u="sng" dirty="0"/>
              <a:t>1 point</a:t>
            </a:r>
            <a:r>
              <a:rPr lang="en-US" sz="2800" dirty="0"/>
              <a:t>?</a:t>
            </a:r>
          </a:p>
        </p:txBody>
      </p:sp>
    </p:spTree>
    <p:extLst>
      <p:ext uri="{BB962C8B-B14F-4D97-AF65-F5344CB8AC3E}">
        <p14:creationId xmlns:p14="http://schemas.microsoft.com/office/powerpoint/2010/main" val="374974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A00CEB-1956-877B-F2D3-05478E1E67B1}"/>
              </a:ext>
            </a:extLst>
          </p:cNvPr>
          <p:cNvSpPr>
            <a:spLocks noGrp="1"/>
          </p:cNvSpPr>
          <p:nvPr>
            <p:ph sz="half" idx="1"/>
          </p:nvPr>
        </p:nvSpPr>
        <p:spPr>
          <a:xfrm>
            <a:off x="457200" y="1512917"/>
            <a:ext cx="5181600" cy="3987670"/>
          </a:xfrm>
        </p:spPr>
        <p:txBody>
          <a:bodyPr>
            <a:normAutofit/>
          </a:bodyPr>
          <a:lstStyle/>
          <a:p>
            <a:r>
              <a:rPr lang="en-US" sz="1900" dirty="0">
                <a:latin typeface="+mn-lt"/>
              </a:rPr>
              <a:t>Collaboration between jails/prisons and community providers is research-supported </a:t>
            </a:r>
          </a:p>
          <a:p>
            <a:r>
              <a:rPr lang="en-US" sz="1900" dirty="0">
                <a:latin typeface="+mn-lt"/>
              </a:rPr>
              <a:t>Partnerships with community providers can be challenging; they require staff time and resources </a:t>
            </a:r>
          </a:p>
          <a:p>
            <a:r>
              <a:rPr lang="en-US" sz="1900" dirty="0">
                <a:latin typeface="+mn-lt"/>
              </a:rPr>
              <a:t>Reentry from incarceration can be an overwhelming experience requiring wraparound support</a:t>
            </a:r>
          </a:p>
          <a:p>
            <a:r>
              <a:rPr lang="en-US" sz="1900" dirty="0">
                <a:latin typeface="+mn-lt"/>
              </a:rPr>
              <a:t>Assessing readiness for engaging with community partners and developing a game plan within your organization are good first steps </a:t>
            </a:r>
          </a:p>
        </p:txBody>
      </p:sp>
      <p:pic>
        <p:nvPicPr>
          <p:cNvPr id="5" name="Picture 4">
            <a:extLst>
              <a:ext uri="{FF2B5EF4-FFF2-40B4-BE49-F238E27FC236}">
                <a16:creationId xmlns:a16="http://schemas.microsoft.com/office/drawing/2014/main" id="{481F37A1-2FC6-56E2-AFF5-6D0C184DC8A0}"/>
              </a:ext>
            </a:extLst>
          </p:cNvPr>
          <p:cNvPicPr>
            <a:picLocks noChangeAspect="1"/>
          </p:cNvPicPr>
          <p:nvPr/>
        </p:nvPicPr>
        <p:blipFill>
          <a:blip r:embed="rId3">
            <a:extLst>
              <a:ext uri="{28A0092B-C50C-407E-A947-70E740481C1C}">
                <a14:useLocalDpi xmlns:a14="http://schemas.microsoft.com/office/drawing/2010/main" val="0"/>
              </a:ext>
            </a:extLst>
          </a:blip>
          <a:srcRect l="6754" r="6754"/>
          <a:stretch/>
        </p:blipFill>
        <p:spPr>
          <a:xfrm>
            <a:off x="6222077" y="1435165"/>
            <a:ext cx="5181600" cy="3987670"/>
          </a:xfrm>
          <a:prstGeom prst="rect">
            <a:avLst/>
          </a:prstGeom>
          <a:noFill/>
        </p:spPr>
      </p:pic>
      <p:sp>
        <p:nvSpPr>
          <p:cNvPr id="2" name="Title 1">
            <a:extLst>
              <a:ext uri="{FF2B5EF4-FFF2-40B4-BE49-F238E27FC236}">
                <a16:creationId xmlns:a16="http://schemas.microsoft.com/office/drawing/2014/main" id="{8BBBC739-A6FF-2864-7AE0-717D98A20083}"/>
              </a:ext>
            </a:extLst>
          </p:cNvPr>
          <p:cNvSpPr>
            <a:spLocks noGrp="1"/>
          </p:cNvSpPr>
          <p:nvPr>
            <p:ph type="title"/>
          </p:nvPr>
        </p:nvSpPr>
        <p:spPr>
          <a:xfrm>
            <a:off x="457200" y="273758"/>
            <a:ext cx="10515600" cy="634450"/>
          </a:xfrm>
        </p:spPr>
        <p:txBody>
          <a:bodyPr anchor="ctr">
            <a:normAutofit/>
          </a:bodyPr>
          <a:lstStyle/>
          <a:p>
            <a:r>
              <a:rPr lang="en-US" dirty="0">
                <a:latin typeface="+mn-lt"/>
              </a:rPr>
              <a:t>What are you taking away?</a:t>
            </a:r>
          </a:p>
        </p:txBody>
      </p:sp>
      <p:sp>
        <p:nvSpPr>
          <p:cNvPr id="12" name="Slide Number Placeholder 5">
            <a:extLst>
              <a:ext uri="{FF2B5EF4-FFF2-40B4-BE49-F238E27FC236}">
                <a16:creationId xmlns:a16="http://schemas.microsoft.com/office/drawing/2014/main" id="{93908A72-3DD3-2724-B7BE-E9E176037BD5}"/>
              </a:ext>
            </a:extLst>
          </p:cNvPr>
          <p:cNvSpPr>
            <a:spLocks noGrp="1"/>
          </p:cNvSpPr>
          <p:nvPr>
            <p:ph type="sldNum" sz="quarter" idx="4"/>
          </p:nvPr>
        </p:nvSpPr>
        <p:spPr>
          <a:xfrm>
            <a:off x="457200" y="6356350"/>
            <a:ext cx="2743200" cy="365125"/>
          </a:xfrm>
        </p:spPr>
        <p:txBody>
          <a:bodyPr/>
          <a:lstStyle/>
          <a:p>
            <a:pPr>
              <a:spcAft>
                <a:spcPts val="600"/>
              </a:spcAft>
            </a:pPr>
            <a:fld id="{6F6002F8-F9E2-4AFC-9903-30FC52B2DD11}" type="slidenum">
              <a:rPr lang="en-US" smtClean="0"/>
              <a:pPr>
                <a:spcAft>
                  <a:spcPts val="600"/>
                </a:spcAft>
              </a:pPr>
              <a:t>17</a:t>
            </a:fld>
            <a:endParaRPr lang="en-US"/>
          </a:p>
        </p:txBody>
      </p:sp>
    </p:spTree>
    <p:extLst>
      <p:ext uri="{BB962C8B-B14F-4D97-AF65-F5344CB8AC3E}">
        <p14:creationId xmlns:p14="http://schemas.microsoft.com/office/powerpoint/2010/main" val="2087850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B197A-3AEA-4168-767B-88F42CE0023E}"/>
              </a:ext>
            </a:extLst>
          </p:cNvPr>
          <p:cNvSpPr>
            <a:spLocks noGrp="1"/>
          </p:cNvSpPr>
          <p:nvPr>
            <p:ph type="title"/>
          </p:nvPr>
        </p:nvSpPr>
        <p:spPr/>
        <p:txBody>
          <a:bodyPr/>
          <a:lstStyle/>
          <a:p>
            <a:r>
              <a:rPr lang="en-US" dirty="0">
                <a:latin typeface="+mn-lt"/>
              </a:rPr>
              <a:t>References and Resources</a:t>
            </a:r>
          </a:p>
        </p:txBody>
      </p:sp>
      <p:sp>
        <p:nvSpPr>
          <p:cNvPr id="3" name="Content Placeholder 2">
            <a:extLst>
              <a:ext uri="{FF2B5EF4-FFF2-40B4-BE49-F238E27FC236}">
                <a16:creationId xmlns:a16="http://schemas.microsoft.com/office/drawing/2014/main" id="{3DD31A91-ABE9-35BF-1F82-B3848B7609EE}"/>
              </a:ext>
            </a:extLst>
          </p:cNvPr>
          <p:cNvSpPr>
            <a:spLocks noGrp="1"/>
          </p:cNvSpPr>
          <p:nvPr>
            <p:ph sz="half" idx="1"/>
          </p:nvPr>
        </p:nvSpPr>
        <p:spPr/>
        <p:txBody>
          <a:bodyPr>
            <a:normAutofit/>
          </a:bodyPr>
          <a:lstStyle/>
          <a:p>
            <a:pPr>
              <a:lnSpc>
                <a:spcPct val="100000"/>
              </a:lnSpc>
            </a:pPr>
            <a:r>
              <a:rPr lang="en-US" dirty="0">
                <a:latin typeface="+mn-lt"/>
              </a:rPr>
              <a:t>NIC’s </a:t>
            </a:r>
            <a:r>
              <a:rPr lang="en-US" dirty="0">
                <a:latin typeface="+mn-lt"/>
                <a:hlinkClick r:id="rId2"/>
              </a:rPr>
              <a:t>Transition from Jail to Community Toolkit</a:t>
            </a:r>
            <a:endParaRPr lang="en-US" dirty="0">
              <a:latin typeface="+mn-lt"/>
            </a:endParaRPr>
          </a:p>
          <a:p>
            <a:pPr>
              <a:lnSpc>
                <a:spcPct val="100000"/>
              </a:lnSpc>
            </a:pPr>
            <a:r>
              <a:rPr lang="en-US" dirty="0">
                <a:latin typeface="+mn-lt"/>
              </a:rPr>
              <a:t>NIC’s </a:t>
            </a:r>
            <a:r>
              <a:rPr lang="en-US" dirty="0">
                <a:latin typeface="+mn-lt"/>
                <a:hlinkClick r:id="rId3"/>
              </a:rPr>
              <a:t>Transition from Prison to Community Handbook</a:t>
            </a:r>
            <a:endParaRPr lang="en-US" dirty="0">
              <a:latin typeface="+mn-lt"/>
            </a:endParaRPr>
          </a:p>
          <a:p>
            <a:pPr>
              <a:lnSpc>
                <a:spcPct val="100000"/>
              </a:lnSpc>
            </a:pPr>
            <a:r>
              <a:rPr lang="en-US" dirty="0">
                <a:latin typeface="+mn-lt"/>
              </a:rPr>
              <a:t>National Resource Center on Justice Involved Women’s </a:t>
            </a:r>
            <a:r>
              <a:rPr lang="en-US" dirty="0">
                <a:latin typeface="+mn-lt"/>
                <a:hlinkClick r:id="rId4"/>
              </a:rPr>
              <a:t>Building Effective Correctional Facility-Community Provider Partnerships for the Benefit of Justice Involved Women: Lessons Learned</a:t>
            </a:r>
            <a:endParaRPr lang="en-US" dirty="0">
              <a:latin typeface="+mn-lt"/>
            </a:endParaRPr>
          </a:p>
          <a:p>
            <a:pPr>
              <a:lnSpc>
                <a:spcPct val="100000"/>
              </a:lnSpc>
            </a:pPr>
            <a:r>
              <a:rPr lang="en-US" dirty="0">
                <a:latin typeface="+mn-lt"/>
              </a:rPr>
              <a:t>National Reentry Resource Center’s </a:t>
            </a:r>
            <a:r>
              <a:rPr lang="en-US" dirty="0">
                <a:latin typeface="+mn-lt"/>
                <a:hlinkClick r:id="rId5"/>
              </a:rPr>
              <a:t>Building Effective Corrections Partnerships for Community-Based Reentry Organizations</a:t>
            </a:r>
            <a:endParaRPr lang="en-US" dirty="0">
              <a:latin typeface="+mn-lt"/>
            </a:endParaRPr>
          </a:p>
          <a:p>
            <a:pPr>
              <a:lnSpc>
                <a:spcPct val="100000"/>
              </a:lnSpc>
            </a:pPr>
            <a:r>
              <a:rPr lang="en-US" dirty="0">
                <a:latin typeface="+mn-lt"/>
              </a:rPr>
              <a:t>SAMHSA’s </a:t>
            </a:r>
            <a:r>
              <a:rPr lang="en-US" dirty="0">
                <a:latin typeface="+mn-lt"/>
                <a:hlinkClick r:id="rId6"/>
              </a:rPr>
              <a:t>Best Practices for Successful Reentry From Criminal Justice Settings for People Living With Mental Health Conditions and/or Substance Use Disorders</a:t>
            </a:r>
            <a:endParaRPr lang="en-US" dirty="0">
              <a:latin typeface="+mn-lt"/>
            </a:endParaRPr>
          </a:p>
        </p:txBody>
      </p:sp>
    </p:spTree>
    <p:extLst>
      <p:ext uri="{BB962C8B-B14F-4D97-AF65-F5344CB8AC3E}">
        <p14:creationId xmlns:p14="http://schemas.microsoft.com/office/powerpoint/2010/main" val="1516989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edical corridor blurred" hidden="1">
            <a:extLst>
              <a:ext uri="{FF2B5EF4-FFF2-40B4-BE49-F238E27FC236}">
                <a16:creationId xmlns:a16="http://schemas.microsoft.com/office/drawing/2014/main" id="{69B9E46C-DBDF-46D0-806A-FF19A51E661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7">
            <a:extLst>
              <a:ext uri="{FF2B5EF4-FFF2-40B4-BE49-F238E27FC236}">
                <a16:creationId xmlns:a16="http://schemas.microsoft.com/office/drawing/2014/main" id="{16BEEE2A-3AD9-43B4-AE8E-FF3ACAE2FEE9}"/>
              </a:ext>
            </a:extLst>
          </p:cNvPr>
          <p:cNvSpPr>
            <a:spLocks noGrp="1"/>
          </p:cNvSpPr>
          <p:nvPr>
            <p:ph type="title"/>
          </p:nvPr>
        </p:nvSpPr>
        <p:spPr/>
        <p:txBody>
          <a:bodyPr/>
          <a:lstStyle/>
          <a:p>
            <a:r>
              <a:rPr lang="en-US"/>
              <a:t>QUESTIONS</a:t>
            </a:r>
          </a:p>
        </p:txBody>
      </p:sp>
      <p:sp>
        <p:nvSpPr>
          <p:cNvPr id="9" name="Text Placeholder 8">
            <a:extLst>
              <a:ext uri="{FF2B5EF4-FFF2-40B4-BE49-F238E27FC236}">
                <a16:creationId xmlns:a16="http://schemas.microsoft.com/office/drawing/2014/main" id="{FDACC3A9-E574-40DF-8261-89EA6A4EAE9D}"/>
              </a:ext>
            </a:extLst>
          </p:cNvPr>
          <p:cNvSpPr>
            <a:spLocks noGrp="1"/>
          </p:cNvSpPr>
          <p:nvPr>
            <p:ph type="body" sz="quarter" idx="10"/>
          </p:nvPr>
        </p:nvSpPr>
        <p:spPr>
          <a:xfrm>
            <a:off x="899146" y="4560243"/>
            <a:ext cx="5739779" cy="1230957"/>
          </a:xfrm>
        </p:spPr>
        <p:txBody>
          <a:bodyPr>
            <a:normAutofit/>
          </a:bodyPr>
          <a:lstStyle/>
          <a:p>
            <a:r>
              <a:rPr lang="en-US" sz="1900" dirty="0"/>
              <a:t>Speaker Contact Info: </a:t>
            </a:r>
            <a:endParaRPr lang="en-US" sz="1700" dirty="0"/>
          </a:p>
          <a:p>
            <a:r>
              <a:rPr lang="en-US" sz="1900" dirty="0">
                <a:solidFill>
                  <a:schemeClr val="accent1"/>
                </a:solidFill>
              </a:rPr>
              <a:t>Erin Allain </a:t>
            </a:r>
            <a:r>
              <a:rPr lang="en-US" sz="1900" b="0" dirty="0">
                <a:solidFill>
                  <a:schemeClr val="accent1"/>
                </a:solidFill>
              </a:rPr>
              <a:t>| </a:t>
            </a:r>
            <a:r>
              <a:rPr lang="en-US" sz="1900" b="0" dirty="0">
                <a:solidFill>
                  <a:schemeClr val="accent1"/>
                </a:solidFill>
                <a:hlinkClick r:id="rId4"/>
              </a:rPr>
              <a:t>eallain@ahpnet.com</a:t>
            </a:r>
            <a:endParaRPr lang="en-US" sz="1900" b="0" dirty="0">
              <a:solidFill>
                <a:schemeClr val="accent1"/>
              </a:solidFill>
            </a:endParaRPr>
          </a:p>
          <a:p>
            <a:endParaRPr lang="en-US" dirty="0"/>
          </a:p>
        </p:txBody>
      </p:sp>
      <p:sp>
        <p:nvSpPr>
          <p:cNvPr id="29" name="Slide Number Placeholder 28">
            <a:extLst>
              <a:ext uri="{FF2B5EF4-FFF2-40B4-BE49-F238E27FC236}">
                <a16:creationId xmlns:a16="http://schemas.microsoft.com/office/drawing/2014/main" id="{0F020F21-692F-47A6-A77D-5C611752554C}"/>
              </a:ext>
            </a:extLst>
          </p:cNvPr>
          <p:cNvSpPr>
            <a:spLocks noGrp="1"/>
          </p:cNvSpPr>
          <p:nvPr>
            <p:ph type="sldNum" sz="quarter" idx="4"/>
          </p:nvPr>
        </p:nvSpPr>
        <p:spPr>
          <a:xfrm>
            <a:off x="419100" y="6356350"/>
            <a:ext cx="26670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6002F8-F9E2-4AFC-9903-30FC52B2DD11}" type="slidenum">
              <a:rPr kumimoji="0" lang="en-US" sz="1200" b="0" i="0" u="none" strike="noStrike" kern="1200" cap="none" spc="0" normalizeH="0" baseline="0" noProof="0" smtClean="0">
                <a:ln>
                  <a:noFill/>
                </a:ln>
                <a:solidFill>
                  <a:srgbClr val="1B3E6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1B3E6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E9A7636E-D334-4182-AD4C-AC9F8C0A22B8}"/>
              </a:ext>
            </a:extLst>
          </p:cNvPr>
          <p:cNvSpPr txBox="1"/>
          <p:nvPr/>
        </p:nvSpPr>
        <p:spPr>
          <a:xfrm>
            <a:off x="1097651" y="3140745"/>
            <a:ext cx="79367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rPr>
              <a:t>Type your questions in the Q&amp;A box on your screen.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9630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Diagonal Corners Rounded 20" hidden="1">
            <a:extLst>
              <a:ext uri="{FF2B5EF4-FFF2-40B4-BE49-F238E27FC236}">
                <a16:creationId xmlns:a16="http://schemas.microsoft.com/office/drawing/2014/main" id="{FCC4F6AF-21EA-4108-8564-F345924BC281}"/>
              </a:ext>
            </a:extLst>
          </p:cNvPr>
          <p:cNvSpPr/>
          <p:nvPr/>
        </p:nvSpPr>
        <p:spPr>
          <a:xfrm>
            <a:off x="0" y="2830766"/>
            <a:ext cx="12192000" cy="4662853"/>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7AF8279C-0091-44AE-B7DE-F8A63C5C8DBA}"/>
              </a:ext>
            </a:extLst>
          </p:cNvPr>
          <p:cNvSpPr>
            <a:spLocks noGrp="1"/>
          </p:cNvSpPr>
          <p:nvPr>
            <p:ph type="title"/>
          </p:nvPr>
        </p:nvSpPr>
        <p:spPr/>
        <p:txBody>
          <a:bodyPr>
            <a:normAutofit/>
          </a:bodyPr>
          <a:lstStyle/>
          <a:p>
            <a:r>
              <a:rPr lang="en-US"/>
              <a:t>Housekeeping</a:t>
            </a:r>
            <a:endParaRPr lang="en-US" b="1">
              <a:solidFill>
                <a:schemeClr val="tx1"/>
              </a:solidFill>
              <a:highlight>
                <a:srgbClr val="FFFF00"/>
              </a:highlight>
            </a:endParaRPr>
          </a:p>
        </p:txBody>
      </p:sp>
      <p:sp>
        <p:nvSpPr>
          <p:cNvPr id="2" name="Slide Number Placeholder 1">
            <a:extLst>
              <a:ext uri="{FF2B5EF4-FFF2-40B4-BE49-F238E27FC236}">
                <a16:creationId xmlns:a16="http://schemas.microsoft.com/office/drawing/2014/main" id="{01E8D595-F3AC-7963-9B12-A64318D9991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06CB7-E670-440F-8FBA-AAA8FF979C43}" type="slidenum">
              <a:rPr kumimoji="0" lang="en-US" sz="1200" b="1" i="0" u="none" strike="noStrike" kern="1200" cap="none" spc="0" normalizeH="0" baseline="0" noProof="0" smtClean="0">
                <a:ln>
                  <a:noFill/>
                </a:ln>
                <a:solidFill>
                  <a:srgbClr val="0047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a:ln>
                <a:noFill/>
              </a:ln>
              <a:solidFill>
                <a:srgbClr val="004789"/>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FE278A0E-8042-8563-9B8C-9A518A8B69AB}"/>
              </a:ext>
            </a:extLst>
          </p:cNvPr>
          <p:cNvSpPr/>
          <p:nvPr/>
        </p:nvSpPr>
        <p:spPr>
          <a:xfrm rot="5400000">
            <a:off x="3088871" y="-2009234"/>
            <a:ext cx="583276" cy="67610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91440"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Calibri" panose="020F0502020204030204"/>
                <a:ea typeface="+mn-ea"/>
                <a:cs typeface="+mn-cs"/>
              </a:rPr>
              <a:t>01</a:t>
            </a:r>
          </a:p>
        </p:txBody>
      </p:sp>
      <p:sp>
        <p:nvSpPr>
          <p:cNvPr id="5" name="Rectangle 4">
            <a:extLst>
              <a:ext uri="{FF2B5EF4-FFF2-40B4-BE49-F238E27FC236}">
                <a16:creationId xmlns:a16="http://schemas.microsoft.com/office/drawing/2014/main" id="{EA81C5CE-8504-E8CE-F9E2-BD6042F4562D}"/>
              </a:ext>
            </a:extLst>
          </p:cNvPr>
          <p:cNvSpPr/>
          <p:nvPr/>
        </p:nvSpPr>
        <p:spPr>
          <a:xfrm rot="5400000">
            <a:off x="3242385" y="-1438352"/>
            <a:ext cx="583276" cy="56192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274320" rIns="9144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ysClr val="windowText" lastClr="000000"/>
                </a:solidFill>
                <a:effectLst/>
                <a:uLnTx/>
                <a:uFillTx/>
                <a:latin typeface="Calibri" panose="020F0502020204030204"/>
                <a:ea typeface="+mn-ea"/>
                <a:cs typeface="+mn-cs"/>
              </a:rPr>
              <a:t>This event is being recorded: </a:t>
            </a:r>
            <a:r>
              <a:rPr kumimoji="0" lang="en-US" sz="1600" b="0" i="0" u="none" strike="noStrike" kern="1200" cap="none" spc="0" normalizeH="0" baseline="0" noProof="0">
                <a:ln>
                  <a:noFill/>
                </a:ln>
                <a:solidFill>
                  <a:sysClr val="windowText" lastClr="000000"/>
                </a:solidFill>
                <a:effectLst/>
                <a:uLnTx/>
                <a:uFillTx/>
                <a:latin typeface="Calibri" panose="020F0502020204030204"/>
                <a:ea typeface="+mn-ea"/>
                <a:cs typeface="+mn-cs"/>
              </a:rPr>
              <a:t>Audio is now broadcasting</a:t>
            </a:r>
          </a:p>
        </p:txBody>
      </p:sp>
      <p:sp>
        <p:nvSpPr>
          <p:cNvPr id="11" name="Rectangle 10">
            <a:extLst>
              <a:ext uri="{FF2B5EF4-FFF2-40B4-BE49-F238E27FC236}">
                <a16:creationId xmlns:a16="http://schemas.microsoft.com/office/drawing/2014/main" id="{EF9ED41E-6AB5-248C-B00C-DC40BB2AAF4B}"/>
              </a:ext>
            </a:extLst>
          </p:cNvPr>
          <p:cNvSpPr/>
          <p:nvPr/>
        </p:nvSpPr>
        <p:spPr>
          <a:xfrm rot="5400000">
            <a:off x="3088871" y="-1280289"/>
            <a:ext cx="583276" cy="6761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91440"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Calibri" panose="020F0502020204030204"/>
                <a:ea typeface="+mn-ea"/>
                <a:cs typeface="+mn-cs"/>
              </a:rPr>
              <a:t>02</a:t>
            </a:r>
          </a:p>
        </p:txBody>
      </p:sp>
      <p:sp>
        <p:nvSpPr>
          <p:cNvPr id="14" name="Rectangle 13">
            <a:extLst>
              <a:ext uri="{FF2B5EF4-FFF2-40B4-BE49-F238E27FC236}">
                <a16:creationId xmlns:a16="http://schemas.microsoft.com/office/drawing/2014/main" id="{436C5A5C-6A17-DE77-4F24-F8D8B95EB207}"/>
              </a:ext>
            </a:extLst>
          </p:cNvPr>
          <p:cNvSpPr/>
          <p:nvPr/>
        </p:nvSpPr>
        <p:spPr>
          <a:xfrm rot="5400000">
            <a:off x="3242383" y="-709407"/>
            <a:ext cx="583276" cy="56192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274320" rIns="9144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ysClr val="windowText" lastClr="000000"/>
                </a:solidFill>
                <a:effectLst/>
                <a:uLnTx/>
                <a:uFillTx/>
                <a:latin typeface="Calibri" panose="020F0502020204030204"/>
                <a:ea typeface="+mn-ea"/>
                <a:cs typeface="+mn-cs"/>
              </a:rPr>
              <a:t>Audio is provided through your computer speakers or headphones: </a:t>
            </a:r>
            <a:r>
              <a:rPr kumimoji="0" lang="en-US" sz="1600" b="0" i="0" u="none" strike="noStrike" kern="1200" cap="none" spc="0" normalizeH="0" baseline="0" noProof="0">
                <a:ln>
                  <a:noFill/>
                </a:ln>
                <a:solidFill>
                  <a:sysClr val="windowText" lastClr="000000"/>
                </a:solidFill>
                <a:effectLst/>
                <a:uLnTx/>
                <a:uFillTx/>
                <a:latin typeface="Calibri" panose="020F0502020204030204"/>
                <a:ea typeface="+mn-ea"/>
                <a:cs typeface="+mn-cs"/>
              </a:rPr>
              <a:t>Your line is automatically muted.</a:t>
            </a:r>
          </a:p>
        </p:txBody>
      </p:sp>
      <p:sp>
        <p:nvSpPr>
          <p:cNvPr id="17" name="Rectangle 16">
            <a:extLst>
              <a:ext uri="{FF2B5EF4-FFF2-40B4-BE49-F238E27FC236}">
                <a16:creationId xmlns:a16="http://schemas.microsoft.com/office/drawing/2014/main" id="{F9E30844-E5F2-907E-0A46-A3A15D69D3D3}"/>
              </a:ext>
            </a:extLst>
          </p:cNvPr>
          <p:cNvSpPr/>
          <p:nvPr/>
        </p:nvSpPr>
        <p:spPr>
          <a:xfrm rot="5400000">
            <a:off x="3088871" y="-551344"/>
            <a:ext cx="583276" cy="67610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91440"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Calibri" panose="020F0502020204030204"/>
                <a:ea typeface="+mn-ea"/>
                <a:cs typeface="+mn-cs"/>
              </a:rPr>
              <a:t>03</a:t>
            </a:r>
          </a:p>
        </p:txBody>
      </p:sp>
      <p:sp>
        <p:nvSpPr>
          <p:cNvPr id="18" name="Rectangle 17">
            <a:extLst>
              <a:ext uri="{FF2B5EF4-FFF2-40B4-BE49-F238E27FC236}">
                <a16:creationId xmlns:a16="http://schemas.microsoft.com/office/drawing/2014/main" id="{D9182251-5C3E-B631-827F-6D1631F10B44}"/>
              </a:ext>
            </a:extLst>
          </p:cNvPr>
          <p:cNvSpPr/>
          <p:nvPr/>
        </p:nvSpPr>
        <p:spPr>
          <a:xfrm rot="5400000">
            <a:off x="3242383" y="19538"/>
            <a:ext cx="583276" cy="56192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274320" rIns="9144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ysClr val="windowText" lastClr="000000"/>
                </a:solidFill>
                <a:effectLst/>
                <a:uLnTx/>
                <a:uFillTx/>
                <a:latin typeface="Calibri" panose="020F0502020204030204"/>
                <a:ea typeface="+mn-ea"/>
                <a:cs typeface="+mn-cs"/>
              </a:rPr>
              <a:t>If you have issues with your speakers: </a:t>
            </a:r>
            <a:r>
              <a:rPr kumimoji="0" lang="en-US" sz="1600" b="0" i="0" u="none" strike="noStrike" kern="1200" cap="none" spc="0" normalizeH="0" baseline="0" noProof="0">
                <a:ln>
                  <a:noFill/>
                </a:ln>
                <a:solidFill>
                  <a:sysClr val="windowText" lastClr="000000"/>
                </a:solidFill>
                <a:effectLst/>
                <a:uLnTx/>
                <a:uFillTx/>
                <a:latin typeface="Calibri" panose="020F0502020204030204"/>
                <a:ea typeface="+mn-ea"/>
                <a:cs typeface="+mn-cs"/>
              </a:rPr>
              <a:t>Close out of Zoom, when you reconnect, check your audio options before joining.</a:t>
            </a:r>
          </a:p>
        </p:txBody>
      </p:sp>
      <p:pic>
        <p:nvPicPr>
          <p:cNvPr id="34" name="Graphic 33" descr="Volume">
            <a:extLst>
              <a:ext uri="{FF2B5EF4-FFF2-40B4-BE49-F238E27FC236}">
                <a16:creationId xmlns:a16="http://schemas.microsoft.com/office/drawing/2014/main" id="{4682A1DD-3B33-B573-35DE-894AAD4071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9232" y="1867978"/>
            <a:ext cx="429623" cy="429623"/>
          </a:xfrm>
          <a:prstGeom prst="rect">
            <a:avLst/>
          </a:prstGeom>
        </p:spPr>
      </p:pic>
      <p:pic>
        <p:nvPicPr>
          <p:cNvPr id="19" name="Graphic 18" descr="Record with solid fill">
            <a:extLst>
              <a:ext uri="{FF2B5EF4-FFF2-40B4-BE49-F238E27FC236}">
                <a16:creationId xmlns:a16="http://schemas.microsoft.com/office/drawing/2014/main" id="{48AAA44F-8FBF-CD66-B535-FAEB2E85D9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3683" y="1154087"/>
            <a:ext cx="420721" cy="420721"/>
          </a:xfrm>
          <a:prstGeom prst="rect">
            <a:avLst/>
          </a:prstGeom>
        </p:spPr>
      </p:pic>
      <p:pic>
        <p:nvPicPr>
          <p:cNvPr id="26" name="Graphic 25" descr="Receiver with solid fill">
            <a:extLst>
              <a:ext uri="{FF2B5EF4-FFF2-40B4-BE49-F238E27FC236}">
                <a16:creationId xmlns:a16="http://schemas.microsoft.com/office/drawing/2014/main" id="{A26BCE3D-81C6-CA91-DAF4-7E25EB779D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1720" y="3361083"/>
            <a:ext cx="384647" cy="384647"/>
          </a:xfrm>
          <a:prstGeom prst="rect">
            <a:avLst/>
          </a:prstGeom>
        </p:spPr>
      </p:pic>
      <p:grpSp>
        <p:nvGrpSpPr>
          <p:cNvPr id="7" name="Group 6">
            <a:extLst>
              <a:ext uri="{FF2B5EF4-FFF2-40B4-BE49-F238E27FC236}">
                <a16:creationId xmlns:a16="http://schemas.microsoft.com/office/drawing/2014/main" id="{87DA8876-57CF-852E-99EF-CE53BE14A23B}"/>
              </a:ext>
            </a:extLst>
          </p:cNvPr>
          <p:cNvGrpSpPr/>
          <p:nvPr/>
        </p:nvGrpSpPr>
        <p:grpSpPr>
          <a:xfrm>
            <a:off x="0" y="3266472"/>
            <a:ext cx="6761016" cy="2041165"/>
            <a:chOff x="0" y="3995417"/>
            <a:chExt cx="6761016" cy="2041165"/>
          </a:xfrm>
        </p:grpSpPr>
        <p:sp>
          <p:nvSpPr>
            <p:cNvPr id="24" name="Rectangle 23">
              <a:extLst>
                <a:ext uri="{FF2B5EF4-FFF2-40B4-BE49-F238E27FC236}">
                  <a16:creationId xmlns:a16="http://schemas.microsoft.com/office/drawing/2014/main" id="{4A20D5E7-C347-764C-8B23-9139228BD741}"/>
                </a:ext>
              </a:extLst>
            </p:cNvPr>
            <p:cNvSpPr/>
            <p:nvPr/>
          </p:nvSpPr>
          <p:spPr>
            <a:xfrm rot="5400000">
              <a:off x="3088870" y="906547"/>
              <a:ext cx="583276" cy="6761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91440"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Calibri" panose="020F0502020204030204"/>
                  <a:ea typeface="+mn-ea"/>
                  <a:cs typeface="+mn-cs"/>
                </a:rPr>
                <a:t>04</a:t>
              </a:r>
            </a:p>
          </p:txBody>
        </p:sp>
        <p:sp>
          <p:nvSpPr>
            <p:cNvPr id="25" name="Rectangle 24">
              <a:extLst>
                <a:ext uri="{FF2B5EF4-FFF2-40B4-BE49-F238E27FC236}">
                  <a16:creationId xmlns:a16="http://schemas.microsoft.com/office/drawing/2014/main" id="{A159D40F-1745-0722-BE4E-0110839F6E71}"/>
                </a:ext>
              </a:extLst>
            </p:cNvPr>
            <p:cNvSpPr/>
            <p:nvPr/>
          </p:nvSpPr>
          <p:spPr>
            <a:xfrm rot="5400000">
              <a:off x="3242383" y="1477428"/>
              <a:ext cx="583276" cy="56192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274320" rIns="9144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ysClr val="windowText" lastClr="000000"/>
                  </a:solidFill>
                  <a:effectLst/>
                  <a:uLnTx/>
                  <a:uFillTx/>
                  <a:latin typeface="Calibri" panose="020F0502020204030204"/>
                  <a:ea typeface="+mn-ea"/>
                  <a:cs typeface="+mn-cs"/>
                </a:rPr>
                <a:t>Live Captioning is Available: </a:t>
              </a:r>
              <a:r>
                <a:rPr kumimoji="0" lang="en-US" sz="1600" b="0" i="0" u="none" strike="noStrike" kern="1200" cap="none" spc="0" normalizeH="0" baseline="0" noProof="0">
                  <a:ln>
                    <a:noFill/>
                  </a:ln>
                  <a:solidFill>
                    <a:sysClr val="windowText" lastClr="000000"/>
                  </a:solidFill>
                  <a:effectLst/>
                  <a:uLnTx/>
                  <a:uFillTx/>
                  <a:latin typeface="Calibri" panose="020F0502020204030204"/>
                  <a:ea typeface="+mn-ea"/>
                  <a:cs typeface="+mn-cs"/>
                </a:rPr>
                <a:t>Click the CC Live Transcription button to show and hide captions during today’s event.</a:t>
              </a:r>
            </a:p>
          </p:txBody>
        </p:sp>
        <p:sp>
          <p:nvSpPr>
            <p:cNvPr id="27" name="Rectangle 26">
              <a:extLst>
                <a:ext uri="{FF2B5EF4-FFF2-40B4-BE49-F238E27FC236}">
                  <a16:creationId xmlns:a16="http://schemas.microsoft.com/office/drawing/2014/main" id="{41CC53B8-DA2F-3857-397B-3BD7DEEF31F5}"/>
                </a:ext>
              </a:extLst>
            </p:cNvPr>
            <p:cNvSpPr/>
            <p:nvPr/>
          </p:nvSpPr>
          <p:spPr>
            <a:xfrm rot="5400000">
              <a:off x="3088870" y="1635492"/>
              <a:ext cx="583276" cy="6761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91440"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Calibri" panose="020F0502020204030204"/>
                  <a:ea typeface="+mn-ea"/>
                  <a:cs typeface="+mn-cs"/>
                </a:rPr>
                <a:t>05</a:t>
              </a:r>
            </a:p>
          </p:txBody>
        </p:sp>
        <p:sp>
          <p:nvSpPr>
            <p:cNvPr id="28" name="Rectangle 27">
              <a:extLst>
                <a:ext uri="{FF2B5EF4-FFF2-40B4-BE49-F238E27FC236}">
                  <a16:creationId xmlns:a16="http://schemas.microsoft.com/office/drawing/2014/main" id="{09714B69-9EFF-08E1-B611-D349A7A9063A}"/>
                </a:ext>
              </a:extLst>
            </p:cNvPr>
            <p:cNvSpPr/>
            <p:nvPr/>
          </p:nvSpPr>
          <p:spPr>
            <a:xfrm rot="5400000">
              <a:off x="3242383" y="2206373"/>
              <a:ext cx="583276" cy="56192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274320" rIns="9144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ysClr val="windowText" lastClr="000000"/>
                  </a:solidFill>
                  <a:effectLst/>
                  <a:uLnTx/>
                  <a:uFillTx/>
                  <a:latin typeface="Calibri" panose="020F0502020204030204"/>
                  <a:ea typeface="+mn-ea"/>
                  <a:cs typeface="+mn-cs"/>
                </a:rPr>
                <a:t>Chat: </a:t>
              </a:r>
              <a:r>
                <a:rPr kumimoji="0" lang="en-US" sz="1600" b="0" i="0" u="none" strike="noStrike" kern="1200" cap="none" spc="0" normalizeH="0" baseline="0" noProof="0">
                  <a:ln>
                    <a:noFill/>
                  </a:ln>
                  <a:solidFill>
                    <a:sysClr val="windowText" lastClr="000000"/>
                  </a:solidFill>
                  <a:effectLst/>
                  <a:uLnTx/>
                  <a:uFillTx/>
                  <a:latin typeface="Calibri" panose="020F0502020204030204"/>
                  <a:ea typeface="+mn-ea"/>
                  <a:cs typeface="+mn-cs"/>
                </a:rPr>
                <a:t>Click the Chat icon to open the Chat panel.</a:t>
              </a:r>
            </a:p>
          </p:txBody>
        </p:sp>
        <p:sp>
          <p:nvSpPr>
            <p:cNvPr id="30" name="Rectangle 29">
              <a:extLst>
                <a:ext uri="{FF2B5EF4-FFF2-40B4-BE49-F238E27FC236}">
                  <a16:creationId xmlns:a16="http://schemas.microsoft.com/office/drawing/2014/main" id="{C989DCCE-63C7-F09E-ABB5-90C171AF68D3}"/>
                </a:ext>
              </a:extLst>
            </p:cNvPr>
            <p:cNvSpPr/>
            <p:nvPr/>
          </p:nvSpPr>
          <p:spPr>
            <a:xfrm rot="5400000">
              <a:off x="3088870" y="2364435"/>
              <a:ext cx="583276" cy="6761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91440"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Calibri" panose="020F0502020204030204"/>
                  <a:ea typeface="+mn-ea"/>
                  <a:cs typeface="+mn-cs"/>
                </a:rPr>
                <a:t>06</a:t>
              </a:r>
            </a:p>
          </p:txBody>
        </p:sp>
        <p:sp>
          <p:nvSpPr>
            <p:cNvPr id="31" name="Rectangle 30">
              <a:extLst>
                <a:ext uri="{FF2B5EF4-FFF2-40B4-BE49-F238E27FC236}">
                  <a16:creationId xmlns:a16="http://schemas.microsoft.com/office/drawing/2014/main" id="{FFC3CE45-5868-D76A-7780-0BE05CF72B59}"/>
                </a:ext>
              </a:extLst>
            </p:cNvPr>
            <p:cNvSpPr/>
            <p:nvPr/>
          </p:nvSpPr>
          <p:spPr>
            <a:xfrm rot="5400000">
              <a:off x="3242383" y="2935316"/>
              <a:ext cx="583276" cy="56192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274320" rIns="9144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ysClr val="windowText" lastClr="000000"/>
                  </a:solidFill>
                  <a:effectLst/>
                  <a:uLnTx/>
                  <a:uFillTx/>
                  <a:latin typeface="Calibri" panose="020F0502020204030204"/>
                  <a:ea typeface="+mn-ea"/>
                  <a:cs typeface="+mn-cs"/>
                </a:rPr>
                <a:t>Need help or have questions for our presenters? </a:t>
              </a:r>
              <a:r>
                <a:rPr kumimoji="0" lang="en-US" sz="1600" b="0" i="0" u="none" strike="noStrike" kern="1200" cap="none" spc="0" normalizeH="0" baseline="0" noProof="0">
                  <a:ln>
                    <a:noFill/>
                  </a:ln>
                  <a:solidFill>
                    <a:sysClr val="windowText" lastClr="000000"/>
                  </a:solidFill>
                  <a:effectLst/>
                  <a:uLnTx/>
                  <a:uFillTx/>
                  <a:latin typeface="Calibri" panose="020F0502020204030204"/>
                  <a:ea typeface="+mn-ea"/>
                  <a:cs typeface="+mn-cs"/>
                </a:rPr>
                <a:t>Please type in the Q&amp;A box! </a:t>
              </a:r>
            </a:p>
          </p:txBody>
        </p:sp>
        <p:pic>
          <p:nvPicPr>
            <p:cNvPr id="10" name="Graphic 9" descr="Chat bubble with solid fill">
              <a:extLst>
                <a:ext uri="{FF2B5EF4-FFF2-40B4-BE49-F238E27FC236}">
                  <a16:creationId xmlns:a16="http://schemas.microsoft.com/office/drawing/2014/main" id="{05142B2D-EA31-CE2F-6953-97DF6E3893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8444" y="4825300"/>
              <a:ext cx="431199" cy="431199"/>
            </a:xfrm>
            <a:prstGeom prst="rect">
              <a:avLst/>
            </a:prstGeom>
          </p:spPr>
        </p:pic>
        <p:pic>
          <p:nvPicPr>
            <p:cNvPr id="15" name="Graphic 14" descr="Badge Question Mark with solid fill">
              <a:extLst>
                <a:ext uri="{FF2B5EF4-FFF2-40B4-BE49-F238E27FC236}">
                  <a16:creationId xmlns:a16="http://schemas.microsoft.com/office/drawing/2014/main" id="{9A32469D-13B2-7493-7627-80977878360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1720" y="5549671"/>
              <a:ext cx="384647" cy="384647"/>
            </a:xfrm>
            <a:prstGeom prst="rect">
              <a:avLst/>
            </a:prstGeom>
          </p:spPr>
        </p:pic>
        <p:pic>
          <p:nvPicPr>
            <p:cNvPr id="32" name="Graphic 31" descr="Subtitles with solid fill">
              <a:extLst>
                <a:ext uri="{FF2B5EF4-FFF2-40B4-BE49-F238E27FC236}">
                  <a16:creationId xmlns:a16="http://schemas.microsoft.com/office/drawing/2014/main" id="{30F561B1-C872-8DF1-58DE-AA29191829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7428" y="4038900"/>
              <a:ext cx="493230" cy="493230"/>
            </a:xfrm>
            <a:prstGeom prst="rect">
              <a:avLst/>
            </a:prstGeom>
          </p:spPr>
        </p:pic>
      </p:grpSp>
      <p:pic>
        <p:nvPicPr>
          <p:cNvPr id="41" name="Graphic 40" descr="Speakers with solid fill">
            <a:extLst>
              <a:ext uri="{FF2B5EF4-FFF2-40B4-BE49-F238E27FC236}">
                <a16:creationId xmlns:a16="http://schemas.microsoft.com/office/drawing/2014/main" id="{1D66F938-3D70-00CF-BCE1-C2FBAB3ADE7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5472" y="2590771"/>
            <a:ext cx="477142" cy="477142"/>
          </a:xfrm>
          <a:prstGeom prst="rect">
            <a:avLst/>
          </a:prstGeom>
        </p:spPr>
      </p:pic>
      <p:grpSp>
        <p:nvGrpSpPr>
          <p:cNvPr id="6" name="Group 5">
            <a:extLst>
              <a:ext uri="{FF2B5EF4-FFF2-40B4-BE49-F238E27FC236}">
                <a16:creationId xmlns:a16="http://schemas.microsoft.com/office/drawing/2014/main" id="{03582ABA-4F14-E9AE-1B77-FB86CC592EB5}"/>
              </a:ext>
            </a:extLst>
          </p:cNvPr>
          <p:cNvGrpSpPr/>
          <p:nvPr/>
        </p:nvGrpSpPr>
        <p:grpSpPr>
          <a:xfrm>
            <a:off x="7263839" y="1079637"/>
            <a:ext cx="4665526" cy="4720825"/>
            <a:chOff x="7263839" y="1079637"/>
            <a:chExt cx="4665526" cy="4720825"/>
          </a:xfrm>
        </p:grpSpPr>
        <p:pic>
          <p:nvPicPr>
            <p:cNvPr id="3" name="Picture 2">
              <a:extLst>
                <a:ext uri="{FF2B5EF4-FFF2-40B4-BE49-F238E27FC236}">
                  <a16:creationId xmlns:a16="http://schemas.microsoft.com/office/drawing/2014/main" id="{BBB9B23B-D0B9-9B3E-795F-9BD976DAA68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63839" y="1079637"/>
              <a:ext cx="4665526" cy="4720825"/>
            </a:xfrm>
            <a:prstGeom prst="rect">
              <a:avLst/>
            </a:prstGeom>
          </p:spPr>
        </p:pic>
        <p:sp>
          <p:nvSpPr>
            <p:cNvPr id="8" name="Rectangle 7">
              <a:extLst>
                <a:ext uri="{FF2B5EF4-FFF2-40B4-BE49-F238E27FC236}">
                  <a16:creationId xmlns:a16="http://schemas.microsoft.com/office/drawing/2014/main" id="{84807CBC-6350-CC81-A0F1-E28FD5C9C26C}"/>
                </a:ext>
              </a:extLst>
            </p:cNvPr>
            <p:cNvSpPr/>
            <p:nvPr/>
          </p:nvSpPr>
          <p:spPr>
            <a:xfrm>
              <a:off x="7416273" y="1154087"/>
              <a:ext cx="4378563" cy="2112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0C954C8-9A5A-5B85-9035-11EC52069F71}"/>
                </a:ext>
              </a:extLst>
            </p:cNvPr>
            <p:cNvGrpSpPr/>
            <p:nvPr/>
          </p:nvGrpSpPr>
          <p:grpSpPr>
            <a:xfrm>
              <a:off x="7416273" y="3146404"/>
              <a:ext cx="4378563" cy="1291590"/>
              <a:chOff x="7416273" y="3146403"/>
              <a:chExt cx="4378563" cy="1447231"/>
            </a:xfrm>
          </p:grpSpPr>
          <p:pic>
            <p:nvPicPr>
              <p:cNvPr id="38" name="Picture 37" descr="Graphical user interface, text, application, chat or text message&#10;&#10;Description automatically generated">
                <a:extLst>
                  <a:ext uri="{FF2B5EF4-FFF2-40B4-BE49-F238E27FC236}">
                    <a16:creationId xmlns:a16="http://schemas.microsoft.com/office/drawing/2014/main" id="{F8ABAF07-E22F-DB3E-0EDD-59C4E0ACF0E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16273" y="3146403"/>
                <a:ext cx="4378563" cy="1447231"/>
              </a:xfrm>
              <a:prstGeom prst="rect">
                <a:avLst/>
              </a:prstGeom>
            </p:spPr>
          </p:pic>
          <p:sp>
            <p:nvSpPr>
              <p:cNvPr id="42" name="Rectangle 41">
                <a:extLst>
                  <a:ext uri="{FF2B5EF4-FFF2-40B4-BE49-F238E27FC236}">
                    <a16:creationId xmlns:a16="http://schemas.microsoft.com/office/drawing/2014/main" id="{6EEF0A87-422A-3A9B-5D01-3771D6C2CCF2}"/>
                  </a:ext>
                </a:extLst>
              </p:cNvPr>
              <p:cNvSpPr/>
              <p:nvPr/>
            </p:nvSpPr>
            <p:spPr>
              <a:xfrm>
                <a:off x="10296864" y="4121062"/>
                <a:ext cx="768300" cy="427262"/>
              </a:xfrm>
              <a:prstGeom prst="rect">
                <a:avLst/>
              </a:prstGeom>
              <a:solidFill>
                <a:srgbClr val="212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3" name="Picture 32" descr="Graphical user interface, application&#10;&#10;Description automatically generated">
              <a:extLst>
                <a:ext uri="{FF2B5EF4-FFF2-40B4-BE49-F238E27FC236}">
                  <a16:creationId xmlns:a16="http://schemas.microsoft.com/office/drawing/2014/main" id="{21C9CD62-090C-A64B-4E58-8F7CFF35A630}"/>
                </a:ext>
              </a:extLst>
            </p:cNvPr>
            <p:cNvPicPr>
              <a:picLocks noChangeAspect="1"/>
            </p:cNvPicPr>
            <p:nvPr/>
          </p:nvPicPr>
          <p:blipFill rotWithShape="1">
            <a:blip r:embed="rId20">
              <a:extLst>
                <a:ext uri="{28A0092B-C50C-407E-A947-70E740481C1C}">
                  <a14:useLocalDpi xmlns:a14="http://schemas.microsoft.com/office/drawing/2010/main" val="0"/>
                </a:ext>
              </a:extLst>
            </a:blip>
            <a:srcRect l="72231" t="49999" b="1"/>
            <a:stretch/>
          </p:blipFill>
          <p:spPr>
            <a:xfrm>
              <a:off x="8481262" y="1228536"/>
              <a:ext cx="2272207" cy="2112385"/>
            </a:xfrm>
            <a:prstGeom prst="rect">
              <a:avLst/>
            </a:prstGeom>
            <a:ln>
              <a:solidFill>
                <a:schemeClr val="accent2"/>
              </a:solidFill>
            </a:ln>
          </p:spPr>
        </p:pic>
      </p:grpSp>
    </p:spTree>
    <p:custDataLst>
      <p:tags r:id="rId1"/>
    </p:custDataLst>
    <p:extLst>
      <p:ext uri="{BB962C8B-B14F-4D97-AF65-F5344CB8AC3E}">
        <p14:creationId xmlns:p14="http://schemas.microsoft.com/office/powerpoint/2010/main" val="2565417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C7D7BC-B505-4516-9DBE-6712E6FCD3A5}"/>
              </a:ext>
            </a:extLst>
          </p:cNvPr>
          <p:cNvSpPr/>
          <p:nvPr/>
        </p:nvSpPr>
        <p:spPr>
          <a:xfrm>
            <a:off x="0" y="0"/>
            <a:ext cx="5785805" cy="60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keyboard&#10;&#10;Description automatically generated">
            <a:extLst>
              <a:ext uri="{FF2B5EF4-FFF2-40B4-BE49-F238E27FC236}">
                <a16:creationId xmlns:a16="http://schemas.microsoft.com/office/drawing/2014/main" id="{47B3EF7C-56B6-48E5-85D4-E9184B47E2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91200" y="-24276"/>
            <a:ext cx="6400800" cy="5760758"/>
          </a:xfrm>
          <a:prstGeom prst="rect">
            <a:avLst/>
          </a:prstGeom>
        </p:spPr>
      </p:pic>
      <p:sp>
        <p:nvSpPr>
          <p:cNvPr id="6" name="Title 5">
            <a:extLst>
              <a:ext uri="{FF2B5EF4-FFF2-40B4-BE49-F238E27FC236}">
                <a16:creationId xmlns:a16="http://schemas.microsoft.com/office/drawing/2014/main" id="{F5469489-482D-46D0-A14E-8DD2DF20A0DD}"/>
              </a:ext>
            </a:extLst>
          </p:cNvPr>
          <p:cNvSpPr>
            <a:spLocks noGrp="1"/>
          </p:cNvSpPr>
          <p:nvPr>
            <p:ph type="title"/>
          </p:nvPr>
        </p:nvSpPr>
        <p:spPr>
          <a:xfrm>
            <a:off x="409040" y="304146"/>
            <a:ext cx="4715329" cy="1473426"/>
          </a:xfrm>
          <a:noFill/>
        </p:spPr>
        <p:txBody>
          <a:bodyPr>
            <a:normAutofit fontScale="90000"/>
          </a:bodyPr>
          <a:lstStyle/>
          <a:p>
            <a:r>
              <a:rPr lang="en-US">
                <a:latin typeface="Arial"/>
                <a:cs typeface="Arial"/>
              </a:rPr>
              <a:t>You can download the certificate of attendance from the chat.</a:t>
            </a:r>
            <a:br>
              <a:rPr lang="en-US"/>
            </a:br>
            <a:endParaRPr lang="en-US" sz="2000" i="1">
              <a:latin typeface="Arial"/>
              <a:cs typeface="Arial"/>
            </a:endParaRPr>
          </a:p>
        </p:txBody>
      </p:sp>
      <p:sp>
        <p:nvSpPr>
          <p:cNvPr id="17" name="Text Placeholder 16">
            <a:extLst>
              <a:ext uri="{FF2B5EF4-FFF2-40B4-BE49-F238E27FC236}">
                <a16:creationId xmlns:a16="http://schemas.microsoft.com/office/drawing/2014/main" id="{2B84322A-ADA0-4E69-86B7-21CBB25BA896}"/>
              </a:ext>
            </a:extLst>
          </p:cNvPr>
          <p:cNvSpPr>
            <a:spLocks noGrp="1"/>
          </p:cNvSpPr>
          <p:nvPr>
            <p:ph type="body" sz="quarter" idx="13"/>
          </p:nvPr>
        </p:nvSpPr>
        <p:spPr>
          <a:xfrm>
            <a:off x="495300" y="2583544"/>
            <a:ext cx="4752561" cy="2300756"/>
          </a:xfrm>
        </p:spPr>
        <p:txBody>
          <a:bodyPr/>
          <a:lstStyle/>
          <a:p>
            <a:endParaRPr lang="en-US"/>
          </a:p>
        </p:txBody>
      </p:sp>
      <p:sp>
        <p:nvSpPr>
          <p:cNvPr id="2" name="Slide Number Placeholder 1">
            <a:extLst>
              <a:ext uri="{FF2B5EF4-FFF2-40B4-BE49-F238E27FC236}">
                <a16:creationId xmlns:a16="http://schemas.microsoft.com/office/drawing/2014/main" id="{4C3093B9-C629-469E-B93D-E73F368CC03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106CB7-E670-440F-8FBA-AAA8FF979C43}" type="slidenum">
              <a:rPr kumimoji="0" lang="en-US" sz="10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5FCFBCD7-5AD6-4F54-A212-1E0543445898}"/>
              </a:ext>
            </a:extLst>
          </p:cNvPr>
          <p:cNvSpPr txBox="1"/>
          <p:nvPr/>
        </p:nvSpPr>
        <p:spPr>
          <a:xfrm>
            <a:off x="409074" y="2445026"/>
            <a:ext cx="4977586" cy="255934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4" descr="Graphical user interface, text, application, chat or text message&#10;&#10;Description automatically generated">
            <a:extLst>
              <a:ext uri="{FF2B5EF4-FFF2-40B4-BE49-F238E27FC236}">
                <a16:creationId xmlns:a16="http://schemas.microsoft.com/office/drawing/2014/main" id="{7A719797-49C6-4781-904B-4740835F0CC7}"/>
              </a:ext>
            </a:extLst>
          </p:cNvPr>
          <p:cNvPicPr>
            <a:picLocks noChangeAspect="1"/>
          </p:cNvPicPr>
          <p:nvPr/>
        </p:nvPicPr>
        <p:blipFill>
          <a:blip r:embed="rId5"/>
          <a:stretch>
            <a:fillRect/>
          </a:stretch>
        </p:blipFill>
        <p:spPr>
          <a:xfrm>
            <a:off x="493295" y="2538796"/>
            <a:ext cx="4798594" cy="2341882"/>
          </a:xfrm>
          <a:prstGeom prst="rect">
            <a:avLst/>
          </a:prstGeom>
        </p:spPr>
      </p:pic>
      <p:pic>
        <p:nvPicPr>
          <p:cNvPr id="5" name="Picture 4" descr="A screenshot of a computer&#10;&#10;Description automatically generated with medium confidence">
            <a:extLst>
              <a:ext uri="{FF2B5EF4-FFF2-40B4-BE49-F238E27FC236}">
                <a16:creationId xmlns:a16="http://schemas.microsoft.com/office/drawing/2014/main" id="{E0B7A649-EBDC-A67A-A1B3-403933BEF2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902" y="2550967"/>
            <a:ext cx="4800000" cy="2333333"/>
          </a:xfrm>
          <a:prstGeom prst="rect">
            <a:avLst/>
          </a:prstGeom>
        </p:spPr>
      </p:pic>
    </p:spTree>
    <p:custDataLst>
      <p:tags r:id="rId1"/>
    </p:custDataLst>
    <p:extLst>
      <p:ext uri="{BB962C8B-B14F-4D97-AF65-F5344CB8AC3E}">
        <p14:creationId xmlns:p14="http://schemas.microsoft.com/office/powerpoint/2010/main" val="3819585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10C5AD-7234-E448-8848-1D7A86A24C19}"/>
              </a:ext>
            </a:extLst>
          </p:cNvPr>
          <p:cNvSpPr/>
          <p:nvPr/>
        </p:nvSpPr>
        <p:spPr>
          <a:xfrm>
            <a:off x="0" y="0"/>
            <a:ext cx="12192000" cy="45066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3E6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8AB862-31CB-41BB-8B15-5D6BAD1F1E96}"/>
              </a:ext>
            </a:extLst>
          </p:cNvPr>
          <p:cNvSpPr>
            <a:spLocks noGrp="1"/>
          </p:cNvSpPr>
          <p:nvPr>
            <p:ph type="title"/>
          </p:nvPr>
        </p:nvSpPr>
        <p:spPr>
          <a:xfrm>
            <a:off x="886097" y="1593671"/>
            <a:ext cx="10515600" cy="634450"/>
          </a:xfrm>
        </p:spPr>
        <p:txBody>
          <a:bodyPr/>
          <a:lstStyle/>
          <a:p>
            <a:pPr algn="ctr"/>
            <a:r>
              <a:rPr lang="en-US"/>
              <a:t>CERTIFICATE OF CONTINUING EDUCATION</a:t>
            </a:r>
          </a:p>
        </p:txBody>
      </p:sp>
      <p:sp>
        <p:nvSpPr>
          <p:cNvPr id="18" name="Content Placeholder 17">
            <a:extLst>
              <a:ext uri="{FF2B5EF4-FFF2-40B4-BE49-F238E27FC236}">
                <a16:creationId xmlns:a16="http://schemas.microsoft.com/office/drawing/2014/main" id="{5CBCD958-B783-4856-A4F0-2AB181376938}"/>
              </a:ext>
            </a:extLst>
          </p:cNvPr>
          <p:cNvSpPr>
            <a:spLocks noGrp="1"/>
          </p:cNvSpPr>
          <p:nvPr>
            <p:ph sz="half" idx="1"/>
          </p:nvPr>
        </p:nvSpPr>
        <p:spPr>
          <a:xfrm>
            <a:off x="8447313" y="3397683"/>
            <a:ext cx="2841173" cy="825976"/>
          </a:xfrm>
        </p:spPr>
        <p:txBody>
          <a:bodyPr numCol="1">
            <a:normAutofit/>
          </a:bodyPr>
          <a:lstStyle/>
          <a:p>
            <a:pPr marL="0" indent="0" algn="l">
              <a:lnSpc>
                <a:spcPct val="100000"/>
              </a:lnSpc>
              <a:spcBef>
                <a:spcPts val="0"/>
              </a:spcBef>
              <a:spcAft>
                <a:spcPts val="1200"/>
              </a:spcAft>
              <a:buNone/>
            </a:pPr>
            <a:r>
              <a:rPr lang="en-US" sz="1800"/>
              <a:t>Download certificate upon completion of the quiz</a:t>
            </a:r>
          </a:p>
        </p:txBody>
      </p:sp>
      <p:sp>
        <p:nvSpPr>
          <p:cNvPr id="21" name="Slide Number Placeholder 1">
            <a:extLst>
              <a:ext uri="{FF2B5EF4-FFF2-40B4-BE49-F238E27FC236}">
                <a16:creationId xmlns:a16="http://schemas.microsoft.com/office/drawing/2014/main" id="{165118A4-B6F9-44B8-97BA-D74E082155F1}"/>
              </a:ext>
            </a:extLst>
          </p:cNvPr>
          <p:cNvSpPr>
            <a:spLocks noGrp="1"/>
          </p:cNvSpPr>
          <p:nvPr>
            <p:ph type="sldNum" sz="quarter" idx="4"/>
          </p:nvPr>
        </p:nvSpPr>
        <p:spPr>
          <a:xfrm>
            <a:off x="355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6002F8-F9E2-4AFC-9903-30FC52B2DD11}" type="slidenum">
              <a:rPr kumimoji="0" lang="en-US" sz="1200" b="0" i="0" u="none" strike="noStrike" kern="1200" cap="none" spc="0" normalizeH="0" baseline="0" noProof="0" smtClean="0">
                <a:ln>
                  <a:noFill/>
                </a:ln>
                <a:solidFill>
                  <a:srgbClr val="1B3E6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1B3E6E"/>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food&#10;&#10;Description automatically generated">
            <a:extLst>
              <a:ext uri="{FF2B5EF4-FFF2-40B4-BE49-F238E27FC236}">
                <a16:creationId xmlns:a16="http://schemas.microsoft.com/office/drawing/2014/main" id="{2F94B499-80C3-4ABE-B293-AAB737FCA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797" y="90649"/>
            <a:ext cx="1503402" cy="1444238"/>
          </a:xfrm>
          <a:prstGeom prst="rect">
            <a:avLst/>
          </a:prstGeom>
          <a:ln w="22225">
            <a:noFill/>
          </a:ln>
        </p:spPr>
      </p:pic>
      <p:sp>
        <p:nvSpPr>
          <p:cNvPr id="4" name="TextBox 3">
            <a:extLst>
              <a:ext uri="{FF2B5EF4-FFF2-40B4-BE49-F238E27FC236}">
                <a16:creationId xmlns:a16="http://schemas.microsoft.com/office/drawing/2014/main" id="{1DFA3A4B-AF2C-4821-ABEF-257F915D5640}"/>
              </a:ext>
            </a:extLst>
          </p:cNvPr>
          <p:cNvSpPr txBox="1"/>
          <p:nvPr/>
        </p:nvSpPr>
        <p:spPr>
          <a:xfrm>
            <a:off x="2928258" y="4713514"/>
            <a:ext cx="6781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A400"/>
                </a:solidFill>
                <a:effectLst/>
                <a:uLnTx/>
                <a:uFillTx/>
                <a:latin typeface="Arial" panose="020B0604020202020204" pitchFamily="34" charset="0"/>
                <a:ea typeface="Calibri" panose="020F0502020204030204" pitchFamily="34" charset="0"/>
                <a:cs typeface="Arial" panose="020B0604020202020204" pitchFamily="34" charset="0"/>
              </a:rPr>
              <a:t>December 13, 2023 </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RSAT webinar CEH quiz link:</a:t>
            </a:r>
          </a:p>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Link Here</a:t>
            </a:r>
          </a:p>
        </p:txBody>
      </p:sp>
      <p:sp>
        <p:nvSpPr>
          <p:cNvPr id="9" name="TextBox 8">
            <a:extLst>
              <a:ext uri="{FF2B5EF4-FFF2-40B4-BE49-F238E27FC236}">
                <a16:creationId xmlns:a16="http://schemas.microsoft.com/office/drawing/2014/main" id="{EC76A515-7642-4357-81AC-F79F24981D86}"/>
              </a:ext>
            </a:extLst>
          </p:cNvPr>
          <p:cNvSpPr txBox="1"/>
          <p:nvPr/>
        </p:nvSpPr>
        <p:spPr>
          <a:xfrm>
            <a:off x="478968" y="3407227"/>
            <a:ext cx="40821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 Continuing Education Hour </a:t>
            </a:r>
            <a:b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(CEH) approved by NAADAC, the Association of Addiction Professionals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D94FEA4-7B1D-4729-8564-9EC2C5C44A41}"/>
              </a:ext>
            </a:extLst>
          </p:cNvPr>
          <p:cNvSpPr txBox="1"/>
          <p:nvPr/>
        </p:nvSpPr>
        <p:spPr>
          <a:xfrm>
            <a:off x="5105400" y="3407229"/>
            <a:ext cx="2819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Pass 10-question quiz with 7 correct answers</a:t>
            </a:r>
          </a:p>
        </p:txBody>
      </p:sp>
      <p:grpSp>
        <p:nvGrpSpPr>
          <p:cNvPr id="33" name="Group 32">
            <a:extLst>
              <a:ext uri="{FF2B5EF4-FFF2-40B4-BE49-F238E27FC236}">
                <a16:creationId xmlns:a16="http://schemas.microsoft.com/office/drawing/2014/main" id="{80F5B349-A891-41C0-8442-42FB66D4565B}"/>
              </a:ext>
            </a:extLst>
          </p:cNvPr>
          <p:cNvGrpSpPr/>
          <p:nvPr/>
        </p:nvGrpSpPr>
        <p:grpSpPr>
          <a:xfrm>
            <a:off x="1698172" y="2231575"/>
            <a:ext cx="1121229" cy="1121229"/>
            <a:chOff x="1698172" y="2079171"/>
            <a:chExt cx="1121229" cy="1121229"/>
          </a:xfrm>
        </p:grpSpPr>
        <p:sp>
          <p:nvSpPr>
            <p:cNvPr id="13" name="Oval 12">
              <a:extLst>
                <a:ext uri="{FF2B5EF4-FFF2-40B4-BE49-F238E27FC236}">
                  <a16:creationId xmlns:a16="http://schemas.microsoft.com/office/drawing/2014/main" id="{40769D0E-22E1-4F00-8E88-9211A0A42715}"/>
                </a:ext>
              </a:extLst>
            </p:cNvPr>
            <p:cNvSpPr/>
            <p:nvPr/>
          </p:nvSpPr>
          <p:spPr>
            <a:xfrm>
              <a:off x="1698172" y="2079171"/>
              <a:ext cx="1121229" cy="11212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descr="Books">
              <a:extLst>
                <a:ext uri="{FF2B5EF4-FFF2-40B4-BE49-F238E27FC236}">
                  <a16:creationId xmlns:a16="http://schemas.microsoft.com/office/drawing/2014/main" id="{22CD3B5B-A900-46F4-8320-3DC50A2DF3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15885" y="2318658"/>
              <a:ext cx="696685" cy="696685"/>
            </a:xfrm>
            <a:prstGeom prst="rect">
              <a:avLst/>
            </a:prstGeom>
          </p:spPr>
        </p:pic>
      </p:grpSp>
      <p:grpSp>
        <p:nvGrpSpPr>
          <p:cNvPr id="34" name="Group 33">
            <a:extLst>
              <a:ext uri="{FF2B5EF4-FFF2-40B4-BE49-F238E27FC236}">
                <a16:creationId xmlns:a16="http://schemas.microsoft.com/office/drawing/2014/main" id="{0CCFC12F-5A8B-4CC8-9E8F-024468795009}"/>
              </a:ext>
            </a:extLst>
          </p:cNvPr>
          <p:cNvGrpSpPr/>
          <p:nvPr/>
        </p:nvGrpSpPr>
        <p:grpSpPr>
          <a:xfrm>
            <a:off x="5660571" y="2231575"/>
            <a:ext cx="1121229" cy="1121229"/>
            <a:chOff x="5660571" y="2079171"/>
            <a:chExt cx="1121229" cy="1121229"/>
          </a:xfrm>
        </p:grpSpPr>
        <p:sp>
          <p:nvSpPr>
            <p:cNvPr id="15" name="Oval 14">
              <a:extLst>
                <a:ext uri="{FF2B5EF4-FFF2-40B4-BE49-F238E27FC236}">
                  <a16:creationId xmlns:a16="http://schemas.microsoft.com/office/drawing/2014/main" id="{892879BB-DCF6-4321-BFFD-67A0AD89648C}"/>
                </a:ext>
              </a:extLst>
            </p:cNvPr>
            <p:cNvSpPr/>
            <p:nvPr/>
          </p:nvSpPr>
          <p:spPr>
            <a:xfrm>
              <a:off x="5660571" y="2079171"/>
              <a:ext cx="1121229" cy="11212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Clipboard Partially Checked">
              <a:extLst>
                <a:ext uri="{FF2B5EF4-FFF2-40B4-BE49-F238E27FC236}">
                  <a16:creationId xmlns:a16="http://schemas.microsoft.com/office/drawing/2014/main" id="{E387E4D1-8533-4B6C-B3D0-C0B1C9F412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58543" y="2155371"/>
              <a:ext cx="914400" cy="914400"/>
            </a:xfrm>
            <a:prstGeom prst="rect">
              <a:avLst/>
            </a:prstGeom>
          </p:spPr>
        </p:pic>
      </p:grpSp>
      <p:grpSp>
        <p:nvGrpSpPr>
          <p:cNvPr id="35" name="Group 34">
            <a:extLst>
              <a:ext uri="{FF2B5EF4-FFF2-40B4-BE49-F238E27FC236}">
                <a16:creationId xmlns:a16="http://schemas.microsoft.com/office/drawing/2014/main" id="{F5F9D28C-B932-4E7C-B76E-DBCBD875B571}"/>
              </a:ext>
            </a:extLst>
          </p:cNvPr>
          <p:cNvGrpSpPr/>
          <p:nvPr/>
        </p:nvGrpSpPr>
        <p:grpSpPr>
          <a:xfrm>
            <a:off x="9122229" y="2231575"/>
            <a:ext cx="1121229" cy="1121229"/>
            <a:chOff x="9122229" y="2079171"/>
            <a:chExt cx="1121229" cy="1121229"/>
          </a:xfrm>
        </p:grpSpPr>
        <p:sp>
          <p:nvSpPr>
            <p:cNvPr id="20" name="Oval 19">
              <a:extLst>
                <a:ext uri="{FF2B5EF4-FFF2-40B4-BE49-F238E27FC236}">
                  <a16:creationId xmlns:a16="http://schemas.microsoft.com/office/drawing/2014/main" id="{515638C8-4D33-420E-9F68-7A163A68A868}"/>
                </a:ext>
              </a:extLst>
            </p:cNvPr>
            <p:cNvSpPr/>
            <p:nvPr/>
          </p:nvSpPr>
          <p:spPr>
            <a:xfrm>
              <a:off x="9122229" y="2079171"/>
              <a:ext cx="1121229" cy="11212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Clipboard Badge">
              <a:extLst>
                <a:ext uri="{FF2B5EF4-FFF2-40B4-BE49-F238E27FC236}">
                  <a16:creationId xmlns:a16="http://schemas.microsoft.com/office/drawing/2014/main" id="{D075ED7D-E567-425F-98FD-63FC1548B5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20199" y="2155371"/>
              <a:ext cx="914400" cy="914400"/>
            </a:xfrm>
            <a:prstGeom prst="rect">
              <a:avLst/>
            </a:prstGeom>
          </p:spPr>
        </p:pic>
      </p:grpSp>
      <p:cxnSp>
        <p:nvCxnSpPr>
          <p:cNvPr id="30" name="Straight Connector 29">
            <a:extLst>
              <a:ext uri="{FF2B5EF4-FFF2-40B4-BE49-F238E27FC236}">
                <a16:creationId xmlns:a16="http://schemas.microsoft.com/office/drawing/2014/main" id="{6BF83340-C79F-40C4-A00B-CF84EE05CBA2}"/>
              </a:ext>
            </a:extLst>
          </p:cNvPr>
          <p:cNvCxnSpPr/>
          <p:nvPr/>
        </p:nvCxnSpPr>
        <p:spPr>
          <a:xfrm>
            <a:off x="8033657" y="2231573"/>
            <a:ext cx="0" cy="207917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1F836C-7B55-45DE-A7E7-C28A032B92C6}"/>
              </a:ext>
            </a:extLst>
          </p:cNvPr>
          <p:cNvCxnSpPr>
            <a:cxnSpLocks/>
          </p:cNvCxnSpPr>
          <p:nvPr/>
        </p:nvCxnSpPr>
        <p:spPr>
          <a:xfrm>
            <a:off x="4767942" y="2177145"/>
            <a:ext cx="0" cy="20791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5190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870C-BE4D-4B1D-BBB8-CBEF31C1A5CB}"/>
              </a:ext>
            </a:extLst>
          </p:cNvPr>
          <p:cNvSpPr>
            <a:spLocks noGrp="1"/>
          </p:cNvSpPr>
          <p:nvPr>
            <p:ph type="title"/>
          </p:nvPr>
        </p:nvSpPr>
        <p:spPr/>
        <p:txBody>
          <a:bodyPr/>
          <a:lstStyle/>
          <a:p>
            <a:r>
              <a:rPr lang="en-US"/>
              <a:t>CONTACT</a:t>
            </a:r>
          </a:p>
        </p:txBody>
      </p:sp>
      <p:sp>
        <p:nvSpPr>
          <p:cNvPr id="21" name="Slide Number Placeholder 1">
            <a:extLst>
              <a:ext uri="{FF2B5EF4-FFF2-40B4-BE49-F238E27FC236}">
                <a16:creationId xmlns:a16="http://schemas.microsoft.com/office/drawing/2014/main" id="{165118A4-B6F9-44B8-97BA-D74E082155F1}"/>
              </a:ext>
            </a:extLst>
          </p:cNvPr>
          <p:cNvSpPr>
            <a:spLocks noGrp="1"/>
          </p:cNvSpPr>
          <p:nvPr>
            <p:ph type="sldNum" sz="quarter" idx="4"/>
          </p:nvPr>
        </p:nvSpPr>
        <p:spPr>
          <a:xfrm>
            <a:off x="419100" y="6356350"/>
            <a:ext cx="26670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6002F8-F9E2-4AFC-9903-30FC52B2DD11}" type="slidenum">
              <a:rPr kumimoji="0" lang="en-US" sz="1200" b="0" i="0" u="none" strike="noStrike" kern="1200" cap="none" spc="0" normalizeH="0" baseline="0" noProof="0" smtClean="0">
                <a:ln>
                  <a:noFill/>
                </a:ln>
                <a:solidFill>
                  <a:srgbClr val="1B3E6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1B3E6E"/>
              </a:solidFill>
              <a:effectLst/>
              <a:uLnTx/>
              <a:uFillTx/>
              <a:latin typeface="Arial" panose="020B0604020202020204" pitchFamily="34" charset="0"/>
              <a:ea typeface="+mn-ea"/>
              <a:cs typeface="Arial" panose="020B0604020202020204" pitchFamily="34" charset="0"/>
            </a:endParaRPr>
          </a:p>
        </p:txBody>
      </p:sp>
      <p:sp>
        <p:nvSpPr>
          <p:cNvPr id="3" name="Text Placeholder 6">
            <a:extLst>
              <a:ext uri="{FF2B5EF4-FFF2-40B4-BE49-F238E27FC236}">
                <a16:creationId xmlns:a16="http://schemas.microsoft.com/office/drawing/2014/main" id="{92CDBF50-AF62-EB48-AF11-AD5BBB00DA7E}"/>
              </a:ext>
            </a:extLst>
          </p:cNvPr>
          <p:cNvSpPr txBox="1">
            <a:spLocks/>
          </p:cNvSpPr>
          <p:nvPr/>
        </p:nvSpPr>
        <p:spPr>
          <a:xfrm>
            <a:off x="5590572" y="3790393"/>
            <a:ext cx="6601427" cy="67710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1" i="0" u="none" strike="noStrike" kern="1200" cap="none" spc="0" normalizeH="0" baseline="0" noProof="0">
                <a:ln>
                  <a:noFill/>
                </a:ln>
                <a:solidFill>
                  <a:srgbClr val="003B71"/>
                </a:solidFill>
                <a:effectLst/>
                <a:uLnTx/>
                <a:uFillTx/>
                <a:latin typeface="Arial" panose="020B0604020202020204" pitchFamily="34" charset="0"/>
                <a:ea typeface="+mn-ea"/>
                <a:cs typeface="Arial" panose="020B0604020202020204" pitchFamily="34" charset="0"/>
              </a:rPr>
              <a:t>Stephen Keller  </a:t>
            </a:r>
            <a:br>
              <a:rPr kumimoji="0" lang="it-IT" sz="1900" b="1" i="0" u="none" strike="noStrike" kern="1200" cap="none" spc="0" normalizeH="0" baseline="0" noProof="0">
                <a:ln>
                  <a:noFill/>
                </a:ln>
                <a:solidFill>
                  <a:srgbClr val="003B71"/>
                </a:solidFill>
                <a:effectLst/>
                <a:uLnTx/>
                <a:uFillTx/>
                <a:latin typeface="Arial" panose="020B0604020202020204" pitchFamily="34" charset="0"/>
                <a:ea typeface="+mn-ea"/>
                <a:cs typeface="Arial" panose="020B0604020202020204" pitchFamily="34" charset="0"/>
              </a:rPr>
            </a:br>
            <a:r>
              <a:rPr kumimoji="0" lang="it-IT" sz="1900" b="0" i="0" u="none" strike="noStrike" kern="1200" cap="none" spc="0" normalizeH="0" baseline="0" noProof="0">
                <a:ln>
                  <a:noFill/>
                </a:ln>
                <a:solidFill>
                  <a:srgbClr val="003B71"/>
                </a:solidFill>
                <a:effectLst/>
                <a:uLnTx/>
                <a:uFillTx/>
                <a:latin typeface="Arial" panose="020B0604020202020204" pitchFamily="34" charset="0"/>
                <a:ea typeface="+mn-ea"/>
                <a:cs typeface="Arial" panose="020B0604020202020204" pitchFamily="34" charset="0"/>
              </a:rPr>
              <a:t>RSAT TTA Coordinator   |    </a:t>
            </a:r>
            <a:r>
              <a:rPr kumimoji="0" lang="en-US" sz="1900" b="0" i="0" u="none" strike="noStrike" kern="1200" cap="none" spc="0" normalizeH="0" baseline="0" noProof="0">
                <a:ln>
                  <a:noFill/>
                </a:ln>
                <a:solidFill>
                  <a:srgbClr val="003B71"/>
                </a:solidFill>
                <a:effectLst/>
                <a:uLnTx/>
                <a:uFillTx/>
                <a:latin typeface="Arial" panose="020B0604020202020204" pitchFamily="34" charset="0"/>
                <a:ea typeface="+mn-ea"/>
                <a:cs typeface="Arial" panose="020B0604020202020204" pitchFamily="34" charset="0"/>
              </a:rPr>
              <a:t>rsattta@ahpnet.com</a:t>
            </a:r>
          </a:p>
        </p:txBody>
      </p:sp>
    </p:spTree>
    <p:extLst>
      <p:ext uri="{BB962C8B-B14F-4D97-AF65-F5344CB8AC3E}">
        <p14:creationId xmlns:p14="http://schemas.microsoft.com/office/powerpoint/2010/main" val="3714865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8D8AF2-F6EE-4F14-BB30-9A40C279AE02}"/>
              </a:ext>
            </a:extLst>
          </p:cNvPr>
          <p:cNvSpPr>
            <a:spLocks noGrp="1"/>
          </p:cNvSpPr>
          <p:nvPr>
            <p:ph type="title"/>
          </p:nvPr>
        </p:nvSpPr>
        <p:spPr>
          <a:xfrm>
            <a:off x="1947553" y="1639888"/>
            <a:ext cx="9212573" cy="1325562"/>
          </a:xfrm>
        </p:spPr>
        <p:txBody>
          <a:bodyPr>
            <a:normAutofit/>
          </a:bodyPr>
          <a:lstStyle/>
          <a:p>
            <a:r>
              <a:rPr lang="en-US" dirty="0"/>
              <a:t>Getting in the Weeds of Reentry Needs:</a:t>
            </a:r>
          </a:p>
        </p:txBody>
      </p:sp>
      <p:sp>
        <p:nvSpPr>
          <p:cNvPr id="3" name="Text Placeholder 2">
            <a:extLst>
              <a:ext uri="{FF2B5EF4-FFF2-40B4-BE49-F238E27FC236}">
                <a16:creationId xmlns:a16="http://schemas.microsoft.com/office/drawing/2014/main" id="{9EE1D224-A6E8-3AA4-7BE4-F237A20AFABA}"/>
              </a:ext>
            </a:extLst>
          </p:cNvPr>
          <p:cNvSpPr>
            <a:spLocks noGrp="1"/>
          </p:cNvSpPr>
          <p:nvPr>
            <p:ph type="body" sz="quarter" idx="10"/>
          </p:nvPr>
        </p:nvSpPr>
        <p:spPr/>
        <p:txBody>
          <a:bodyPr/>
          <a:lstStyle/>
          <a:p>
            <a:r>
              <a:rPr lang="en-US" dirty="0"/>
              <a:t>How Community Partners Improve Reentry Outcomes</a:t>
            </a:r>
          </a:p>
        </p:txBody>
      </p:sp>
    </p:spTree>
    <p:extLst>
      <p:ext uri="{BB962C8B-B14F-4D97-AF65-F5344CB8AC3E}">
        <p14:creationId xmlns:p14="http://schemas.microsoft.com/office/powerpoint/2010/main" val="1356481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74227-FABA-43EF-8197-CECD16869DAD}"/>
              </a:ext>
            </a:extLst>
          </p:cNvPr>
          <p:cNvSpPr>
            <a:spLocks noGrp="1"/>
          </p:cNvSpPr>
          <p:nvPr>
            <p:ph type="title"/>
          </p:nvPr>
        </p:nvSpPr>
        <p:spPr>
          <a:xfrm>
            <a:off x="599936" y="497385"/>
            <a:ext cx="10515600" cy="634450"/>
          </a:xfrm>
        </p:spPr>
        <p:txBody>
          <a:bodyPr>
            <a:normAutofit/>
          </a:bodyPr>
          <a:lstStyle/>
          <a:p>
            <a:r>
              <a:rPr lang="en-US" dirty="0"/>
              <a:t>Today’s Speaker</a:t>
            </a:r>
          </a:p>
        </p:txBody>
      </p:sp>
      <p:sp>
        <p:nvSpPr>
          <p:cNvPr id="4" name="Slide Number Placeholder 3">
            <a:extLst>
              <a:ext uri="{FF2B5EF4-FFF2-40B4-BE49-F238E27FC236}">
                <a16:creationId xmlns:a16="http://schemas.microsoft.com/office/drawing/2014/main" id="{E4F0D0ED-35E6-4531-824B-6B3D60CC524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106CB7-E670-440F-8FBA-AAA8FF979C43}" type="slidenum">
              <a:rPr kumimoji="0" lang="en-US" sz="1200" b="1" i="0" u="none" strike="noStrike" kern="1200" cap="none" spc="0" normalizeH="0" baseline="0" noProof="0" smtClean="0">
                <a:ln>
                  <a:noFill/>
                </a:ln>
                <a:solidFill>
                  <a:srgbClr val="004789"/>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7" name="Content Placeholder 2">
            <a:extLst>
              <a:ext uri="{FF2B5EF4-FFF2-40B4-BE49-F238E27FC236}">
                <a16:creationId xmlns:a16="http://schemas.microsoft.com/office/drawing/2014/main" id="{F798D710-B410-492F-A3E4-9E06B689F379}"/>
              </a:ext>
            </a:extLst>
          </p:cNvPr>
          <p:cNvSpPr txBox="1">
            <a:spLocks/>
          </p:cNvSpPr>
          <p:nvPr/>
        </p:nvSpPr>
        <p:spPr>
          <a:xfrm>
            <a:off x="2367407" y="3984681"/>
            <a:ext cx="7457185" cy="965200"/>
          </a:xfrm>
          <a:prstGeom prst="rect">
            <a:avLst/>
          </a:prstGeom>
        </p:spPr>
        <p:txBody>
          <a:bodyPr vert="horz" lIns="91440" tIns="45720" rIns="91440" bIns="45720" rtlCol="0">
            <a:noAutofit/>
          </a:bodyPr>
          <a:lstStyle>
            <a:lvl1pPr marL="274320" indent="-274320" algn="l" defTabSz="914400" rtl="0" eaLnBrk="1" latinLnBrk="0" hangingPunct="1">
              <a:lnSpc>
                <a:spcPct val="100000"/>
              </a:lnSpc>
              <a:spcBef>
                <a:spcPts val="1800"/>
              </a:spcBef>
              <a:buClr>
                <a:schemeClr val="accent2"/>
              </a:buClr>
              <a:buFont typeface="Wingdings" panose="05000000000000000000" pitchFamily="2" charset="2"/>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5"/>
              </a:buClr>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5"/>
              </a:buClr>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5"/>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800"/>
              </a:spcBef>
              <a:spcAft>
                <a:spcPts val="0"/>
              </a:spcAft>
              <a:buClr>
                <a:srgbClr val="0076B6"/>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004789"/>
                </a:solidFill>
                <a:effectLst/>
                <a:uLnTx/>
                <a:uFillTx/>
                <a:latin typeface="Calibri" panose="020F0502020204030204"/>
                <a:ea typeface="+mn-ea"/>
                <a:cs typeface="Arial" panose="020B0604020202020204" pitchFamily="34" charset="0"/>
              </a:rPr>
              <a:t>Erin Allain, MS</a:t>
            </a:r>
            <a:b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Arial" panose="020B0604020202020204" pitchFamily="34" charset="0"/>
              </a:rPr>
            </a:br>
            <a:r>
              <a:rPr kumimoji="0" lang="en-US" sz="2000" b="0" i="1"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Arial" panose="020B0604020202020204" pitchFamily="34" charset="0"/>
              </a:rPr>
              <a:t>Senior Program Associate II</a:t>
            </a:r>
            <a:br>
              <a:rPr kumimoji="0" lang="en-US" sz="2000" b="0" i="1"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Arial" panose="020B0604020202020204" pitchFamily="34" charset="0"/>
              </a:rPr>
            </a:br>
            <a:r>
              <a:rPr kumimoji="0" lang="en-US" sz="2000" b="0" i="1"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Arial" panose="020B0604020202020204" pitchFamily="34" charset="0"/>
              </a:rPr>
              <a:t>Training and Technical Assistance Manager, Access to Recovery (ATR)</a:t>
            </a:r>
            <a:b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Arial" panose="020B0604020202020204" pitchFamily="34" charset="0"/>
              </a:rPr>
            </a:b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Arial" panose="020B0604020202020204" pitchFamily="34" charset="0"/>
              </a:rPr>
              <a:t>Advocates for Human Potential, Inc.</a:t>
            </a:r>
          </a:p>
        </p:txBody>
      </p:sp>
      <p:cxnSp>
        <p:nvCxnSpPr>
          <p:cNvPr id="12" name="Straight Connector 11">
            <a:extLst>
              <a:ext uri="{FF2B5EF4-FFF2-40B4-BE49-F238E27FC236}">
                <a16:creationId xmlns:a16="http://schemas.microsoft.com/office/drawing/2014/main" id="{5DBE68DE-C5E1-4AF9-B595-23B8ECF5998F}"/>
              </a:ext>
            </a:extLst>
          </p:cNvPr>
          <p:cNvCxnSpPr/>
          <p:nvPr/>
        </p:nvCxnSpPr>
        <p:spPr>
          <a:xfrm flipV="1">
            <a:off x="599936" y="1131835"/>
            <a:ext cx="11133573" cy="73130"/>
          </a:xfrm>
          <a:prstGeom prst="line">
            <a:avLst/>
          </a:prstGeom>
          <a:ln w="19050">
            <a:solidFill>
              <a:srgbClr val="FFA4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5366BE5-D816-7EAB-2AF3-168CB3465A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66279" y="1839415"/>
            <a:ext cx="1859441" cy="1859441"/>
          </a:xfrm>
          <a:prstGeom prst="ellipse">
            <a:avLst/>
          </a:prstGeom>
          <a:ln w="19050" cap="rnd">
            <a:solidFill>
              <a:srgbClr val="333333"/>
            </a:solidFill>
          </a:ln>
          <a:effectLst/>
        </p:spPr>
      </p:pic>
    </p:spTree>
    <p:custDataLst>
      <p:tags r:id="rId1"/>
    </p:custDataLst>
    <p:extLst>
      <p:ext uri="{BB962C8B-B14F-4D97-AF65-F5344CB8AC3E}">
        <p14:creationId xmlns:p14="http://schemas.microsoft.com/office/powerpoint/2010/main" val="2431613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58E00EA-E392-465D-9DF4-769941BF3DFA}"/>
              </a:ext>
            </a:extLst>
          </p:cNvPr>
          <p:cNvSpPr>
            <a:spLocks noGrp="1"/>
          </p:cNvSpPr>
          <p:nvPr>
            <p:ph sz="half" idx="1"/>
          </p:nvPr>
        </p:nvSpPr>
        <p:spPr>
          <a:xfrm>
            <a:off x="501580" y="1763304"/>
            <a:ext cx="11188840" cy="4134576"/>
          </a:xfrm>
        </p:spPr>
        <p:txBody>
          <a:bodyPr vert="horz" lIns="91440" tIns="45720" rIns="91440" bIns="45720" rtlCol="0" anchor="t">
            <a:normAutofit/>
          </a:bodyPr>
          <a:lstStyle/>
          <a:p>
            <a:pPr marL="0" marR="0" lvl="0" indent="0">
              <a:lnSpc>
                <a:spcPct val="107000"/>
              </a:lnSpc>
              <a:spcBef>
                <a:spcPts val="600"/>
              </a:spcBef>
              <a:spcAft>
                <a:spcPts val="600"/>
              </a:spcAft>
              <a:buNone/>
            </a:pPr>
            <a:r>
              <a:rPr lang="en-US" dirty="0">
                <a:latin typeface="+mn-lt"/>
                <a:ea typeface="Calibri" panose="020F0502020204030204" pitchFamily="34" charset="0"/>
                <a:cs typeface="Arial"/>
              </a:rPr>
              <a:t>Upon completion of this presentation, participants will be able to:</a:t>
            </a:r>
            <a:endParaRPr lang="en-US" dirty="0">
              <a:effectLst/>
              <a:latin typeface="+mn-lt"/>
              <a:ea typeface="Calibri" panose="020F0502020204030204" pitchFamily="34" charset="0"/>
              <a:cs typeface="Arial"/>
            </a:endParaRPr>
          </a:p>
          <a:p>
            <a:pPr marL="342900" marR="0" lvl="0" indent="-342900">
              <a:lnSpc>
                <a:spcPct val="107000"/>
              </a:lnSpc>
              <a:spcBef>
                <a:spcPts val="600"/>
              </a:spcBef>
              <a:spcAft>
                <a:spcPts val="600"/>
              </a:spcAft>
              <a:buFont typeface="Symbol" panose="05050102010706020507" pitchFamily="18" charset="2"/>
              <a:buChar char=""/>
            </a:pPr>
            <a:r>
              <a:rPr lang="en-US" dirty="0">
                <a:effectLst/>
                <a:latin typeface="+mn-lt"/>
                <a:ea typeface="Calibri" panose="020F0502020204030204" pitchFamily="34" charset="0"/>
                <a:cs typeface="Arial"/>
              </a:rPr>
              <a:t>Describe how community partnerships improve reentry outcomes</a:t>
            </a:r>
          </a:p>
          <a:p>
            <a:pPr marL="342900" marR="0" lvl="0" indent="-342900">
              <a:lnSpc>
                <a:spcPct val="107000"/>
              </a:lnSpc>
              <a:spcBef>
                <a:spcPts val="600"/>
              </a:spcBef>
              <a:spcAft>
                <a:spcPts val="600"/>
              </a:spcAft>
              <a:buFont typeface="Symbol" panose="05050102010706020507" pitchFamily="18" charset="2"/>
              <a:buChar char=""/>
            </a:pPr>
            <a:r>
              <a:rPr lang="en-US" dirty="0">
                <a:effectLst/>
                <a:latin typeface="+mn-lt"/>
                <a:ea typeface="Calibri" panose="020F0502020204030204" pitchFamily="34" charset="0"/>
                <a:cs typeface="Arial"/>
              </a:rPr>
              <a:t>Brainstorm and identify essential reentry supports needed in your community to improve reentry outcomes </a:t>
            </a:r>
          </a:p>
          <a:p>
            <a:pPr marL="342900" marR="0" lvl="0" indent="-342900">
              <a:lnSpc>
                <a:spcPct val="107000"/>
              </a:lnSpc>
              <a:spcBef>
                <a:spcPts val="600"/>
              </a:spcBef>
              <a:spcAft>
                <a:spcPts val="600"/>
              </a:spcAft>
              <a:buFont typeface="Symbol" panose="05050102010706020507" pitchFamily="18" charset="2"/>
              <a:buChar char=""/>
            </a:pPr>
            <a:r>
              <a:rPr lang="en-US" dirty="0">
                <a:effectLst/>
                <a:latin typeface="+mn-lt"/>
                <a:ea typeface="Calibri" panose="020F0502020204030204" pitchFamily="34" charset="0"/>
                <a:cs typeface="Arial"/>
              </a:rPr>
              <a:t>Create actionable first steps for prioritizing existing partnerships or creating new partnerships for reentry support </a:t>
            </a:r>
          </a:p>
        </p:txBody>
      </p:sp>
      <p:sp>
        <p:nvSpPr>
          <p:cNvPr id="11" name="Title 10">
            <a:extLst>
              <a:ext uri="{FF2B5EF4-FFF2-40B4-BE49-F238E27FC236}">
                <a16:creationId xmlns:a16="http://schemas.microsoft.com/office/drawing/2014/main" id="{C21E947B-824E-4A32-8CC9-A59FB9CAD5E1}"/>
              </a:ext>
            </a:extLst>
          </p:cNvPr>
          <p:cNvSpPr>
            <a:spLocks noGrp="1"/>
          </p:cNvSpPr>
          <p:nvPr>
            <p:ph type="title"/>
          </p:nvPr>
        </p:nvSpPr>
        <p:spPr>
          <a:xfrm>
            <a:off x="457200" y="136525"/>
            <a:ext cx="10515600" cy="634450"/>
          </a:xfrm>
        </p:spPr>
        <p:txBody>
          <a:bodyPr/>
          <a:lstStyle/>
          <a:p>
            <a:r>
              <a:rPr lang="en-US" sz="3600" dirty="0">
                <a:latin typeface="+mn-lt"/>
              </a:rPr>
              <a:t>Learning Objectives</a:t>
            </a:r>
          </a:p>
        </p:txBody>
      </p:sp>
      <p:sp>
        <p:nvSpPr>
          <p:cNvPr id="5" name="Slide Number Placeholder 4">
            <a:extLst>
              <a:ext uri="{FF2B5EF4-FFF2-40B4-BE49-F238E27FC236}">
                <a16:creationId xmlns:a16="http://schemas.microsoft.com/office/drawing/2014/main" id="{875D4E7A-36AE-4F32-9536-CFEFA17B396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6002F8-F9E2-4AFC-9903-30FC52B2DD11}" type="slidenum">
              <a:rPr kumimoji="0" lang="en-US" sz="1200" b="1" i="0" u="none" strike="noStrike" kern="1200" cap="none" spc="0" normalizeH="0" baseline="0" noProof="0" smtClean="0">
                <a:ln>
                  <a:noFill/>
                </a:ln>
                <a:solidFill>
                  <a:srgbClr val="004789"/>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srgbClr val="0047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4086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608AD5-C100-7BCD-85E9-CE8F4FFB43F9}"/>
              </a:ext>
            </a:extLst>
          </p:cNvPr>
          <p:cNvPicPr>
            <a:picLocks noChangeAspect="1"/>
          </p:cNvPicPr>
          <p:nvPr/>
        </p:nvPicPr>
        <p:blipFill>
          <a:blip r:embed="rId3"/>
          <a:stretch>
            <a:fillRect/>
          </a:stretch>
        </p:blipFill>
        <p:spPr>
          <a:xfrm>
            <a:off x="838200" y="2190412"/>
            <a:ext cx="10687050" cy="3800475"/>
          </a:xfrm>
          <a:prstGeom prst="rect">
            <a:avLst/>
          </a:prstGeom>
        </p:spPr>
      </p:pic>
      <p:sp>
        <p:nvSpPr>
          <p:cNvPr id="2" name="Title 1">
            <a:extLst>
              <a:ext uri="{FF2B5EF4-FFF2-40B4-BE49-F238E27FC236}">
                <a16:creationId xmlns:a16="http://schemas.microsoft.com/office/drawing/2014/main" id="{5C0649A3-714B-C80E-2EA8-33F5CF426998}"/>
              </a:ext>
            </a:extLst>
          </p:cNvPr>
          <p:cNvSpPr>
            <a:spLocks noGrp="1"/>
          </p:cNvSpPr>
          <p:nvPr>
            <p:ph type="title"/>
          </p:nvPr>
        </p:nvSpPr>
        <p:spPr/>
        <p:txBody>
          <a:bodyPr/>
          <a:lstStyle/>
          <a:p>
            <a:r>
              <a:rPr lang="en-US" dirty="0">
                <a:latin typeface="+mn-lt"/>
              </a:rPr>
              <a:t>Recap: Key Components of Successful Reentry Programs (Waller &amp; Garcia, 2023)</a:t>
            </a:r>
          </a:p>
        </p:txBody>
      </p:sp>
      <p:sp>
        <p:nvSpPr>
          <p:cNvPr id="9" name="Star: 5 Points 8">
            <a:extLst>
              <a:ext uri="{FF2B5EF4-FFF2-40B4-BE49-F238E27FC236}">
                <a16:creationId xmlns:a16="http://schemas.microsoft.com/office/drawing/2014/main" id="{7C723687-EE37-D5A9-34B3-3524CF1BC1EE}"/>
              </a:ext>
            </a:extLst>
          </p:cNvPr>
          <p:cNvSpPr/>
          <p:nvPr/>
        </p:nvSpPr>
        <p:spPr>
          <a:xfrm>
            <a:off x="316872" y="4218914"/>
            <a:ext cx="914400" cy="724277"/>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356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A9E0C-CE2B-FABF-002F-34E790C3CFE8}"/>
              </a:ext>
            </a:extLst>
          </p:cNvPr>
          <p:cNvSpPr>
            <a:spLocks noGrp="1"/>
          </p:cNvSpPr>
          <p:nvPr>
            <p:ph type="title"/>
          </p:nvPr>
        </p:nvSpPr>
        <p:spPr>
          <a:xfrm>
            <a:off x="644713" y="2290812"/>
            <a:ext cx="5181600" cy="634450"/>
          </a:xfrm>
        </p:spPr>
        <p:txBody>
          <a:bodyPr anchor="ctr">
            <a:normAutofit/>
          </a:bodyPr>
          <a:lstStyle/>
          <a:p>
            <a:r>
              <a:rPr lang="en-US" dirty="0">
                <a:latin typeface="+mn-lt"/>
              </a:rPr>
              <a:t>What is “collaboration”?</a:t>
            </a:r>
          </a:p>
        </p:txBody>
      </p:sp>
      <p:sp>
        <p:nvSpPr>
          <p:cNvPr id="3" name="Content Placeholder 2">
            <a:extLst>
              <a:ext uri="{FF2B5EF4-FFF2-40B4-BE49-F238E27FC236}">
                <a16:creationId xmlns:a16="http://schemas.microsoft.com/office/drawing/2014/main" id="{5832D338-5185-D0B5-6CEA-0303F76B550A}"/>
              </a:ext>
            </a:extLst>
          </p:cNvPr>
          <p:cNvSpPr>
            <a:spLocks noGrp="1"/>
          </p:cNvSpPr>
          <p:nvPr>
            <p:ph sz="half" idx="1"/>
          </p:nvPr>
        </p:nvSpPr>
        <p:spPr>
          <a:xfrm>
            <a:off x="644712" y="3176451"/>
            <a:ext cx="5181600" cy="2279650"/>
          </a:xfrm>
        </p:spPr>
        <p:txBody>
          <a:bodyPr>
            <a:normAutofit/>
          </a:bodyPr>
          <a:lstStyle/>
          <a:p>
            <a:r>
              <a:rPr lang="en-US" dirty="0">
                <a:latin typeface="+mn-lt"/>
              </a:rPr>
              <a:t>“a </a:t>
            </a:r>
            <a:r>
              <a:rPr lang="en-US" b="1" dirty="0">
                <a:latin typeface="+mn-lt"/>
              </a:rPr>
              <a:t>cooperative venture </a:t>
            </a:r>
            <a:r>
              <a:rPr lang="en-US" dirty="0">
                <a:latin typeface="+mn-lt"/>
              </a:rPr>
              <a:t>based on </a:t>
            </a:r>
            <a:r>
              <a:rPr lang="en-US" b="1" dirty="0">
                <a:latin typeface="+mn-lt"/>
              </a:rPr>
              <a:t>shared power </a:t>
            </a:r>
            <a:r>
              <a:rPr lang="en-US" dirty="0">
                <a:latin typeface="+mn-lt"/>
              </a:rPr>
              <a:t>and </a:t>
            </a:r>
            <a:r>
              <a:rPr lang="en-US" b="1" dirty="0">
                <a:latin typeface="+mn-lt"/>
              </a:rPr>
              <a:t>authority</a:t>
            </a:r>
            <a:r>
              <a:rPr lang="en-US" dirty="0">
                <a:latin typeface="+mn-lt"/>
              </a:rPr>
              <a:t>. It is </a:t>
            </a:r>
            <a:r>
              <a:rPr lang="en-US" b="1" dirty="0">
                <a:latin typeface="+mn-lt"/>
              </a:rPr>
              <a:t>nonhierarchical </a:t>
            </a:r>
            <a:r>
              <a:rPr lang="en-US" dirty="0">
                <a:latin typeface="+mn-lt"/>
              </a:rPr>
              <a:t>in nature. It assumes power </a:t>
            </a:r>
            <a:r>
              <a:rPr lang="en-US" i="1" u="sng" dirty="0">
                <a:latin typeface="+mn-lt"/>
              </a:rPr>
              <a:t>based on knowledge or expertise </a:t>
            </a:r>
            <a:r>
              <a:rPr lang="en-US" dirty="0">
                <a:latin typeface="+mn-lt"/>
              </a:rPr>
              <a:t>as opposed to power based on role or function.”</a:t>
            </a:r>
          </a:p>
          <a:p>
            <a:pPr marL="457200" lvl="1" indent="0" algn="r">
              <a:buNone/>
            </a:pPr>
            <a:r>
              <a:rPr lang="en-US" sz="1800" dirty="0">
                <a:solidFill>
                  <a:schemeClr val="bg1"/>
                </a:solidFill>
                <a:latin typeface="+mn-lt"/>
              </a:rPr>
              <a:t>- NIC’s Transition from Jail Initiative, </a:t>
            </a:r>
            <a:r>
              <a:rPr lang="en-US" sz="1800" dirty="0">
                <a:solidFill>
                  <a:schemeClr val="bg1"/>
                </a:solidFill>
                <a:latin typeface="+mn-lt"/>
                <a:hlinkClick r:id="rId3"/>
              </a:rPr>
              <a:t>Module 3</a:t>
            </a:r>
            <a:endParaRPr lang="en-US" sz="1800" dirty="0">
              <a:solidFill>
                <a:schemeClr val="bg1"/>
              </a:solidFill>
              <a:latin typeface="+mn-lt"/>
            </a:endParaRPr>
          </a:p>
        </p:txBody>
      </p:sp>
      <p:sp>
        <p:nvSpPr>
          <p:cNvPr id="9" name="Slide Number Placeholder 3">
            <a:extLst>
              <a:ext uri="{FF2B5EF4-FFF2-40B4-BE49-F238E27FC236}">
                <a16:creationId xmlns:a16="http://schemas.microsoft.com/office/drawing/2014/main" id="{636F6A1A-546C-F144-5D8B-869D14BA5477}"/>
              </a:ext>
            </a:extLst>
          </p:cNvPr>
          <p:cNvSpPr>
            <a:spLocks noGrp="1"/>
          </p:cNvSpPr>
          <p:nvPr>
            <p:ph type="sldNum" sz="quarter" idx="4"/>
          </p:nvPr>
        </p:nvSpPr>
        <p:spPr>
          <a:xfrm>
            <a:off x="457200" y="6356350"/>
            <a:ext cx="2743200" cy="365125"/>
          </a:xfrm>
        </p:spPr>
        <p:txBody>
          <a:bodyPr/>
          <a:lstStyle/>
          <a:p>
            <a:pPr>
              <a:spcAft>
                <a:spcPts val="600"/>
              </a:spcAft>
            </a:pPr>
            <a:fld id="{6F6002F8-F9E2-4AFC-9903-30FC52B2DD11}" type="slidenum">
              <a:rPr lang="en-US" smtClean="0"/>
              <a:pPr>
                <a:spcAft>
                  <a:spcPts val="600"/>
                </a:spcAft>
              </a:pPr>
              <a:t>7</a:t>
            </a:fld>
            <a:endParaRPr lang="en-US"/>
          </a:p>
        </p:txBody>
      </p:sp>
      <p:pic>
        <p:nvPicPr>
          <p:cNvPr id="4" name="Picture 3">
            <a:extLst>
              <a:ext uri="{FF2B5EF4-FFF2-40B4-BE49-F238E27FC236}">
                <a16:creationId xmlns:a16="http://schemas.microsoft.com/office/drawing/2014/main" id="{31702D66-6E06-CC8B-63DD-10AAA91E67D0}"/>
              </a:ext>
            </a:extLst>
          </p:cNvPr>
          <p:cNvPicPr>
            <a:picLocks noChangeAspect="1"/>
          </p:cNvPicPr>
          <p:nvPr/>
        </p:nvPicPr>
        <p:blipFill>
          <a:blip r:embed="rId4">
            <a:extLst>
              <a:ext uri="{28A0092B-C50C-407E-A947-70E740481C1C}">
                <a14:useLocalDpi xmlns:a14="http://schemas.microsoft.com/office/drawing/2010/main" val="0"/>
              </a:ext>
            </a:extLst>
          </a:blip>
          <a:srcRect l="14450" r="14450"/>
          <a:stretch/>
        </p:blipFill>
        <p:spPr>
          <a:xfrm>
            <a:off x="6565900" y="415926"/>
            <a:ext cx="5268913" cy="5291586"/>
          </a:xfrm>
          <a:prstGeom prst="rect">
            <a:avLst/>
          </a:prstGeom>
          <a:noFill/>
        </p:spPr>
      </p:pic>
    </p:spTree>
    <p:extLst>
      <p:ext uri="{BB962C8B-B14F-4D97-AF65-F5344CB8AC3E}">
        <p14:creationId xmlns:p14="http://schemas.microsoft.com/office/powerpoint/2010/main" val="3226833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3F8E64-56AC-4CA6-D472-30E750A72E36}"/>
              </a:ext>
            </a:extLst>
          </p:cNvPr>
          <p:cNvSpPr>
            <a:spLocks noGrp="1"/>
          </p:cNvSpPr>
          <p:nvPr>
            <p:ph sz="half" idx="1"/>
          </p:nvPr>
        </p:nvSpPr>
        <p:spPr>
          <a:xfrm>
            <a:off x="1331303" y="1638444"/>
            <a:ext cx="5181600" cy="3987670"/>
          </a:xfrm>
        </p:spPr>
        <p:txBody>
          <a:bodyPr anchor="ctr">
            <a:normAutofit/>
          </a:bodyPr>
          <a:lstStyle/>
          <a:p>
            <a:pPr marL="514350" indent="-514350">
              <a:buFont typeface="+mj-lt"/>
              <a:buAutoNum type="arabicPeriod"/>
            </a:pPr>
            <a:r>
              <a:rPr lang="en-US" dirty="0">
                <a:latin typeface="+mn-lt"/>
              </a:rPr>
              <a:t>Describe your experience with creating collaboration and partnerships to support reentry in </a:t>
            </a:r>
            <a:r>
              <a:rPr lang="en-US" u="sng" dirty="0">
                <a:latin typeface="+mn-lt"/>
              </a:rPr>
              <a:t>one</a:t>
            </a:r>
            <a:r>
              <a:rPr lang="en-US" dirty="0">
                <a:latin typeface="+mn-lt"/>
              </a:rPr>
              <a:t> word.</a:t>
            </a:r>
          </a:p>
          <a:p>
            <a:pPr marL="514350" indent="-514350">
              <a:buFont typeface="+mj-lt"/>
              <a:buAutoNum type="arabicPeriod"/>
            </a:pPr>
            <a:endParaRPr lang="en-US" dirty="0">
              <a:latin typeface="+mn-lt"/>
            </a:endParaRPr>
          </a:p>
          <a:p>
            <a:pPr marL="514350" indent="-514350">
              <a:buFont typeface="+mj-lt"/>
              <a:buAutoNum type="arabicPeriod"/>
            </a:pPr>
            <a:r>
              <a:rPr lang="en-US" dirty="0">
                <a:latin typeface="+mn-lt"/>
              </a:rPr>
              <a:t>Why does collaboration matter for reentry success?</a:t>
            </a:r>
          </a:p>
        </p:txBody>
      </p:sp>
      <p:pic>
        <p:nvPicPr>
          <p:cNvPr id="4" name="Picture 3">
            <a:extLst>
              <a:ext uri="{FF2B5EF4-FFF2-40B4-BE49-F238E27FC236}">
                <a16:creationId xmlns:a16="http://schemas.microsoft.com/office/drawing/2014/main" id="{E9156836-543D-7C9E-5669-4C5CB98C92E0}"/>
              </a:ext>
            </a:extLst>
          </p:cNvPr>
          <p:cNvPicPr>
            <a:picLocks noChangeAspect="1"/>
          </p:cNvPicPr>
          <p:nvPr/>
        </p:nvPicPr>
        <p:blipFill>
          <a:blip r:embed="rId2">
            <a:extLst>
              <a:ext uri="{28A0092B-C50C-407E-A947-70E740481C1C}">
                <a14:useLocalDpi xmlns:a14="http://schemas.microsoft.com/office/drawing/2010/main" val="0"/>
              </a:ext>
            </a:extLst>
          </a:blip>
          <a:srcRect l="12444" r="12444"/>
          <a:stretch/>
        </p:blipFill>
        <p:spPr>
          <a:xfrm>
            <a:off x="6908318" y="1435165"/>
            <a:ext cx="2995245" cy="3987670"/>
          </a:xfrm>
          <a:prstGeom prst="rect">
            <a:avLst/>
          </a:prstGeom>
          <a:noFill/>
        </p:spPr>
      </p:pic>
      <p:sp>
        <p:nvSpPr>
          <p:cNvPr id="2" name="Title 1">
            <a:extLst>
              <a:ext uri="{FF2B5EF4-FFF2-40B4-BE49-F238E27FC236}">
                <a16:creationId xmlns:a16="http://schemas.microsoft.com/office/drawing/2014/main" id="{F9628D14-483D-C49F-9B5C-C952528C28B1}"/>
              </a:ext>
            </a:extLst>
          </p:cNvPr>
          <p:cNvSpPr>
            <a:spLocks noGrp="1"/>
          </p:cNvSpPr>
          <p:nvPr>
            <p:ph type="title"/>
          </p:nvPr>
        </p:nvSpPr>
        <p:spPr>
          <a:xfrm>
            <a:off x="457200" y="273758"/>
            <a:ext cx="10515600" cy="634450"/>
          </a:xfrm>
        </p:spPr>
        <p:txBody>
          <a:bodyPr anchor="ctr">
            <a:normAutofit/>
          </a:bodyPr>
          <a:lstStyle/>
          <a:p>
            <a:r>
              <a:rPr lang="en-US" dirty="0">
                <a:latin typeface="+mn-lt"/>
              </a:rPr>
              <a:t>Let’s get started…</a:t>
            </a:r>
          </a:p>
        </p:txBody>
      </p:sp>
      <p:sp>
        <p:nvSpPr>
          <p:cNvPr id="11" name="Slide Number Placeholder 5">
            <a:extLst>
              <a:ext uri="{FF2B5EF4-FFF2-40B4-BE49-F238E27FC236}">
                <a16:creationId xmlns:a16="http://schemas.microsoft.com/office/drawing/2014/main" id="{9679F543-6479-C923-9D4C-EBC578AC7FB1}"/>
              </a:ext>
            </a:extLst>
          </p:cNvPr>
          <p:cNvSpPr>
            <a:spLocks noGrp="1"/>
          </p:cNvSpPr>
          <p:nvPr>
            <p:ph type="sldNum" sz="quarter" idx="4"/>
          </p:nvPr>
        </p:nvSpPr>
        <p:spPr>
          <a:xfrm>
            <a:off x="457200" y="6356350"/>
            <a:ext cx="2743200" cy="365125"/>
          </a:xfrm>
        </p:spPr>
        <p:txBody>
          <a:bodyPr/>
          <a:lstStyle/>
          <a:p>
            <a:pPr>
              <a:spcAft>
                <a:spcPts val="600"/>
              </a:spcAft>
            </a:pPr>
            <a:fld id="{6F6002F8-F9E2-4AFC-9903-30FC52B2DD11}" type="slidenum">
              <a:rPr lang="en-US" smtClean="0"/>
              <a:pPr>
                <a:spcAft>
                  <a:spcPts val="600"/>
                </a:spcAft>
              </a:pPr>
              <a:t>8</a:t>
            </a:fld>
            <a:endParaRPr lang="en-US"/>
          </a:p>
        </p:txBody>
      </p:sp>
    </p:spTree>
    <p:extLst>
      <p:ext uri="{BB962C8B-B14F-4D97-AF65-F5344CB8AC3E}">
        <p14:creationId xmlns:p14="http://schemas.microsoft.com/office/powerpoint/2010/main" val="16139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642619-AF29-F0A7-EC07-C92FA87FBE4A}"/>
              </a:ext>
            </a:extLst>
          </p:cNvPr>
          <p:cNvPicPr>
            <a:picLocks noChangeAspect="1"/>
          </p:cNvPicPr>
          <p:nvPr/>
        </p:nvPicPr>
        <p:blipFill>
          <a:blip r:embed="rId3">
            <a:extLst>
              <a:ext uri="{28A0092B-C50C-407E-A947-70E740481C1C}">
                <a14:useLocalDpi xmlns:a14="http://schemas.microsoft.com/office/drawing/2010/main" val="0"/>
              </a:ext>
            </a:extLst>
          </a:blip>
          <a:srcRect l="7772" r="7772"/>
          <a:stretch/>
        </p:blipFill>
        <p:spPr>
          <a:xfrm>
            <a:off x="457200" y="1343025"/>
            <a:ext cx="5181600" cy="4719448"/>
          </a:xfrm>
          <a:prstGeom prst="rect">
            <a:avLst/>
          </a:prstGeom>
          <a:noFill/>
          <a:effectLst>
            <a:outerShdw blurRad="127000" dist="50800" dir="10800000" sx="99000" sy="99000" algn="r" rotWithShape="0">
              <a:prstClr val="black">
                <a:alpha val="40000"/>
              </a:prstClr>
            </a:outerShdw>
          </a:effectLst>
        </p:spPr>
      </p:pic>
      <p:sp>
        <p:nvSpPr>
          <p:cNvPr id="3" name="Content Placeholder 2">
            <a:extLst>
              <a:ext uri="{FF2B5EF4-FFF2-40B4-BE49-F238E27FC236}">
                <a16:creationId xmlns:a16="http://schemas.microsoft.com/office/drawing/2014/main" id="{F76B8D74-D3FB-C9C1-531E-D3E7CDDA40B3}"/>
              </a:ext>
            </a:extLst>
          </p:cNvPr>
          <p:cNvSpPr>
            <a:spLocks noGrp="1"/>
          </p:cNvSpPr>
          <p:nvPr>
            <p:ph sz="half" idx="2"/>
          </p:nvPr>
        </p:nvSpPr>
        <p:spPr>
          <a:xfrm>
            <a:off x="6172200" y="1343025"/>
            <a:ext cx="5181600" cy="4719448"/>
          </a:xfrm>
        </p:spPr>
        <p:txBody>
          <a:bodyPr>
            <a:normAutofit/>
          </a:bodyPr>
          <a:lstStyle/>
          <a:p>
            <a:r>
              <a:rPr lang="en-US" sz="1900" dirty="0">
                <a:latin typeface="+mn-lt"/>
              </a:rPr>
              <a:t>Safe and sustainable transition into the community </a:t>
            </a:r>
          </a:p>
          <a:p>
            <a:pPr lvl="1"/>
            <a:r>
              <a:rPr lang="en-US" sz="1900" dirty="0">
                <a:latin typeface="+mn-lt"/>
              </a:rPr>
              <a:t>Medication and prescription access upon release from jail or prison</a:t>
            </a:r>
          </a:p>
          <a:p>
            <a:pPr lvl="1"/>
            <a:r>
              <a:rPr lang="en-US" sz="1900" dirty="0">
                <a:latin typeface="+mn-lt"/>
              </a:rPr>
              <a:t>Increased likelihood of treatment continuity (Bandara et al., 2021). </a:t>
            </a:r>
          </a:p>
          <a:p>
            <a:r>
              <a:rPr lang="en-US" sz="1900" dirty="0">
                <a:latin typeface="+mn-lt"/>
              </a:rPr>
              <a:t>(Re)connect to community services and supports post-release via warm handoff</a:t>
            </a:r>
          </a:p>
          <a:p>
            <a:r>
              <a:rPr lang="en-US" sz="1900" dirty="0">
                <a:latin typeface="+mn-lt"/>
              </a:rPr>
              <a:t>Navigate complex service delivery systems </a:t>
            </a:r>
          </a:p>
          <a:p>
            <a:pPr lvl="1"/>
            <a:r>
              <a:rPr lang="en-US" sz="1900" dirty="0">
                <a:latin typeface="+mn-lt"/>
              </a:rPr>
              <a:t>Avoid duplication</a:t>
            </a:r>
          </a:p>
          <a:p>
            <a:r>
              <a:rPr lang="en-US" sz="1900" dirty="0">
                <a:latin typeface="+mn-lt"/>
              </a:rPr>
              <a:t>Provide purpose, motivation, and hope </a:t>
            </a:r>
          </a:p>
          <a:p>
            <a:r>
              <a:rPr lang="en-US" sz="1900" dirty="0">
                <a:latin typeface="+mn-lt"/>
              </a:rPr>
              <a:t>Reduce recidivism </a:t>
            </a:r>
          </a:p>
        </p:txBody>
      </p:sp>
      <p:sp>
        <p:nvSpPr>
          <p:cNvPr id="2" name="Title 1">
            <a:extLst>
              <a:ext uri="{FF2B5EF4-FFF2-40B4-BE49-F238E27FC236}">
                <a16:creationId xmlns:a16="http://schemas.microsoft.com/office/drawing/2014/main" id="{E792D7F1-8DE9-ECBB-EA65-429B29FF3A7F}"/>
              </a:ext>
            </a:extLst>
          </p:cNvPr>
          <p:cNvSpPr>
            <a:spLocks noGrp="1"/>
          </p:cNvSpPr>
          <p:nvPr>
            <p:ph type="title"/>
          </p:nvPr>
        </p:nvSpPr>
        <p:spPr>
          <a:xfrm>
            <a:off x="457200" y="273758"/>
            <a:ext cx="10515600" cy="634450"/>
          </a:xfrm>
        </p:spPr>
        <p:txBody>
          <a:bodyPr anchor="ctr">
            <a:normAutofit/>
          </a:bodyPr>
          <a:lstStyle/>
          <a:p>
            <a:r>
              <a:rPr lang="en-US" sz="2800" dirty="0">
                <a:latin typeface="+mn-lt"/>
              </a:rPr>
              <a:t>The Benefits of Reentry Collaboration: </a:t>
            </a:r>
            <a:r>
              <a:rPr lang="en-US" sz="2800" i="1" dirty="0">
                <a:latin typeface="+mn-lt"/>
              </a:rPr>
              <a:t>What’s in it for you? </a:t>
            </a:r>
          </a:p>
        </p:txBody>
      </p:sp>
      <p:sp>
        <p:nvSpPr>
          <p:cNvPr id="12" name="Slide Number Placeholder 5">
            <a:extLst>
              <a:ext uri="{FF2B5EF4-FFF2-40B4-BE49-F238E27FC236}">
                <a16:creationId xmlns:a16="http://schemas.microsoft.com/office/drawing/2014/main" id="{F7ADB7B4-6944-1665-C222-A0AC1BD79B98}"/>
              </a:ext>
            </a:extLst>
          </p:cNvPr>
          <p:cNvSpPr>
            <a:spLocks noGrp="1"/>
          </p:cNvSpPr>
          <p:nvPr>
            <p:ph type="sldNum" sz="quarter" idx="4"/>
          </p:nvPr>
        </p:nvSpPr>
        <p:spPr>
          <a:xfrm>
            <a:off x="457200" y="6356350"/>
            <a:ext cx="2743200" cy="365125"/>
          </a:xfrm>
        </p:spPr>
        <p:txBody>
          <a:bodyPr/>
          <a:lstStyle/>
          <a:p>
            <a:pPr>
              <a:spcAft>
                <a:spcPts val="600"/>
              </a:spcAft>
            </a:pPr>
            <a:fld id="{6F6002F8-F9E2-4AFC-9903-30FC52B2DD11}" type="slidenum">
              <a:rPr lang="en-US" smtClean="0"/>
              <a:pPr>
                <a:spcAft>
                  <a:spcPts val="600"/>
                </a:spcAft>
              </a:pPr>
              <a:t>9</a:t>
            </a:fld>
            <a:endParaRPr lang="en-US"/>
          </a:p>
        </p:txBody>
      </p:sp>
      <p:sp>
        <p:nvSpPr>
          <p:cNvPr id="6" name="TextBox 5">
            <a:extLst>
              <a:ext uri="{FF2B5EF4-FFF2-40B4-BE49-F238E27FC236}">
                <a16:creationId xmlns:a16="http://schemas.microsoft.com/office/drawing/2014/main" id="{80E62DC9-E42E-95A4-257C-8A9C5FADAEA1}"/>
              </a:ext>
            </a:extLst>
          </p:cNvPr>
          <p:cNvSpPr txBox="1"/>
          <p:nvPr/>
        </p:nvSpPr>
        <p:spPr>
          <a:xfrm>
            <a:off x="6096000" y="5416142"/>
            <a:ext cx="6098582" cy="646331"/>
          </a:xfrm>
          <a:prstGeom prst="rect">
            <a:avLst/>
          </a:prstGeom>
          <a:noFill/>
        </p:spPr>
        <p:txBody>
          <a:bodyPr wrap="square">
            <a:spAutoFit/>
          </a:bodyPr>
          <a:lstStyle/>
          <a:p>
            <a:r>
              <a:rPr lang="en-US" sz="1200" dirty="0"/>
              <a:t>Bandara, S., Kennedy-Hendricks, A., Merritt, S., Barry, C. L., and Saloner, B. (2021) Methadone and buprenorphine treatment in United States jails and prisons: lessons from early adopters. Addiction, 116: 3473–3481. </a:t>
            </a:r>
            <a:r>
              <a:rPr lang="en-US" sz="1200" dirty="0">
                <a:hlinkClick r:id="rId4"/>
              </a:rPr>
              <a:t>https://doi.org/10.1111/add.15565</a:t>
            </a:r>
            <a:r>
              <a:rPr lang="en-US" sz="1200" dirty="0"/>
              <a:t> </a:t>
            </a:r>
          </a:p>
        </p:txBody>
      </p:sp>
    </p:spTree>
    <p:extLst>
      <p:ext uri="{BB962C8B-B14F-4D97-AF65-F5344CB8AC3E}">
        <p14:creationId xmlns:p14="http://schemas.microsoft.com/office/powerpoint/2010/main" val="17703675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HP_FINAL_PPT_THEME_2016">
  <a:themeElements>
    <a:clrScheme name="AHP_PPT_Colors">
      <a:dk1>
        <a:srgbClr val="000000"/>
      </a:dk1>
      <a:lt1>
        <a:srgbClr val="FFFFFF"/>
      </a:lt1>
      <a:dk2>
        <a:srgbClr val="005581"/>
      </a:dk2>
      <a:lt2>
        <a:srgbClr val="97B9D2"/>
      </a:lt2>
      <a:accent1>
        <a:srgbClr val="2C72B3"/>
      </a:accent1>
      <a:accent2>
        <a:srgbClr val="9D5A9E"/>
      </a:accent2>
      <a:accent3>
        <a:srgbClr val="009966"/>
      </a:accent3>
      <a:accent4>
        <a:srgbClr val="EA7D1E"/>
      </a:accent4>
      <a:accent5>
        <a:srgbClr val="2C72B3"/>
      </a:accent5>
      <a:accent6>
        <a:srgbClr val="FF0000"/>
      </a:accent6>
      <a:hlink>
        <a:srgbClr val="0563C1"/>
      </a:hlink>
      <a:folHlink>
        <a:srgbClr val="954F72"/>
      </a:folHlink>
    </a:clrScheme>
    <a:fontScheme name="AHP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P_PPT_Template_2022  -  Read-Only" id="{8AE99BDF-C8F5-4380-B10D-6EAD0FD5D651}" vid="{8D192FCC-B52D-4EF3-9137-0B1AEF67830F}"/>
    </a:ext>
  </a:extLst>
</a:theme>
</file>

<file path=ppt/theme/theme2.xml><?xml version="1.0" encoding="utf-8"?>
<a:theme xmlns:a="http://schemas.openxmlformats.org/drawingml/2006/main" name="1_Office Theme">
  <a:themeElements>
    <a:clrScheme name="RSAT">
      <a:dk1>
        <a:sysClr val="windowText" lastClr="000000"/>
      </a:dk1>
      <a:lt1>
        <a:sysClr val="window" lastClr="FFFFFF"/>
      </a:lt1>
      <a:dk2>
        <a:srgbClr val="44546A"/>
      </a:dk2>
      <a:lt2>
        <a:srgbClr val="E7E6E6"/>
      </a:lt2>
      <a:accent1>
        <a:srgbClr val="004789"/>
      </a:accent1>
      <a:accent2>
        <a:srgbClr val="0076B6"/>
      </a:accent2>
      <a:accent3>
        <a:srgbClr val="009ECC"/>
      </a:accent3>
      <a:accent4>
        <a:srgbClr val="7F7F7F"/>
      </a:accent4>
      <a:accent5>
        <a:srgbClr val="3F3F3F"/>
      </a:accent5>
      <a:accent6>
        <a:srgbClr val="004187"/>
      </a:accent6>
      <a:hlink>
        <a:srgbClr val="0563C1"/>
      </a:hlink>
      <a:folHlink>
        <a:srgbClr val="009EC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thics" id="{DCB359EE-0E9D-40CD-B83D-366C51F7F561}" vid="{5BE1D7A7-DDDC-4B1E-B5A4-5BB68C4EEECF}"/>
    </a:ext>
  </a:extLst>
</a:theme>
</file>

<file path=ppt/theme/theme3.xml><?xml version="1.0" encoding="utf-8"?>
<a:theme xmlns:a="http://schemas.openxmlformats.org/drawingml/2006/main" name="2_Office Theme">
  <a:themeElements>
    <a:clrScheme name="RSAT">
      <a:dk1>
        <a:sysClr val="windowText" lastClr="000000"/>
      </a:dk1>
      <a:lt1>
        <a:sysClr val="window" lastClr="FFFFFF"/>
      </a:lt1>
      <a:dk2>
        <a:srgbClr val="44546A"/>
      </a:dk2>
      <a:lt2>
        <a:srgbClr val="E7E6E6"/>
      </a:lt2>
      <a:accent1>
        <a:srgbClr val="004789"/>
      </a:accent1>
      <a:accent2>
        <a:srgbClr val="0076B6"/>
      </a:accent2>
      <a:accent3>
        <a:srgbClr val="009ECC"/>
      </a:accent3>
      <a:accent4>
        <a:srgbClr val="7F7F7F"/>
      </a:accent4>
      <a:accent5>
        <a:srgbClr val="3F3F3F"/>
      </a:accent5>
      <a:accent6>
        <a:srgbClr val="004187"/>
      </a:accent6>
      <a:hlink>
        <a:srgbClr val="0563C1"/>
      </a:hlink>
      <a:folHlink>
        <a:srgbClr val="009EC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thics" id="{DCB359EE-0E9D-40CD-B83D-366C51F7F561}" vid="{D40479DF-E895-4F46-802D-C4CCAD0A5E5E}"/>
    </a:ext>
  </a:extLst>
</a:theme>
</file>

<file path=ppt/theme/theme4.xml><?xml version="1.0" encoding="utf-8"?>
<a:theme xmlns:a="http://schemas.openxmlformats.org/drawingml/2006/main" name="Office Theme">
  <a:themeElements>
    <a:clrScheme name="RSAT New Brand">
      <a:dk1>
        <a:sysClr val="windowText" lastClr="000000"/>
      </a:dk1>
      <a:lt1>
        <a:sysClr val="window" lastClr="FFFFFF"/>
      </a:lt1>
      <a:dk2>
        <a:srgbClr val="44546A"/>
      </a:dk2>
      <a:lt2>
        <a:srgbClr val="E7E6E6"/>
      </a:lt2>
      <a:accent1>
        <a:srgbClr val="1B3E6E"/>
      </a:accent1>
      <a:accent2>
        <a:srgbClr val="00A0DF"/>
      </a:accent2>
      <a:accent3>
        <a:srgbClr val="0071CE"/>
      </a:accent3>
      <a:accent4>
        <a:srgbClr val="FFA400"/>
      </a:accent4>
      <a:accent5>
        <a:srgbClr val="54565A"/>
      </a:accent5>
      <a:accent6>
        <a:srgbClr val="00A0DF"/>
      </a:accent6>
      <a:hlink>
        <a:srgbClr val="0071E2"/>
      </a:hlink>
      <a:folHlink>
        <a:srgbClr val="00A0D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thics" id="{DCB359EE-0E9D-40CD-B83D-366C51F7F561}" vid="{BD4E6974-F413-4804-BBC7-B7419E3E95E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b3d336-054f-458a-8376-01abaa12222a" xsi:nil="true"/>
    <lcf76f155ced4ddcb4097134ff3c332f xmlns="52063363-562e-47fb-b44f-4422798281e5">
      <Terms xmlns="http://schemas.microsoft.com/office/infopath/2007/PartnerControls"/>
    </lcf76f155ced4ddcb4097134ff3c332f>
    <SharedWithUsers xmlns="7bb3d336-054f-458a-8376-01abaa12222a">
      <UserInfo>
        <DisplayName>Susan Lange</DisplayName>
        <AccountId>10</AccountId>
        <AccountType/>
      </UserInfo>
      <UserInfo>
        <DisplayName>Luis Garcia</DisplayName>
        <AccountId>209</AccountId>
        <AccountType/>
      </UserInfo>
      <UserInfo>
        <DisplayName>Maurizio Martinez</DisplayName>
        <AccountId>98</AccountId>
        <AccountType/>
      </UserInfo>
      <UserInfo>
        <DisplayName>Allen Fowler</DisplayName>
        <AccountId>12</AccountId>
        <AccountType/>
      </UserInfo>
      <UserInfo>
        <DisplayName>Samatha Kossow</DisplayName>
        <AccountId>227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14EEB1D4082F0499BBC7AF7E39305BD" ma:contentTypeVersion="12" ma:contentTypeDescription="Create a new document." ma:contentTypeScope="" ma:versionID="62751d5358350fac491e6fb280535e68">
  <xsd:schema xmlns:xsd="http://www.w3.org/2001/XMLSchema" xmlns:xs="http://www.w3.org/2001/XMLSchema" xmlns:p="http://schemas.microsoft.com/office/2006/metadata/properties" xmlns:ns2="52063363-562e-47fb-b44f-4422798281e5" xmlns:ns3="7bb3d336-054f-458a-8376-01abaa12222a" targetNamespace="http://schemas.microsoft.com/office/2006/metadata/properties" ma:root="true" ma:fieldsID="5e1b629bbca8f35b270ab7b1d7ec0c3d" ns2:_="" ns3:_="">
    <xsd:import namespace="52063363-562e-47fb-b44f-4422798281e5"/>
    <xsd:import namespace="7bb3d336-054f-458a-8376-01abaa12222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063363-562e-47fb-b44f-4422798281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96261d05-e501-45f7-9370-2ec59333d0d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b3d336-054f-458a-8376-01abaa12222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16c5cc5-2ea0-4915-8cce-2adcb5dd185e}" ma:internalName="TaxCatchAll" ma:showField="CatchAllData" ma:web="7bb3d336-054f-458a-8376-01abaa12222a">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8A9225-710C-40A1-9F5C-49E7A508F93A}">
  <ds:schemaRefs>
    <ds:schemaRef ds:uri="52063363-562e-47fb-b44f-4422798281e5"/>
    <ds:schemaRef ds:uri="7bb3d336-054f-458a-8376-01abaa12222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A95C51C-83CC-4440-9D75-CB1F24DBEB51}">
  <ds:schemaRefs>
    <ds:schemaRef ds:uri="http://schemas.microsoft.com/sharepoint/v3/contenttype/forms"/>
  </ds:schemaRefs>
</ds:datastoreItem>
</file>

<file path=customXml/itemProps3.xml><?xml version="1.0" encoding="utf-8"?>
<ds:datastoreItem xmlns:ds="http://schemas.openxmlformats.org/officeDocument/2006/customXml" ds:itemID="{07CD826C-A646-453D-9B46-DCD04C382884}">
  <ds:schemaRefs>
    <ds:schemaRef ds:uri="52063363-562e-47fb-b44f-4422798281e5"/>
    <ds:schemaRef ds:uri="7bb3d336-054f-458a-8376-01abaa12222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RSAT</Template>
  <TotalTime>68</TotalTime>
  <Words>1729</Words>
  <Application>Microsoft Office PowerPoint</Application>
  <PresentationFormat>Widescreen</PresentationFormat>
  <Paragraphs>215</Paragraphs>
  <Slides>22</Slides>
  <Notes>17</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22</vt:i4>
      </vt:variant>
    </vt:vector>
  </HeadingPairs>
  <TitlesOfParts>
    <vt:vector size="37" baseType="lpstr">
      <vt:lpstr>Arial</vt:lpstr>
      <vt:lpstr>Arial Narrow</vt:lpstr>
      <vt:lpstr>brandon-grotesque</vt:lpstr>
      <vt:lpstr>Calibri</vt:lpstr>
      <vt:lpstr>Calibri (Body)</vt:lpstr>
      <vt:lpstr>KJNFO K+ Charis SIL</vt:lpstr>
      <vt:lpstr>Raleway</vt:lpstr>
      <vt:lpstr>Roboto</vt:lpstr>
      <vt:lpstr>Rockwell</vt:lpstr>
      <vt:lpstr>Symbol</vt:lpstr>
      <vt:lpstr>Wingdings</vt:lpstr>
      <vt:lpstr>AHP_FINAL_PPT_THEME_2016</vt:lpstr>
      <vt:lpstr>1_Office Theme</vt:lpstr>
      <vt:lpstr>2_Office Theme</vt:lpstr>
      <vt:lpstr>Office Theme</vt:lpstr>
      <vt:lpstr>Getting in the Weeds of Reentry Needs:</vt:lpstr>
      <vt:lpstr>Housekeeping</vt:lpstr>
      <vt:lpstr>Getting in the Weeds of Reentry Needs:</vt:lpstr>
      <vt:lpstr>Today’s Speaker</vt:lpstr>
      <vt:lpstr>Learning Objectives</vt:lpstr>
      <vt:lpstr>Recap: Key Components of Successful Reentry Programs (Waller &amp; Garcia, 2023)</vt:lpstr>
      <vt:lpstr>What is “collaboration”?</vt:lpstr>
      <vt:lpstr>Let’s get started…</vt:lpstr>
      <vt:lpstr>The Benefits of Reentry Collaboration: What’s in it for you? </vt:lpstr>
      <vt:lpstr>What are the challenges?</vt:lpstr>
      <vt:lpstr>What makes a good partnership?</vt:lpstr>
      <vt:lpstr>Reentry Community Partner Example: MA Access to Recovery (ATR)</vt:lpstr>
      <vt:lpstr>Community Partners “Get in the Weeds” of Reentry Needs</vt:lpstr>
      <vt:lpstr>Who will you invite to the table?</vt:lpstr>
      <vt:lpstr>What’s your gameplan? </vt:lpstr>
      <vt:lpstr>PowerPoint Presentation</vt:lpstr>
      <vt:lpstr>What are you taking away?</vt:lpstr>
      <vt:lpstr>References and Resources</vt:lpstr>
      <vt:lpstr>QUESTIONS</vt:lpstr>
      <vt:lpstr>You can download the certificate of attendance from the chat. </vt:lpstr>
      <vt:lpstr>CERTIFICATE OF CONTINUING EDUCATION</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 There are Multiple Options in the Master Pages</dc:title>
  <dc:creator>Kweilin Waller</dc:creator>
  <cp:lastModifiedBy>Samatha Kossow</cp:lastModifiedBy>
  <cp:revision>1</cp:revision>
  <cp:lastPrinted>2016-10-26T15:38:23Z</cp:lastPrinted>
  <dcterms:created xsi:type="dcterms:W3CDTF">2023-10-03T19:11:09Z</dcterms:created>
  <dcterms:modified xsi:type="dcterms:W3CDTF">2023-11-24T15:32:38Z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0x010100914EEB1D4082F0499BBC7AF7E39305BD</vt:lpwstr>
  </property>
  <property fmtid="{D5CDD505-2E9C-101B-9397-08002B2CF9AE}" pid="3" name="MediaServiceImageTags">
    <vt:lpwstr/>
  </property>
  <property fmtid="{D5CDD505-2E9C-101B-9397-08002B2CF9AE}" pid="4" name="SharedWithUsers">
    <vt:lpwstr>1907;#Alexander Wolff</vt:lpwstr>
  </property>
</Properties>
</file>