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0" r:id="rId4"/>
    <p:sldId id="265" r:id="rId5"/>
    <p:sldId id="266" r:id="rId6"/>
    <p:sldId id="267" r:id="rId7"/>
    <p:sldId id="281" r:id="rId8"/>
    <p:sldId id="279" r:id="rId9"/>
    <p:sldId id="289" r:id="rId10"/>
    <p:sldId id="283" r:id="rId11"/>
    <p:sldId id="290" r:id="rId12"/>
    <p:sldId id="284" r:id="rId13"/>
    <p:sldId id="292" r:id="rId14"/>
    <p:sldId id="285" r:id="rId15"/>
    <p:sldId id="291" r:id="rId16"/>
    <p:sldId id="294" r:id="rId17"/>
    <p:sldId id="293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2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2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8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6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8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4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3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0B0F5-FCB9-4392-B47B-8EBD6CD65D43}" type="datetimeFigureOut">
              <a:rPr lang="en-US" smtClean="0"/>
              <a:t>2/18/2014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9CBA-87D8-4595-BA4E-39233AE3E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http://cit.duke.edu/blog/wp-content/uploads/2009/01/women-earth.jpg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hyperlink" Target="http://www.changecompanies.net/series.php?id=4" TargetMode="Externa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http://cit.duke.edu/blog/wp-content/uploads/2009/01/women-earth.jpg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it.duke.edu/blog/wp-content/uploads/2009/01/women-eart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0"/>
            <a:ext cx="426502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086" y="0"/>
            <a:ext cx="4911633" cy="41148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n-US" sz="4800" dirty="0" smtClean="0">
                <a:solidFill>
                  <a:srgbClr val="FF0066"/>
                </a:solidFill>
                <a:latin typeface="Bradley Hand ITC" pitchFamily="66" charset="0"/>
              </a:rPr>
              <a:t>omen</a:t>
            </a:r>
            <a: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  <a:t> </a:t>
            </a:r>
            <a:r>
              <a:rPr lang="en-US" sz="66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r>
              <a:rPr lang="en-US" sz="4800" dirty="0" smtClean="0">
                <a:solidFill>
                  <a:srgbClr val="FF0066"/>
                </a:solidFill>
                <a:latin typeface="Bradley Hand ITC" pitchFamily="66" charset="0"/>
              </a:rPr>
              <a:t>ecovering with </a:t>
            </a:r>
            <a: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  <a:t/>
            </a:r>
            <a:b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</a:br>
            <a:r>
              <a:rPr lang="en-US" sz="66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  <a:t> </a:t>
            </a:r>
            <a:b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</a:br>
            <a:r>
              <a:rPr lang="en-US" sz="66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4800" dirty="0" smtClean="0">
                <a:solidFill>
                  <a:srgbClr val="FF0066"/>
                </a:solidFill>
                <a:latin typeface="Bradley Hand ITC" pitchFamily="66" charset="0"/>
              </a:rPr>
              <a:t>urpose</a:t>
            </a:r>
            <a:endParaRPr lang="en-US" sz="48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04" y="4419600"/>
            <a:ext cx="84891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Bartholomew County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Courts Services</a:t>
            </a:r>
          </a:p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Columbus, Indiana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09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Residential Drug Abuse Program (RDAP)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RDAP is a female specific Interactive journaling  program Developed by the Change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Company (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hlinkClick r:id="rId4"/>
              </a:rPr>
              <a:t>http://www.changecompanies.net/series.php?id=4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  that is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tailored to help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participants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face criminal justice and drug use issues that are specific to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Emphasis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is placed on learning the necessary skills and accepting responsibility for making positive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life changes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Participants complete homework individually in their journals outside of class and meet as a group four (4) times weekly for two (2) hours to process their answers with staff and other members of their group.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5334000"/>
            <a:ext cx="7467600" cy="1447800"/>
            <a:chOff x="838200" y="5334000"/>
            <a:chExt cx="7467600" cy="1447800"/>
          </a:xfrm>
        </p:grpSpPr>
        <p:sp>
          <p:nvSpPr>
            <p:cNvPr id="7" name="Rounded Rectangle 6"/>
            <p:cNvSpPr/>
            <p:nvPr/>
          </p:nvSpPr>
          <p:spPr>
            <a:xfrm>
              <a:off x="838200" y="5334000"/>
              <a:ext cx="7467600" cy="14478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rgaskill\Desktop\Mentor Host Site\RDAP PDF\Orienta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462" y="5471642"/>
              <a:ext cx="901337" cy="115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rgaskill\Desktop\Mentor Host Site\RDAP PDF\Rational Thinkin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476451"/>
              <a:ext cx="914400" cy="11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rgaskill\Desktop\Mentor Host Site\RDAP PDF\Criminal Lifestyle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476451"/>
              <a:ext cx="904500" cy="11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rgaskill\Desktop\Mentor Host Site\RDAP PDF\Living with Other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243" y="5486400"/>
              <a:ext cx="898306" cy="115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rgaskill\Desktop\Mentor Host Site\RDAP PDF\Lifestyle Balance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476451"/>
              <a:ext cx="892006" cy="114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C:\Users\rgaskill\Desktop\Mentor Host Site\RDAP PDF\Transition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476451"/>
              <a:ext cx="892006" cy="114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rgaskill\Desktop\Mentor Host Site\RDAP PDF\Recovery Mainenance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476451"/>
              <a:ext cx="888466" cy="114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88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Residential Drug Abuse Program (RDAP)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Topics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covered in the RDAP Interactive Journals are: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Orientation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Rational Thinking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Criminal Lifestyles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Living with Others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Lifestyle Balance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Transition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Recovery Maintenance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8200" y="5334000"/>
            <a:ext cx="7467600" cy="1447800"/>
            <a:chOff x="838200" y="5334000"/>
            <a:chExt cx="7467600" cy="1447800"/>
          </a:xfrm>
        </p:grpSpPr>
        <p:sp>
          <p:nvSpPr>
            <p:cNvPr id="7" name="Rounded Rectangle 6"/>
            <p:cNvSpPr/>
            <p:nvPr/>
          </p:nvSpPr>
          <p:spPr>
            <a:xfrm>
              <a:off x="838200" y="5334000"/>
              <a:ext cx="7467600" cy="1447800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rgaskill\Desktop\Mentor Host Site\RDAP PDF\Orientat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462" y="5471642"/>
              <a:ext cx="901337" cy="115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rgaskill\Desktop\Mentor Host Site\RDAP PDF\Rational Think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476451"/>
              <a:ext cx="914400" cy="11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rgaskill\Desktop\Mentor Host Site\RDAP PDF\Criminal Lifestyl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5476451"/>
              <a:ext cx="904500" cy="1162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rgaskill\Desktop\Mentor Host Site\RDAP PDF\Living with Other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243" y="5486400"/>
              <a:ext cx="898306" cy="115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rgaskill\Desktop\Mentor Host Site\RDAP PDF\Lifestyle Balance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476451"/>
              <a:ext cx="892006" cy="114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C:\Users\rgaskill\Desktop\Mentor Host Site\RDAP PDF\Transition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476451"/>
              <a:ext cx="892006" cy="114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rgaskill\Desktop\Mentor Host Site\RDAP PDF\Recovery Mainenance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476451"/>
              <a:ext cx="888466" cy="114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56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Seeking safety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Seeking Safety is a present-focused therapy to help clients attain safety from Post Traumatic Stress Disorder (PTSD) and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substance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abuse.  Seeking Safety consists of 25 topics that can be conducted in any order, Topics included in Seeking Safety include: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Introduction/Case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Management, Safety, PTSD: Taking Back Your Power, When Substances Control You, Honesty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Asking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 Help, Setting Boundaries in Relationships, Getting Others to Support Your Recovery, Healthy Relationships, Community Resources,  Compassion, Creating Meaning, Discovery, Integrating the Split Self, Recovery Thinking,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Taking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Good Care of Yourself, Commitment, Respecting Your Time,  Coping with Triggers, Self-Nurturing, Red and Green Flags, Detaching from Emotional Pain (Grounding), Life Choices and Termination.</a:t>
            </a:r>
          </a:p>
        </p:txBody>
      </p:sp>
      <p:pic>
        <p:nvPicPr>
          <p:cNvPr id="15" name="Picture 2" descr="C:\Users\rgaskill\Desktop\Mentor Host Site\RDAP PDF\Seeking Safe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44" y="1478023"/>
            <a:ext cx="1171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Seeking safety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Seeking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Safety is taught 3 times weekly for 1.5 hours per session.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Seeking Safety consists of 25 sessions and participants continuously are in Seeking Safety.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Seeking Safety is facilitated by the Program Coordinator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Picture 2" descr="C:\Users\rgaskill\Desktop\Mentor Host Site\RDAP PDF\Seeking Safe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44" y="1478023"/>
            <a:ext cx="11715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Texas Christian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University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Mapping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Enhanced Counseling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Mapping-enhanced counseling is a cognitive  strategy shown to be effective in increasing client motivation, engagement,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participation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and retention in treatment.  It also promotes more positive interactions with other clients and treatment staff, both in community-based and correctional settings.  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TCU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manuals provide guidance on the use of mapping techniques, using a variety of structured and free-flow formats, as well as a related series of motivational readiness interventions.  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Manuals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are based on improving psychosocial and related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decision-making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skills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TCU Mapping Enhanced Counseling is facilitated by program staff six (6) times weekly for an hour and a half (1 ½) per session. 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Texas Christian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University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Mapping 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Enhanced Counseling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Topics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covered in the TCU Mapping Enhanced Counseling are: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Mapping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Your 12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Steps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Getting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Motivated to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Change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Preparation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Change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Understanding and Reducing Angry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Feelings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Unlock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Your Thinking-Open Your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Ideas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for Better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Communication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Building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Social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Networks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Time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Out for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Partners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Parenting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Straight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Ahead-Transition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Skills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Mapping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Your Reentry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Plan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Common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Sense Ideas on HIV Prevention, and HIV/AIDS Education.</a:t>
            </a:r>
          </a:p>
        </p:txBody>
      </p:sp>
    </p:spTree>
    <p:extLst>
      <p:ext uri="{BB962C8B-B14F-4D97-AF65-F5344CB8AC3E}">
        <p14:creationId xmlns:p14="http://schemas.microsoft.com/office/powerpoint/2010/main" val="8971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Moving 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primary goal of Moving On is to provide opportunities for women to mobilize and enhance existing strengths and to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access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personal and community resources.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This is achieved by: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Treating women with respect and dignity,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Providing an environment that is supportive, empathic, accepting, collaborative, and challenging,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Assisting women to build a healthy and mutually supportive network,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Introducing an array of personal strategies, including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decision-making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problem-solving, assertiveness skills,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emotional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regulation, and,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Assisting women with the challenges of reintegration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Moving 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Moving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On is a 26-session, curriculum-based program. The program consists of six modules: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Orientation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Listening and Being Heard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Building Healthy Relationships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Expressing Emotions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Making Connections and Staying Healthy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Transitions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Moving On is facilitated 1 time weekly during aftercare by Court Services’ Case Managers.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Resources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599" y="3121190"/>
            <a:ext cx="8784426" cy="3309138"/>
            <a:chOff x="228599" y="3121190"/>
            <a:chExt cx="8784426" cy="3309138"/>
          </a:xfrm>
        </p:grpSpPr>
        <p:sp>
          <p:nvSpPr>
            <p:cNvPr id="7" name="Rectangle 6"/>
            <p:cNvSpPr/>
            <p:nvPr/>
          </p:nvSpPr>
          <p:spPr>
            <a:xfrm rot="20554918">
              <a:off x="285664" y="3121190"/>
              <a:ext cx="21321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GED/ABE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1258500">
              <a:off x="6507271" y="3193122"/>
              <a:ext cx="233923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Celebrate </a:t>
              </a:r>
            </a:p>
            <a:p>
              <a:pPr algn="ctr"/>
              <a:r>
                <a:rPr lang="en-US" sz="40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Recovery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5722442"/>
              <a:ext cx="167706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AA/NA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0071888">
              <a:off x="6077606" y="5488132"/>
              <a:ext cx="293541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Bible Studies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396877">
              <a:off x="228599" y="5488131"/>
              <a:ext cx="268400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Iron Aprons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98435" y="3316232"/>
              <a:ext cx="3766800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Non-Denominational</a:t>
              </a:r>
            </a:p>
            <a:p>
              <a:pPr algn="ctr"/>
              <a:r>
                <a:rPr lang="en-US" sz="32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Church Services</a:t>
              </a:r>
              <a:endPara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94005" y="4634180"/>
              <a:ext cx="357565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Art of Invitation</a:t>
              </a:r>
              <a:endPara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8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0"/>
            <a:ext cx="426502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8086" y="0"/>
            <a:ext cx="4911633" cy="411480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n-US" sz="4800" dirty="0" smtClean="0">
                <a:solidFill>
                  <a:srgbClr val="FF0066"/>
                </a:solidFill>
                <a:latin typeface="Bradley Hand ITC" pitchFamily="66" charset="0"/>
              </a:rPr>
              <a:t>omen</a:t>
            </a:r>
            <a: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  <a:t> </a:t>
            </a:r>
            <a:r>
              <a:rPr lang="en-US" sz="66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r>
              <a:rPr lang="en-US" sz="4800" dirty="0" smtClean="0">
                <a:solidFill>
                  <a:srgbClr val="FF0066"/>
                </a:solidFill>
                <a:latin typeface="Bradley Hand ITC" pitchFamily="66" charset="0"/>
              </a:rPr>
              <a:t>ecovering with </a:t>
            </a:r>
            <a: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  <a:t/>
            </a:r>
            <a:b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</a:br>
            <a:r>
              <a:rPr lang="en-US" sz="66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  <a:t> </a:t>
            </a:r>
            <a:br>
              <a:rPr lang="en-US" sz="6000" dirty="0" smtClean="0">
                <a:solidFill>
                  <a:srgbClr val="FF0066"/>
                </a:solidFill>
                <a:latin typeface="Bradley Hand ITC" pitchFamily="66" charset="0"/>
              </a:rPr>
            </a:br>
            <a:r>
              <a:rPr lang="en-US" sz="66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r>
              <a:rPr lang="en-US" sz="4800" dirty="0" smtClean="0">
                <a:solidFill>
                  <a:srgbClr val="FF0066"/>
                </a:solidFill>
                <a:latin typeface="Bradley Hand ITC" pitchFamily="66" charset="0"/>
              </a:rPr>
              <a:t>urpose</a:t>
            </a:r>
            <a:endParaRPr lang="en-US" sz="48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04" y="4419600"/>
            <a:ext cx="84891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Contact Information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0955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29185"/>
              </p:ext>
            </p:extLst>
          </p:nvPr>
        </p:nvGraphicFramePr>
        <p:xfrm>
          <a:off x="457200" y="5189041"/>
          <a:ext cx="8153400" cy="14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1440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Rob Gaskill, MBA</a:t>
                      </a:r>
                    </a:p>
                    <a:p>
                      <a:pPr algn="ctr"/>
                      <a:r>
                        <a:rPr lang="en-US" dirty="0" smtClean="0"/>
                        <a:t>Director of Residential Services</a:t>
                      </a:r>
                    </a:p>
                    <a:p>
                      <a:pPr algn="ctr"/>
                      <a:r>
                        <a:rPr lang="en-US" dirty="0" smtClean="0"/>
                        <a:t>812-418-3137</a:t>
                      </a:r>
                    </a:p>
                    <a:p>
                      <a:pPr algn="ctr"/>
                      <a:r>
                        <a:rPr lang="en-US" dirty="0" smtClean="0"/>
                        <a:t>rgaskill@bartholomew.in.gov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Bethany Peetz, LCAC, LMHC</a:t>
                      </a:r>
                    </a:p>
                    <a:p>
                      <a:pPr algn="ctr"/>
                      <a:r>
                        <a:rPr lang="en-US" dirty="0" smtClean="0"/>
                        <a:t>WRAP Coordinator</a:t>
                      </a:r>
                    </a:p>
                    <a:p>
                      <a:pPr algn="ctr"/>
                      <a:r>
                        <a:rPr lang="en-US" dirty="0" smtClean="0"/>
                        <a:t>812-418-3132</a:t>
                      </a:r>
                    </a:p>
                    <a:p>
                      <a:pPr algn="ctr"/>
                      <a:r>
                        <a:rPr lang="en-US" dirty="0" smtClean="0"/>
                        <a:t>Bethany.peetz@centerstone.org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5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History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March of 2011, the WRAP Program began as a partnership between Bartholomew County Court Services and Centerstone of Indiana.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When looking at the average daily jail population in the Bartholomew County Jail, the need for intensive Residential Substance abuse Treatment was identified as a problem in our community.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On Average, 20 to 25 percent of the daily jail population were female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Of these females, the majority were in jail on substance related offenses, or they had committed offenses to purchase drugs 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Statistics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27432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34" y="4572000"/>
            <a:ext cx="27432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1"/>
            <a:ext cx="2743200" cy="205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8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8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Admission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Criteria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Adult female non-violent offenders may be placed into the WRAP Program if: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So ordered to the WRAP Program as part of the original sentence or revocation proceeding by a Bartholomew County Court, or an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approved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referral from another Indiana County.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There is sufficient space, and;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offender is being placed as a result of a criminal conviction, and;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The offender is determined to be moderate to high risk to recidivate as determined by the Indiana Risk Assessment System (IRAS) and;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The offender is moderate to high risk </a:t>
            </a:r>
            <a:r>
              <a:rPr lang="en-US" b="1" dirty="0" smtClean="0">
                <a:solidFill>
                  <a:srgbClr val="FF0000"/>
                </a:solidFill>
              </a:rPr>
              <a:t>in Substance </a:t>
            </a:r>
            <a:r>
              <a:rPr lang="en-US" b="1" dirty="0">
                <a:solidFill>
                  <a:srgbClr val="FF0000"/>
                </a:solidFill>
              </a:rPr>
              <a:t>Use and has been clinically assessed and diagnosed to have an addictive disorder, and;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It is determined that there is no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other Community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Corrections Program that is able to meet the risks and needs of the offender in a lesser restrictive environment, and;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offender is accepted into the WRAP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Program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80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Description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WRAP Program partnership with Bartholomew County Community Corrections and Centerstone.  The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WRAP Program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is a year long Substance Abuse Program which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consists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four to six months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of intensive residential treatment in the  Bartholomew County Community Corrections Center and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balance of the year on aftercare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on Day Reporting with an electronic monitor.</a:t>
            </a:r>
          </a:p>
        </p:txBody>
      </p:sp>
    </p:spTree>
    <p:extLst>
      <p:ext uri="{BB962C8B-B14F-4D97-AF65-F5344CB8AC3E}">
        <p14:creationId xmlns:p14="http://schemas.microsoft.com/office/powerpoint/2010/main" val="217328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l_fi" descr="http://cit.duke.edu/blog/wp-content/uploads/2009/01/women-earth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647"/>
            <a:ext cx="2730137" cy="268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" y="10609"/>
            <a:ext cx="990600" cy="286333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W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R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A</a:t>
            </a:r>
            <a:b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b="1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P</a:t>
            </a:r>
            <a:endParaRPr lang="en-US" sz="3600" dirty="0">
              <a:solidFill>
                <a:srgbClr val="FF0066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1328" y="600860"/>
            <a:ext cx="5378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Description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Residential Portion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of the WRAP Program will utilize staff from Community Corrections and Centerstone to deliver the program components; Seeking Safety, Residential Drug Abuse Program (RDAP), and Texas Christian University’s Mapping Enhanced Counseling.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Treatment Plan will be developed based on the Indiana Risk Assessment System (IRAS) and treatment will be individualized as needed.  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936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Women Recovering with  A  Purpose</vt:lpstr>
      <vt:lpstr>W R A P</vt:lpstr>
      <vt:lpstr>W R A P</vt:lpstr>
      <vt:lpstr>PowerPoint Presentation</vt:lpstr>
      <vt:lpstr>PowerPoint Presentation</vt:lpstr>
      <vt:lpstr>PowerPoint Presentation</vt:lpstr>
      <vt:lpstr>W R A P</vt:lpstr>
      <vt:lpstr>W R A P</vt:lpstr>
      <vt:lpstr>W R A P</vt:lpstr>
      <vt:lpstr>W R A P</vt:lpstr>
      <vt:lpstr>W R A P</vt:lpstr>
      <vt:lpstr>W R A P</vt:lpstr>
      <vt:lpstr>W R A P</vt:lpstr>
      <vt:lpstr>W R A P</vt:lpstr>
      <vt:lpstr>W R A P</vt:lpstr>
      <vt:lpstr>W R A P</vt:lpstr>
      <vt:lpstr>W R A P</vt:lpstr>
      <vt:lpstr>W R A P</vt:lpstr>
      <vt:lpstr>Women Recovering with  A  Purpose</vt:lpstr>
    </vt:vector>
  </TitlesOfParts>
  <Company>Bartholomew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Recovering  with A Purpose</dc:title>
  <dc:creator>Rob Gaskill</dc:creator>
  <cp:lastModifiedBy>Emily Eagle</cp:lastModifiedBy>
  <cp:revision>36</cp:revision>
  <dcterms:created xsi:type="dcterms:W3CDTF">2012-03-30T13:45:18Z</dcterms:created>
  <dcterms:modified xsi:type="dcterms:W3CDTF">2014-02-18T21:39:18Z</dcterms:modified>
</cp:coreProperties>
</file>