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4"/>
  </p:notesMasterIdLst>
  <p:handoutMasterIdLst>
    <p:handoutMasterId r:id="rId35"/>
  </p:handoutMasterIdLst>
  <p:sldIdLst>
    <p:sldId id="256" r:id="rId2"/>
    <p:sldId id="257" r:id="rId3"/>
    <p:sldId id="258" r:id="rId4"/>
    <p:sldId id="260" r:id="rId5"/>
    <p:sldId id="287" r:id="rId6"/>
    <p:sldId id="290" r:id="rId7"/>
    <p:sldId id="288" r:id="rId8"/>
    <p:sldId id="301" r:id="rId9"/>
    <p:sldId id="265" r:id="rId10"/>
    <p:sldId id="295" r:id="rId11"/>
    <p:sldId id="292" r:id="rId12"/>
    <p:sldId id="293" r:id="rId13"/>
    <p:sldId id="271" r:id="rId14"/>
    <p:sldId id="267" r:id="rId15"/>
    <p:sldId id="279" r:id="rId16"/>
    <p:sldId id="304" r:id="rId17"/>
    <p:sldId id="303" r:id="rId18"/>
    <p:sldId id="286" r:id="rId19"/>
    <p:sldId id="261" r:id="rId20"/>
    <p:sldId id="294" r:id="rId21"/>
    <p:sldId id="280" r:id="rId22"/>
    <p:sldId id="281" r:id="rId23"/>
    <p:sldId id="269" r:id="rId24"/>
    <p:sldId id="272" r:id="rId25"/>
    <p:sldId id="262" r:id="rId26"/>
    <p:sldId id="283" r:id="rId27"/>
    <p:sldId id="297" r:id="rId28"/>
    <p:sldId id="270" r:id="rId29"/>
    <p:sldId id="296" r:id="rId30"/>
    <p:sldId id="300" r:id="rId31"/>
    <p:sldId id="259" r:id="rId32"/>
    <p:sldId id="305"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6746" autoAdjust="0"/>
  </p:normalViewPr>
  <p:slideViewPr>
    <p:cSldViewPr>
      <p:cViewPr varScale="1">
        <p:scale>
          <a:sx n="97" d="100"/>
          <a:sy n="97" d="100"/>
        </p:scale>
        <p:origin x="-1398" y="-102"/>
      </p:cViewPr>
      <p:guideLst>
        <p:guide orient="horz" pos="2160"/>
        <p:guide pos="2880"/>
      </p:guideLst>
    </p:cSldViewPr>
  </p:slideViewPr>
  <p:notesTextViewPr>
    <p:cViewPr>
      <p:scale>
        <a:sx n="1" d="1"/>
        <a:sy n="1" d="1"/>
      </p:scale>
      <p:origin x="0" y="0"/>
    </p:cViewPr>
  </p:notesTextViewPr>
  <p:sorterViewPr>
    <p:cViewPr>
      <p:scale>
        <a:sx n="100" d="100"/>
        <a:sy n="100" d="100"/>
      </p:scale>
      <p:origin x="0" y="2448"/>
    </p:cViewPr>
  </p:sorterViewPr>
  <p:notesViewPr>
    <p:cSldViewPr>
      <p:cViewPr varScale="1">
        <p:scale>
          <a:sx n="83" d="100"/>
          <a:sy n="83" d="100"/>
        </p:scale>
        <p:origin x="-1992"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8EC5EE-A527-49F6-B513-05064BE2B203}" type="doc">
      <dgm:prSet loTypeId="urn:microsoft.com/office/officeart/2009/3/layout/DescendingProcess" loCatId="process" qsTypeId="urn:microsoft.com/office/officeart/2005/8/quickstyle/simple1" qsCatId="simple" csTypeId="urn:microsoft.com/office/officeart/2005/8/colors/accent1_5" csCatId="accent1" phldr="1"/>
      <dgm:spPr/>
    </dgm:pt>
    <dgm:pt modelId="{C29A3DBB-EE31-4640-804E-6075A8446001}">
      <dgm:prSet phldrT="[Text]"/>
      <dgm:spPr/>
      <dgm:t>
        <a:bodyPr/>
        <a:lstStyle/>
        <a:p>
          <a:r>
            <a:rPr lang="en-US" dirty="0" smtClean="0"/>
            <a:t>1936 – Narcotics Farm at US PHS Hospital in Lexington, KY</a:t>
          </a:r>
          <a:endParaRPr lang="en-US" dirty="0"/>
        </a:p>
      </dgm:t>
    </dgm:pt>
    <dgm:pt modelId="{A5010F17-E8D9-458B-8801-FBF111D404C0}" type="parTrans" cxnId="{91B002DC-DF8F-4B21-B8ED-15D2D0A3C940}">
      <dgm:prSet/>
      <dgm:spPr/>
      <dgm:t>
        <a:bodyPr/>
        <a:lstStyle/>
        <a:p>
          <a:endParaRPr lang="en-US"/>
        </a:p>
      </dgm:t>
    </dgm:pt>
    <dgm:pt modelId="{86049E91-1082-47A4-B7EC-A92420067244}" type="sibTrans" cxnId="{91B002DC-DF8F-4B21-B8ED-15D2D0A3C940}">
      <dgm:prSet/>
      <dgm:spPr/>
      <dgm:t>
        <a:bodyPr/>
        <a:lstStyle/>
        <a:p>
          <a:endParaRPr lang="en-US"/>
        </a:p>
      </dgm:t>
    </dgm:pt>
    <dgm:pt modelId="{87A9DC28-7294-4384-99BD-FF0B48A9E77D}">
      <dgm:prSet phldrT="[Text]"/>
      <dgm:spPr/>
      <dgm:t>
        <a:bodyPr/>
        <a:lstStyle/>
        <a:p>
          <a:r>
            <a:rPr lang="en-US" dirty="0" smtClean="0"/>
            <a:t>1966 - Narcotic Addict Rehabilitation Act</a:t>
          </a:r>
          <a:endParaRPr lang="en-US" dirty="0"/>
        </a:p>
      </dgm:t>
    </dgm:pt>
    <dgm:pt modelId="{B6AC3CF6-FA6B-4E81-9DDE-07B44F8EF440}" type="parTrans" cxnId="{98C7941B-5F32-481A-9B2A-DE8544068B17}">
      <dgm:prSet/>
      <dgm:spPr/>
      <dgm:t>
        <a:bodyPr/>
        <a:lstStyle/>
        <a:p>
          <a:endParaRPr lang="en-US"/>
        </a:p>
      </dgm:t>
    </dgm:pt>
    <dgm:pt modelId="{C1BF3278-1E39-42E5-9E73-9E33E596D27C}" type="sibTrans" cxnId="{98C7941B-5F32-481A-9B2A-DE8544068B17}">
      <dgm:prSet/>
      <dgm:spPr/>
      <dgm:t>
        <a:bodyPr/>
        <a:lstStyle/>
        <a:p>
          <a:endParaRPr lang="en-US"/>
        </a:p>
      </dgm:t>
    </dgm:pt>
    <dgm:pt modelId="{225A1B9F-ECEE-4673-93C6-03021B902EBD}">
      <dgm:prSet phldrT="[Text]"/>
      <dgm:spPr/>
      <dgm:t>
        <a:bodyPr/>
        <a:lstStyle/>
        <a:p>
          <a:r>
            <a:rPr lang="en-US" dirty="0" smtClean="0"/>
            <a:t>1971 – DAP Units Established</a:t>
          </a:r>
          <a:endParaRPr lang="en-US" dirty="0"/>
        </a:p>
      </dgm:t>
    </dgm:pt>
    <dgm:pt modelId="{BE984087-C8FC-4A06-9CA0-853D4E57F324}" type="parTrans" cxnId="{8774635B-5426-44ED-B98E-B8ECF786169C}">
      <dgm:prSet/>
      <dgm:spPr/>
      <dgm:t>
        <a:bodyPr/>
        <a:lstStyle/>
        <a:p>
          <a:endParaRPr lang="en-US"/>
        </a:p>
      </dgm:t>
    </dgm:pt>
    <dgm:pt modelId="{7EAA0373-E4A1-4C24-BFBD-CA4207AD9926}" type="sibTrans" cxnId="{8774635B-5426-44ED-B98E-B8ECF786169C}">
      <dgm:prSet/>
      <dgm:spPr/>
      <dgm:t>
        <a:bodyPr/>
        <a:lstStyle/>
        <a:p>
          <a:endParaRPr lang="en-US"/>
        </a:p>
      </dgm:t>
    </dgm:pt>
    <dgm:pt modelId="{226E70B2-556B-464E-A625-A9E3D860AE4B}">
      <dgm:prSet phldrT="[Text]"/>
      <dgm:spPr/>
      <dgm:t>
        <a:bodyPr/>
        <a:lstStyle/>
        <a:p>
          <a:r>
            <a:rPr lang="en-US" dirty="0" smtClean="0"/>
            <a:t>1978 – The Drug Abuse Program </a:t>
          </a:r>
          <a:r>
            <a:rPr lang="en-US" dirty="0" err="1" smtClean="0"/>
            <a:t>Incare</a:t>
          </a:r>
          <a:r>
            <a:rPr lang="en-US" dirty="0" smtClean="0"/>
            <a:t> Manual Issued</a:t>
          </a:r>
          <a:endParaRPr lang="en-US" dirty="0"/>
        </a:p>
      </dgm:t>
    </dgm:pt>
    <dgm:pt modelId="{AC344989-B59C-4B52-8210-FBAB94E0E43C}" type="parTrans" cxnId="{5D786EFA-9A40-44C8-9089-4339BE51A5E8}">
      <dgm:prSet/>
      <dgm:spPr/>
      <dgm:t>
        <a:bodyPr/>
        <a:lstStyle/>
        <a:p>
          <a:endParaRPr lang="en-US"/>
        </a:p>
      </dgm:t>
    </dgm:pt>
    <dgm:pt modelId="{C5A45E35-C866-4F28-9A06-06B795061F53}" type="sibTrans" cxnId="{5D786EFA-9A40-44C8-9089-4339BE51A5E8}">
      <dgm:prSet/>
      <dgm:spPr/>
      <dgm:t>
        <a:bodyPr/>
        <a:lstStyle/>
        <a:p>
          <a:endParaRPr lang="en-US"/>
        </a:p>
      </dgm:t>
    </dgm:pt>
    <dgm:pt modelId="{14E4032A-CB19-4A61-A44D-B5F36492B775}">
      <dgm:prSet phldrT="[Text]"/>
      <dgm:spPr/>
      <dgm:t>
        <a:bodyPr/>
        <a:lstStyle/>
        <a:p>
          <a:r>
            <a:rPr lang="en-US" dirty="0" smtClean="0"/>
            <a:t>1980’s – Increased Reliance on Non-Residential Treatment Due to Budget Restrictions</a:t>
          </a:r>
          <a:endParaRPr lang="en-US" dirty="0"/>
        </a:p>
      </dgm:t>
    </dgm:pt>
    <dgm:pt modelId="{46923CFA-C476-46E9-907E-B6A7D35D6B31}" type="parTrans" cxnId="{973F150A-F97C-4EA0-AFD7-BFFF13AF1B5E}">
      <dgm:prSet/>
      <dgm:spPr/>
      <dgm:t>
        <a:bodyPr/>
        <a:lstStyle/>
        <a:p>
          <a:endParaRPr lang="en-US"/>
        </a:p>
      </dgm:t>
    </dgm:pt>
    <dgm:pt modelId="{0EA7C587-8947-452B-9321-8AB2ECDA3125}" type="sibTrans" cxnId="{973F150A-F97C-4EA0-AFD7-BFFF13AF1B5E}">
      <dgm:prSet/>
      <dgm:spPr/>
      <dgm:t>
        <a:bodyPr/>
        <a:lstStyle/>
        <a:p>
          <a:endParaRPr lang="en-US"/>
        </a:p>
      </dgm:t>
    </dgm:pt>
    <dgm:pt modelId="{70F6B619-5172-4DA1-9E0D-29D855167F4E}">
      <dgm:prSet phldrT="[Text]"/>
      <dgm:spPr/>
      <dgm:t>
        <a:bodyPr/>
        <a:lstStyle/>
        <a:p>
          <a:r>
            <a:rPr lang="en-US" dirty="0" smtClean="0"/>
            <a:t>1986/1988 – Anti-Drug Abuse Acts</a:t>
          </a:r>
          <a:endParaRPr lang="en-US" dirty="0"/>
        </a:p>
      </dgm:t>
    </dgm:pt>
    <dgm:pt modelId="{D7061CEE-7334-4322-8D7F-7B42EB59BBB3}" type="parTrans" cxnId="{CB32AF68-48B5-4CB6-ACB6-086EF2D4E6E1}">
      <dgm:prSet/>
      <dgm:spPr/>
      <dgm:t>
        <a:bodyPr/>
        <a:lstStyle/>
        <a:p>
          <a:endParaRPr lang="en-US"/>
        </a:p>
      </dgm:t>
    </dgm:pt>
    <dgm:pt modelId="{B16FC08D-7F18-400C-A910-1EC9CDBD8F73}" type="sibTrans" cxnId="{CB32AF68-48B5-4CB6-ACB6-086EF2D4E6E1}">
      <dgm:prSet/>
      <dgm:spPr/>
      <dgm:t>
        <a:bodyPr/>
        <a:lstStyle/>
        <a:p>
          <a:endParaRPr lang="en-US"/>
        </a:p>
      </dgm:t>
    </dgm:pt>
    <dgm:pt modelId="{9776D952-C058-480F-A05B-E51CC6FEA35F}">
      <dgm:prSet phldrT="[Text]"/>
      <dgm:spPr/>
      <dgm:t>
        <a:bodyPr/>
        <a:lstStyle/>
        <a:p>
          <a:r>
            <a:rPr lang="en-US" smtClean="0"/>
            <a:t>1989 – First Residential Drug Abuse Program (RDAP) Activated </a:t>
          </a:r>
          <a:endParaRPr lang="en-US" dirty="0"/>
        </a:p>
      </dgm:t>
    </dgm:pt>
    <dgm:pt modelId="{82C452B2-3A6D-46B9-9118-F00093BF24B9}" type="parTrans" cxnId="{9AFD33A5-5BA1-4F62-88FE-B06033961088}">
      <dgm:prSet/>
      <dgm:spPr/>
      <dgm:t>
        <a:bodyPr/>
        <a:lstStyle/>
        <a:p>
          <a:endParaRPr lang="en-US"/>
        </a:p>
      </dgm:t>
    </dgm:pt>
    <dgm:pt modelId="{72FFAAE8-0936-457E-AA99-634C5D9CD74C}" type="sibTrans" cxnId="{9AFD33A5-5BA1-4F62-88FE-B06033961088}">
      <dgm:prSet/>
      <dgm:spPr/>
      <dgm:t>
        <a:bodyPr/>
        <a:lstStyle/>
        <a:p>
          <a:endParaRPr lang="en-US"/>
        </a:p>
      </dgm:t>
    </dgm:pt>
    <dgm:pt modelId="{2FDA29BE-8F3E-4057-80F0-5FF1860C1F9F}" type="pres">
      <dgm:prSet presAssocID="{9C8EC5EE-A527-49F6-B513-05064BE2B203}" presName="Name0" presStyleCnt="0">
        <dgm:presLayoutVars>
          <dgm:chMax val="7"/>
          <dgm:chPref val="5"/>
        </dgm:presLayoutVars>
      </dgm:prSet>
      <dgm:spPr/>
    </dgm:pt>
    <dgm:pt modelId="{AEFDC0A0-167C-4360-8789-AC5CC6CE54EA}" type="pres">
      <dgm:prSet presAssocID="{9C8EC5EE-A527-49F6-B513-05064BE2B203}" presName="arrowNode" presStyleLbl="node1" presStyleIdx="0" presStyleCnt="1"/>
      <dgm:spPr/>
    </dgm:pt>
    <dgm:pt modelId="{5560A616-21F5-45C4-A5B1-7CCFC6B6D724}" type="pres">
      <dgm:prSet presAssocID="{C29A3DBB-EE31-4640-804E-6075A8446001}" presName="txNode1" presStyleLbl="revTx" presStyleIdx="0" presStyleCnt="7">
        <dgm:presLayoutVars>
          <dgm:bulletEnabled val="1"/>
        </dgm:presLayoutVars>
      </dgm:prSet>
      <dgm:spPr/>
      <dgm:t>
        <a:bodyPr/>
        <a:lstStyle/>
        <a:p>
          <a:endParaRPr lang="en-US"/>
        </a:p>
      </dgm:t>
    </dgm:pt>
    <dgm:pt modelId="{C8FB2058-4273-4B13-AE17-8509011C53EE}" type="pres">
      <dgm:prSet presAssocID="{87A9DC28-7294-4384-99BD-FF0B48A9E77D}" presName="txNode2" presStyleLbl="revTx" presStyleIdx="1" presStyleCnt="7">
        <dgm:presLayoutVars>
          <dgm:bulletEnabled val="1"/>
        </dgm:presLayoutVars>
      </dgm:prSet>
      <dgm:spPr/>
      <dgm:t>
        <a:bodyPr/>
        <a:lstStyle/>
        <a:p>
          <a:endParaRPr lang="en-US"/>
        </a:p>
      </dgm:t>
    </dgm:pt>
    <dgm:pt modelId="{7854A969-FDB8-41D5-A2F9-30123DCD4786}" type="pres">
      <dgm:prSet presAssocID="{C1BF3278-1E39-42E5-9E73-9E33E596D27C}" presName="dotNode2" presStyleCnt="0"/>
      <dgm:spPr/>
    </dgm:pt>
    <dgm:pt modelId="{B8B4F40F-4E56-40D2-8B72-E7651EC55FB4}" type="pres">
      <dgm:prSet presAssocID="{C1BF3278-1E39-42E5-9E73-9E33E596D27C}" presName="dotRepeatNode" presStyleLbl="fgShp" presStyleIdx="0" presStyleCnt="5"/>
      <dgm:spPr/>
      <dgm:t>
        <a:bodyPr/>
        <a:lstStyle/>
        <a:p>
          <a:endParaRPr lang="en-US"/>
        </a:p>
      </dgm:t>
    </dgm:pt>
    <dgm:pt modelId="{D701742A-E9D7-418D-8BA3-A8ACB5FC5240}" type="pres">
      <dgm:prSet presAssocID="{225A1B9F-ECEE-4673-93C6-03021B902EBD}" presName="txNode3" presStyleLbl="revTx" presStyleIdx="2" presStyleCnt="7">
        <dgm:presLayoutVars>
          <dgm:bulletEnabled val="1"/>
        </dgm:presLayoutVars>
      </dgm:prSet>
      <dgm:spPr/>
      <dgm:t>
        <a:bodyPr/>
        <a:lstStyle/>
        <a:p>
          <a:endParaRPr lang="en-US"/>
        </a:p>
      </dgm:t>
    </dgm:pt>
    <dgm:pt modelId="{C8F2AFDD-D7E1-4BCE-B0A1-042A4D6E16AA}" type="pres">
      <dgm:prSet presAssocID="{7EAA0373-E4A1-4C24-BFBD-CA4207AD9926}" presName="dotNode3" presStyleCnt="0"/>
      <dgm:spPr/>
    </dgm:pt>
    <dgm:pt modelId="{837E7341-3DFE-410F-B7CD-E6D57D8A110B}" type="pres">
      <dgm:prSet presAssocID="{7EAA0373-E4A1-4C24-BFBD-CA4207AD9926}" presName="dotRepeatNode" presStyleLbl="fgShp" presStyleIdx="1" presStyleCnt="5"/>
      <dgm:spPr/>
      <dgm:t>
        <a:bodyPr/>
        <a:lstStyle/>
        <a:p>
          <a:endParaRPr lang="en-US"/>
        </a:p>
      </dgm:t>
    </dgm:pt>
    <dgm:pt modelId="{D9CA26A6-AB3F-4ADB-98E6-AFBCA62E8DA1}" type="pres">
      <dgm:prSet presAssocID="{226E70B2-556B-464E-A625-A9E3D860AE4B}" presName="txNode4" presStyleLbl="revTx" presStyleIdx="3" presStyleCnt="7">
        <dgm:presLayoutVars>
          <dgm:bulletEnabled val="1"/>
        </dgm:presLayoutVars>
      </dgm:prSet>
      <dgm:spPr/>
      <dgm:t>
        <a:bodyPr/>
        <a:lstStyle/>
        <a:p>
          <a:endParaRPr lang="en-US"/>
        </a:p>
      </dgm:t>
    </dgm:pt>
    <dgm:pt modelId="{1502CE47-A021-4237-8C11-E36595A3D062}" type="pres">
      <dgm:prSet presAssocID="{C5A45E35-C866-4F28-9A06-06B795061F53}" presName="dotNode4" presStyleCnt="0"/>
      <dgm:spPr/>
    </dgm:pt>
    <dgm:pt modelId="{0FA008AC-4897-41A3-B862-19225646E4D5}" type="pres">
      <dgm:prSet presAssocID="{C5A45E35-C866-4F28-9A06-06B795061F53}" presName="dotRepeatNode" presStyleLbl="fgShp" presStyleIdx="2" presStyleCnt="5"/>
      <dgm:spPr/>
      <dgm:t>
        <a:bodyPr/>
        <a:lstStyle/>
        <a:p>
          <a:endParaRPr lang="en-US"/>
        </a:p>
      </dgm:t>
    </dgm:pt>
    <dgm:pt modelId="{D913CB05-9E6C-4E10-B0D2-54C8C7B6D739}" type="pres">
      <dgm:prSet presAssocID="{14E4032A-CB19-4A61-A44D-B5F36492B775}" presName="txNode5" presStyleLbl="revTx" presStyleIdx="4" presStyleCnt="7">
        <dgm:presLayoutVars>
          <dgm:bulletEnabled val="1"/>
        </dgm:presLayoutVars>
      </dgm:prSet>
      <dgm:spPr/>
      <dgm:t>
        <a:bodyPr/>
        <a:lstStyle/>
        <a:p>
          <a:endParaRPr lang="en-US"/>
        </a:p>
      </dgm:t>
    </dgm:pt>
    <dgm:pt modelId="{26FF04C4-2CEC-46A7-805E-18C2B12A1DBF}" type="pres">
      <dgm:prSet presAssocID="{0EA7C587-8947-452B-9321-8AB2ECDA3125}" presName="dotNode5" presStyleCnt="0"/>
      <dgm:spPr/>
    </dgm:pt>
    <dgm:pt modelId="{2CE6C0C9-590F-430A-BBF1-63B96DCA915F}" type="pres">
      <dgm:prSet presAssocID="{0EA7C587-8947-452B-9321-8AB2ECDA3125}" presName="dotRepeatNode" presStyleLbl="fgShp" presStyleIdx="3" presStyleCnt="5"/>
      <dgm:spPr/>
      <dgm:t>
        <a:bodyPr/>
        <a:lstStyle/>
        <a:p>
          <a:endParaRPr lang="en-US"/>
        </a:p>
      </dgm:t>
    </dgm:pt>
    <dgm:pt modelId="{3E914A36-BC83-462A-B552-AFF8A0407017}" type="pres">
      <dgm:prSet presAssocID="{70F6B619-5172-4DA1-9E0D-29D855167F4E}" presName="txNode6" presStyleLbl="revTx" presStyleIdx="5" presStyleCnt="7">
        <dgm:presLayoutVars>
          <dgm:bulletEnabled val="1"/>
        </dgm:presLayoutVars>
      </dgm:prSet>
      <dgm:spPr/>
      <dgm:t>
        <a:bodyPr/>
        <a:lstStyle/>
        <a:p>
          <a:endParaRPr lang="en-US"/>
        </a:p>
      </dgm:t>
    </dgm:pt>
    <dgm:pt modelId="{AFD4BE0B-FB2B-4B31-81CF-F8E09C79DC99}" type="pres">
      <dgm:prSet presAssocID="{B16FC08D-7F18-400C-A910-1EC9CDBD8F73}" presName="dotNode6" presStyleCnt="0"/>
      <dgm:spPr/>
    </dgm:pt>
    <dgm:pt modelId="{FAF75B45-0F28-441B-9BD2-8D02965E8665}" type="pres">
      <dgm:prSet presAssocID="{B16FC08D-7F18-400C-A910-1EC9CDBD8F73}" presName="dotRepeatNode" presStyleLbl="fgShp" presStyleIdx="4" presStyleCnt="5"/>
      <dgm:spPr/>
      <dgm:t>
        <a:bodyPr/>
        <a:lstStyle/>
        <a:p>
          <a:endParaRPr lang="en-US"/>
        </a:p>
      </dgm:t>
    </dgm:pt>
    <dgm:pt modelId="{7AD86241-45A0-4F03-BD78-C9B57927F983}" type="pres">
      <dgm:prSet presAssocID="{9776D952-C058-480F-A05B-E51CC6FEA35F}" presName="txNode7" presStyleLbl="revTx" presStyleIdx="6" presStyleCnt="7">
        <dgm:presLayoutVars>
          <dgm:bulletEnabled val="1"/>
        </dgm:presLayoutVars>
      </dgm:prSet>
      <dgm:spPr/>
      <dgm:t>
        <a:bodyPr/>
        <a:lstStyle/>
        <a:p>
          <a:endParaRPr lang="en-US"/>
        </a:p>
      </dgm:t>
    </dgm:pt>
  </dgm:ptLst>
  <dgm:cxnLst>
    <dgm:cxn modelId="{7D1ECFFC-C1C4-47ED-B55D-F543354DD061}" type="presOf" srcId="{226E70B2-556B-464E-A625-A9E3D860AE4B}" destId="{D9CA26A6-AB3F-4ADB-98E6-AFBCA62E8DA1}" srcOrd="0" destOrd="0" presId="urn:microsoft.com/office/officeart/2009/3/layout/DescendingProcess"/>
    <dgm:cxn modelId="{18F33B2E-E023-4F0D-8F5E-DAD33D450F5D}" type="presOf" srcId="{14E4032A-CB19-4A61-A44D-B5F36492B775}" destId="{D913CB05-9E6C-4E10-B0D2-54C8C7B6D739}" srcOrd="0" destOrd="0" presId="urn:microsoft.com/office/officeart/2009/3/layout/DescendingProcess"/>
    <dgm:cxn modelId="{5D786EFA-9A40-44C8-9089-4339BE51A5E8}" srcId="{9C8EC5EE-A527-49F6-B513-05064BE2B203}" destId="{226E70B2-556B-464E-A625-A9E3D860AE4B}" srcOrd="3" destOrd="0" parTransId="{AC344989-B59C-4B52-8210-FBAB94E0E43C}" sibTransId="{C5A45E35-C866-4F28-9A06-06B795061F53}"/>
    <dgm:cxn modelId="{8774635B-5426-44ED-B98E-B8ECF786169C}" srcId="{9C8EC5EE-A527-49F6-B513-05064BE2B203}" destId="{225A1B9F-ECEE-4673-93C6-03021B902EBD}" srcOrd="2" destOrd="0" parTransId="{BE984087-C8FC-4A06-9CA0-853D4E57F324}" sibTransId="{7EAA0373-E4A1-4C24-BFBD-CA4207AD9926}"/>
    <dgm:cxn modelId="{95D9FB5E-C677-490F-B7A0-1EF0C864BC63}" type="presOf" srcId="{225A1B9F-ECEE-4673-93C6-03021B902EBD}" destId="{D701742A-E9D7-418D-8BA3-A8ACB5FC5240}" srcOrd="0" destOrd="0" presId="urn:microsoft.com/office/officeart/2009/3/layout/DescendingProcess"/>
    <dgm:cxn modelId="{91B002DC-DF8F-4B21-B8ED-15D2D0A3C940}" srcId="{9C8EC5EE-A527-49F6-B513-05064BE2B203}" destId="{C29A3DBB-EE31-4640-804E-6075A8446001}" srcOrd="0" destOrd="0" parTransId="{A5010F17-E8D9-458B-8801-FBF111D404C0}" sibTransId="{86049E91-1082-47A4-B7EC-A92420067244}"/>
    <dgm:cxn modelId="{CA8A660F-04D3-428C-ABFE-EE43FC346ACF}" type="presOf" srcId="{87A9DC28-7294-4384-99BD-FF0B48A9E77D}" destId="{C8FB2058-4273-4B13-AE17-8509011C53EE}" srcOrd="0" destOrd="0" presId="urn:microsoft.com/office/officeart/2009/3/layout/DescendingProcess"/>
    <dgm:cxn modelId="{150B94F3-FD58-4366-91E9-5C11C02AC26F}" type="presOf" srcId="{C1BF3278-1E39-42E5-9E73-9E33E596D27C}" destId="{B8B4F40F-4E56-40D2-8B72-E7651EC55FB4}" srcOrd="0" destOrd="0" presId="urn:microsoft.com/office/officeart/2009/3/layout/DescendingProcess"/>
    <dgm:cxn modelId="{CB32AF68-48B5-4CB6-ACB6-086EF2D4E6E1}" srcId="{9C8EC5EE-A527-49F6-B513-05064BE2B203}" destId="{70F6B619-5172-4DA1-9E0D-29D855167F4E}" srcOrd="5" destOrd="0" parTransId="{D7061CEE-7334-4322-8D7F-7B42EB59BBB3}" sibTransId="{B16FC08D-7F18-400C-A910-1EC9CDBD8F73}"/>
    <dgm:cxn modelId="{FBF785A5-B204-4C81-83B8-7797EE2BF0C1}" type="presOf" srcId="{9776D952-C058-480F-A05B-E51CC6FEA35F}" destId="{7AD86241-45A0-4F03-BD78-C9B57927F983}" srcOrd="0" destOrd="0" presId="urn:microsoft.com/office/officeart/2009/3/layout/DescendingProcess"/>
    <dgm:cxn modelId="{5CED4941-3E08-41F5-8A84-95CBC3A9E882}" type="presOf" srcId="{7EAA0373-E4A1-4C24-BFBD-CA4207AD9926}" destId="{837E7341-3DFE-410F-B7CD-E6D57D8A110B}" srcOrd="0" destOrd="0" presId="urn:microsoft.com/office/officeart/2009/3/layout/DescendingProcess"/>
    <dgm:cxn modelId="{9B932F31-44F4-44F9-9042-97C492C42F1C}" type="presOf" srcId="{B16FC08D-7F18-400C-A910-1EC9CDBD8F73}" destId="{FAF75B45-0F28-441B-9BD2-8D02965E8665}" srcOrd="0" destOrd="0" presId="urn:microsoft.com/office/officeart/2009/3/layout/DescendingProcess"/>
    <dgm:cxn modelId="{190F7BBC-C8A1-478D-BFF2-40EE8DC71E97}" type="presOf" srcId="{C5A45E35-C866-4F28-9A06-06B795061F53}" destId="{0FA008AC-4897-41A3-B862-19225646E4D5}" srcOrd="0" destOrd="0" presId="urn:microsoft.com/office/officeart/2009/3/layout/DescendingProcess"/>
    <dgm:cxn modelId="{98C7941B-5F32-481A-9B2A-DE8544068B17}" srcId="{9C8EC5EE-A527-49F6-B513-05064BE2B203}" destId="{87A9DC28-7294-4384-99BD-FF0B48A9E77D}" srcOrd="1" destOrd="0" parTransId="{B6AC3CF6-FA6B-4E81-9DDE-07B44F8EF440}" sibTransId="{C1BF3278-1E39-42E5-9E73-9E33E596D27C}"/>
    <dgm:cxn modelId="{7074AC12-E47A-4878-BBDF-DD01BCBFFFB0}" type="presOf" srcId="{70F6B619-5172-4DA1-9E0D-29D855167F4E}" destId="{3E914A36-BC83-462A-B552-AFF8A0407017}" srcOrd="0" destOrd="0" presId="urn:microsoft.com/office/officeart/2009/3/layout/DescendingProcess"/>
    <dgm:cxn modelId="{9AFD33A5-5BA1-4F62-88FE-B06033961088}" srcId="{9C8EC5EE-A527-49F6-B513-05064BE2B203}" destId="{9776D952-C058-480F-A05B-E51CC6FEA35F}" srcOrd="6" destOrd="0" parTransId="{82C452B2-3A6D-46B9-9118-F00093BF24B9}" sibTransId="{72FFAAE8-0936-457E-AA99-634C5D9CD74C}"/>
    <dgm:cxn modelId="{71A5D362-DD47-478C-9E3C-A6C3C39C755E}" type="presOf" srcId="{C29A3DBB-EE31-4640-804E-6075A8446001}" destId="{5560A616-21F5-45C4-A5B1-7CCFC6B6D724}" srcOrd="0" destOrd="0" presId="urn:microsoft.com/office/officeart/2009/3/layout/DescendingProcess"/>
    <dgm:cxn modelId="{973F150A-F97C-4EA0-AFD7-BFFF13AF1B5E}" srcId="{9C8EC5EE-A527-49F6-B513-05064BE2B203}" destId="{14E4032A-CB19-4A61-A44D-B5F36492B775}" srcOrd="4" destOrd="0" parTransId="{46923CFA-C476-46E9-907E-B6A7D35D6B31}" sibTransId="{0EA7C587-8947-452B-9321-8AB2ECDA3125}"/>
    <dgm:cxn modelId="{250CA553-E702-4330-A68D-7FE0274EE0D1}" type="presOf" srcId="{0EA7C587-8947-452B-9321-8AB2ECDA3125}" destId="{2CE6C0C9-590F-430A-BBF1-63B96DCA915F}" srcOrd="0" destOrd="0" presId="urn:microsoft.com/office/officeart/2009/3/layout/DescendingProcess"/>
    <dgm:cxn modelId="{88CBBB71-62C4-47E4-9851-CF9F48EA7653}" type="presOf" srcId="{9C8EC5EE-A527-49F6-B513-05064BE2B203}" destId="{2FDA29BE-8F3E-4057-80F0-5FF1860C1F9F}" srcOrd="0" destOrd="0" presId="urn:microsoft.com/office/officeart/2009/3/layout/DescendingProcess"/>
    <dgm:cxn modelId="{F622C941-7864-44C6-B587-F5FEAD92505B}" type="presParOf" srcId="{2FDA29BE-8F3E-4057-80F0-5FF1860C1F9F}" destId="{AEFDC0A0-167C-4360-8789-AC5CC6CE54EA}" srcOrd="0" destOrd="0" presId="urn:microsoft.com/office/officeart/2009/3/layout/DescendingProcess"/>
    <dgm:cxn modelId="{DB470762-8171-4CF3-9B00-8BBBE51D7ED0}" type="presParOf" srcId="{2FDA29BE-8F3E-4057-80F0-5FF1860C1F9F}" destId="{5560A616-21F5-45C4-A5B1-7CCFC6B6D724}" srcOrd="1" destOrd="0" presId="urn:microsoft.com/office/officeart/2009/3/layout/DescendingProcess"/>
    <dgm:cxn modelId="{7D9182B1-AE36-4FAF-A33C-202335B60E1F}" type="presParOf" srcId="{2FDA29BE-8F3E-4057-80F0-5FF1860C1F9F}" destId="{C8FB2058-4273-4B13-AE17-8509011C53EE}" srcOrd="2" destOrd="0" presId="urn:microsoft.com/office/officeart/2009/3/layout/DescendingProcess"/>
    <dgm:cxn modelId="{21EF06BD-B6AD-459B-9A4C-839BCC610C5E}" type="presParOf" srcId="{2FDA29BE-8F3E-4057-80F0-5FF1860C1F9F}" destId="{7854A969-FDB8-41D5-A2F9-30123DCD4786}" srcOrd="3" destOrd="0" presId="urn:microsoft.com/office/officeart/2009/3/layout/DescendingProcess"/>
    <dgm:cxn modelId="{FE972F0A-5803-4C99-896F-B723F2608962}" type="presParOf" srcId="{7854A969-FDB8-41D5-A2F9-30123DCD4786}" destId="{B8B4F40F-4E56-40D2-8B72-E7651EC55FB4}" srcOrd="0" destOrd="0" presId="urn:microsoft.com/office/officeart/2009/3/layout/DescendingProcess"/>
    <dgm:cxn modelId="{04D96959-39C1-48DC-B60E-A84460EA7D63}" type="presParOf" srcId="{2FDA29BE-8F3E-4057-80F0-5FF1860C1F9F}" destId="{D701742A-E9D7-418D-8BA3-A8ACB5FC5240}" srcOrd="4" destOrd="0" presId="urn:microsoft.com/office/officeart/2009/3/layout/DescendingProcess"/>
    <dgm:cxn modelId="{AD598E0E-45B5-4284-8180-2378A8EDDF24}" type="presParOf" srcId="{2FDA29BE-8F3E-4057-80F0-5FF1860C1F9F}" destId="{C8F2AFDD-D7E1-4BCE-B0A1-042A4D6E16AA}" srcOrd="5" destOrd="0" presId="urn:microsoft.com/office/officeart/2009/3/layout/DescendingProcess"/>
    <dgm:cxn modelId="{451F5991-6969-4F6A-BD30-CC427C9C6FD9}" type="presParOf" srcId="{C8F2AFDD-D7E1-4BCE-B0A1-042A4D6E16AA}" destId="{837E7341-3DFE-410F-B7CD-E6D57D8A110B}" srcOrd="0" destOrd="0" presId="urn:microsoft.com/office/officeart/2009/3/layout/DescendingProcess"/>
    <dgm:cxn modelId="{5DB8D8B4-E24B-443D-8E42-8BA43C9D5EC1}" type="presParOf" srcId="{2FDA29BE-8F3E-4057-80F0-5FF1860C1F9F}" destId="{D9CA26A6-AB3F-4ADB-98E6-AFBCA62E8DA1}" srcOrd="6" destOrd="0" presId="urn:microsoft.com/office/officeart/2009/3/layout/DescendingProcess"/>
    <dgm:cxn modelId="{C8282091-AA83-4E43-BB40-3E3395C7F9AE}" type="presParOf" srcId="{2FDA29BE-8F3E-4057-80F0-5FF1860C1F9F}" destId="{1502CE47-A021-4237-8C11-E36595A3D062}" srcOrd="7" destOrd="0" presId="urn:microsoft.com/office/officeart/2009/3/layout/DescendingProcess"/>
    <dgm:cxn modelId="{5C2CC5D7-1563-460B-AB23-AFEEF4F97C15}" type="presParOf" srcId="{1502CE47-A021-4237-8C11-E36595A3D062}" destId="{0FA008AC-4897-41A3-B862-19225646E4D5}" srcOrd="0" destOrd="0" presId="urn:microsoft.com/office/officeart/2009/3/layout/DescendingProcess"/>
    <dgm:cxn modelId="{BF3E22DB-98DF-43E6-9F40-CA3D092F08A9}" type="presParOf" srcId="{2FDA29BE-8F3E-4057-80F0-5FF1860C1F9F}" destId="{D913CB05-9E6C-4E10-B0D2-54C8C7B6D739}" srcOrd="8" destOrd="0" presId="urn:microsoft.com/office/officeart/2009/3/layout/DescendingProcess"/>
    <dgm:cxn modelId="{365488E8-01B8-479F-94D7-3B8CECC58466}" type="presParOf" srcId="{2FDA29BE-8F3E-4057-80F0-5FF1860C1F9F}" destId="{26FF04C4-2CEC-46A7-805E-18C2B12A1DBF}" srcOrd="9" destOrd="0" presId="urn:microsoft.com/office/officeart/2009/3/layout/DescendingProcess"/>
    <dgm:cxn modelId="{3A2EEC14-6683-4050-B9F9-D06067F708BA}" type="presParOf" srcId="{26FF04C4-2CEC-46A7-805E-18C2B12A1DBF}" destId="{2CE6C0C9-590F-430A-BBF1-63B96DCA915F}" srcOrd="0" destOrd="0" presId="urn:microsoft.com/office/officeart/2009/3/layout/DescendingProcess"/>
    <dgm:cxn modelId="{1D7E3635-E29A-422E-84F4-7A2785EE0320}" type="presParOf" srcId="{2FDA29BE-8F3E-4057-80F0-5FF1860C1F9F}" destId="{3E914A36-BC83-462A-B552-AFF8A0407017}" srcOrd="10" destOrd="0" presId="urn:microsoft.com/office/officeart/2009/3/layout/DescendingProcess"/>
    <dgm:cxn modelId="{899FC73E-6970-4674-8863-16C25EA13F6D}" type="presParOf" srcId="{2FDA29BE-8F3E-4057-80F0-5FF1860C1F9F}" destId="{AFD4BE0B-FB2B-4B31-81CF-F8E09C79DC99}" srcOrd="11" destOrd="0" presId="urn:microsoft.com/office/officeart/2009/3/layout/DescendingProcess"/>
    <dgm:cxn modelId="{48AA3BE5-9098-4FDD-B9E4-CBFDE5FF87CD}" type="presParOf" srcId="{AFD4BE0B-FB2B-4B31-81CF-F8E09C79DC99}" destId="{FAF75B45-0F28-441B-9BD2-8D02965E8665}" srcOrd="0" destOrd="0" presId="urn:microsoft.com/office/officeart/2009/3/layout/DescendingProcess"/>
    <dgm:cxn modelId="{47F72DDC-1B86-4711-91DE-625C4D80C00F}" type="presParOf" srcId="{2FDA29BE-8F3E-4057-80F0-5FF1860C1F9F}" destId="{7AD86241-45A0-4F03-BD78-C9B57927F983}" srcOrd="12" destOrd="0" presId="urn:microsoft.com/office/officeart/2009/3/layout/Descending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847A82C-9861-471B-9172-A2822621C992}" type="doc">
      <dgm:prSet loTypeId="urn:microsoft.com/office/officeart/2005/8/layout/venn1" loCatId="relationship" qsTypeId="urn:microsoft.com/office/officeart/2005/8/quickstyle/simple1" qsCatId="simple" csTypeId="urn:microsoft.com/office/officeart/2005/8/colors/accent1_2" csCatId="accent1"/>
      <dgm:spPr/>
      <dgm:t>
        <a:bodyPr/>
        <a:lstStyle/>
        <a:p>
          <a:endParaRPr lang="en-US"/>
        </a:p>
      </dgm:t>
    </dgm:pt>
    <dgm:pt modelId="{8A6DB93F-A989-4677-B8AB-F3012829EA8E}">
      <dgm:prSet/>
      <dgm:spPr/>
      <dgm:t>
        <a:bodyPr/>
        <a:lstStyle/>
        <a:p>
          <a:pPr rtl="0"/>
          <a:r>
            <a:rPr lang="en-US" smtClean="0"/>
            <a:t>Transition</a:t>
          </a:r>
          <a:endParaRPr lang="en-US"/>
        </a:p>
      </dgm:t>
    </dgm:pt>
    <dgm:pt modelId="{E950C888-08D9-4C75-9498-46317697F459}" type="parTrans" cxnId="{FADC62E9-7975-440A-ABEC-CFC093B22007}">
      <dgm:prSet/>
      <dgm:spPr/>
      <dgm:t>
        <a:bodyPr/>
        <a:lstStyle/>
        <a:p>
          <a:endParaRPr lang="en-US"/>
        </a:p>
      </dgm:t>
    </dgm:pt>
    <dgm:pt modelId="{FD97B9BB-53A8-4864-A306-38F24A075644}" type="sibTrans" cxnId="{FADC62E9-7975-440A-ABEC-CFC093B22007}">
      <dgm:prSet/>
      <dgm:spPr/>
      <dgm:t>
        <a:bodyPr/>
        <a:lstStyle/>
        <a:p>
          <a:endParaRPr lang="en-US"/>
        </a:p>
      </dgm:t>
    </dgm:pt>
    <dgm:pt modelId="{B31B3EAC-84BB-40ED-AFCC-748288315632}">
      <dgm:prSet/>
      <dgm:spPr/>
      <dgm:t>
        <a:bodyPr/>
        <a:lstStyle/>
        <a:p>
          <a:pPr rtl="0"/>
          <a:r>
            <a:rPr lang="en-US" smtClean="0"/>
            <a:t>Community Activities</a:t>
          </a:r>
          <a:endParaRPr lang="en-US"/>
        </a:p>
      </dgm:t>
    </dgm:pt>
    <dgm:pt modelId="{18522405-BA46-40FB-9320-BFA77D277425}" type="parTrans" cxnId="{7F8FED88-8B6C-4D2B-858B-00A17818E887}">
      <dgm:prSet/>
      <dgm:spPr/>
      <dgm:t>
        <a:bodyPr/>
        <a:lstStyle/>
        <a:p>
          <a:endParaRPr lang="en-US"/>
        </a:p>
      </dgm:t>
    </dgm:pt>
    <dgm:pt modelId="{839B19DA-6C2B-4635-9BC1-B7EC0432532C}" type="sibTrans" cxnId="{7F8FED88-8B6C-4D2B-858B-00A17818E887}">
      <dgm:prSet/>
      <dgm:spPr/>
      <dgm:t>
        <a:bodyPr/>
        <a:lstStyle/>
        <a:p>
          <a:endParaRPr lang="en-US"/>
        </a:p>
      </dgm:t>
    </dgm:pt>
    <dgm:pt modelId="{AC075F65-835C-44C0-A576-9AE58FFC867C}">
      <dgm:prSet/>
      <dgm:spPr/>
      <dgm:t>
        <a:bodyPr/>
        <a:lstStyle/>
        <a:p>
          <a:pPr rtl="0"/>
          <a:r>
            <a:rPr lang="en-US" smtClean="0"/>
            <a:t>Treatment Phases Through Journals</a:t>
          </a:r>
          <a:endParaRPr lang="en-US"/>
        </a:p>
      </dgm:t>
    </dgm:pt>
    <dgm:pt modelId="{9089766C-5869-4F12-A22C-8E729F87AC0E}" type="parTrans" cxnId="{D092E525-1DE0-4638-B64E-08EE4AADF1C5}">
      <dgm:prSet/>
      <dgm:spPr/>
      <dgm:t>
        <a:bodyPr/>
        <a:lstStyle/>
        <a:p>
          <a:endParaRPr lang="en-US"/>
        </a:p>
      </dgm:t>
    </dgm:pt>
    <dgm:pt modelId="{9476E060-EF99-4F2F-B9D5-572C0046730A}" type="sibTrans" cxnId="{D092E525-1DE0-4638-B64E-08EE4AADF1C5}">
      <dgm:prSet/>
      <dgm:spPr/>
      <dgm:t>
        <a:bodyPr/>
        <a:lstStyle/>
        <a:p>
          <a:endParaRPr lang="en-US"/>
        </a:p>
      </dgm:t>
    </dgm:pt>
    <dgm:pt modelId="{05693AD2-DA19-4FA8-9DE9-FA839A0B8997}">
      <dgm:prSet/>
      <dgm:spPr/>
      <dgm:t>
        <a:bodyPr/>
        <a:lstStyle/>
        <a:p>
          <a:pPr rtl="0"/>
          <a:r>
            <a:rPr lang="en-US" smtClean="0"/>
            <a:t>Small Therapy Groups</a:t>
          </a:r>
          <a:endParaRPr lang="en-US"/>
        </a:p>
      </dgm:t>
    </dgm:pt>
    <dgm:pt modelId="{DD537DA6-0BBD-4797-9041-0A8148B57D55}" type="parTrans" cxnId="{8371932E-8E67-4939-98CE-294F5F861F29}">
      <dgm:prSet/>
      <dgm:spPr/>
      <dgm:t>
        <a:bodyPr/>
        <a:lstStyle/>
        <a:p>
          <a:endParaRPr lang="en-US"/>
        </a:p>
      </dgm:t>
    </dgm:pt>
    <dgm:pt modelId="{4FE789F8-49B2-4B2E-82AC-875F99DECAE3}" type="sibTrans" cxnId="{8371932E-8E67-4939-98CE-294F5F861F29}">
      <dgm:prSet/>
      <dgm:spPr/>
      <dgm:t>
        <a:bodyPr/>
        <a:lstStyle/>
        <a:p>
          <a:endParaRPr lang="en-US"/>
        </a:p>
      </dgm:t>
    </dgm:pt>
    <dgm:pt modelId="{2CF20F62-C1D2-4039-A457-8B0F0A4509DD}">
      <dgm:prSet/>
      <dgm:spPr/>
      <dgm:t>
        <a:bodyPr/>
        <a:lstStyle/>
        <a:p>
          <a:pPr rtl="0"/>
          <a:r>
            <a:rPr lang="en-US" smtClean="0"/>
            <a:t>Community Jobs</a:t>
          </a:r>
          <a:endParaRPr lang="en-US"/>
        </a:p>
      </dgm:t>
    </dgm:pt>
    <dgm:pt modelId="{6DA918A2-3907-41D4-922E-FA2C194B5237}" type="parTrans" cxnId="{6B169135-E193-4367-89FB-9DF2A7914706}">
      <dgm:prSet/>
      <dgm:spPr/>
      <dgm:t>
        <a:bodyPr/>
        <a:lstStyle/>
        <a:p>
          <a:endParaRPr lang="en-US"/>
        </a:p>
      </dgm:t>
    </dgm:pt>
    <dgm:pt modelId="{BCDAC55B-B229-4960-86A3-998DB7B68782}" type="sibTrans" cxnId="{6B169135-E193-4367-89FB-9DF2A7914706}">
      <dgm:prSet/>
      <dgm:spPr/>
      <dgm:t>
        <a:bodyPr/>
        <a:lstStyle/>
        <a:p>
          <a:endParaRPr lang="en-US"/>
        </a:p>
      </dgm:t>
    </dgm:pt>
    <dgm:pt modelId="{6E408F8F-EFD3-4BC1-AE73-205168713C6B}" type="pres">
      <dgm:prSet presAssocID="{E847A82C-9861-471B-9172-A2822621C992}" presName="compositeShape" presStyleCnt="0">
        <dgm:presLayoutVars>
          <dgm:chMax val="7"/>
          <dgm:dir/>
          <dgm:resizeHandles val="exact"/>
        </dgm:presLayoutVars>
      </dgm:prSet>
      <dgm:spPr/>
      <dgm:t>
        <a:bodyPr/>
        <a:lstStyle/>
        <a:p>
          <a:endParaRPr lang="en-US"/>
        </a:p>
      </dgm:t>
    </dgm:pt>
    <dgm:pt modelId="{B895F324-2A0D-4643-9232-532F209AA461}" type="pres">
      <dgm:prSet presAssocID="{8A6DB93F-A989-4677-B8AB-F3012829EA8E}" presName="circ1" presStyleLbl="vennNode1" presStyleIdx="0" presStyleCnt="5"/>
      <dgm:spPr/>
    </dgm:pt>
    <dgm:pt modelId="{F60BF77A-A5B4-41CD-AB18-42AF4C107EB1}" type="pres">
      <dgm:prSet presAssocID="{8A6DB93F-A989-4677-B8AB-F3012829EA8E}" presName="circ1Tx" presStyleLbl="revTx" presStyleIdx="0" presStyleCnt="0">
        <dgm:presLayoutVars>
          <dgm:chMax val="0"/>
          <dgm:chPref val="0"/>
          <dgm:bulletEnabled val="1"/>
        </dgm:presLayoutVars>
      </dgm:prSet>
      <dgm:spPr/>
      <dgm:t>
        <a:bodyPr/>
        <a:lstStyle/>
        <a:p>
          <a:endParaRPr lang="en-US"/>
        </a:p>
      </dgm:t>
    </dgm:pt>
    <dgm:pt modelId="{4415B45E-B902-4A21-8D9B-6F20FF2E6642}" type="pres">
      <dgm:prSet presAssocID="{B31B3EAC-84BB-40ED-AFCC-748288315632}" presName="circ2" presStyleLbl="vennNode1" presStyleIdx="1" presStyleCnt="5"/>
      <dgm:spPr/>
    </dgm:pt>
    <dgm:pt modelId="{81DCDFA0-831C-4DD5-8286-29F3A19D1D7E}" type="pres">
      <dgm:prSet presAssocID="{B31B3EAC-84BB-40ED-AFCC-748288315632}" presName="circ2Tx" presStyleLbl="revTx" presStyleIdx="0" presStyleCnt="0">
        <dgm:presLayoutVars>
          <dgm:chMax val="0"/>
          <dgm:chPref val="0"/>
          <dgm:bulletEnabled val="1"/>
        </dgm:presLayoutVars>
      </dgm:prSet>
      <dgm:spPr/>
      <dgm:t>
        <a:bodyPr/>
        <a:lstStyle/>
        <a:p>
          <a:endParaRPr lang="en-US"/>
        </a:p>
      </dgm:t>
    </dgm:pt>
    <dgm:pt modelId="{695082DB-2E08-4F52-9E90-12497CCE98AA}" type="pres">
      <dgm:prSet presAssocID="{AC075F65-835C-44C0-A576-9AE58FFC867C}" presName="circ3" presStyleLbl="vennNode1" presStyleIdx="2" presStyleCnt="5"/>
      <dgm:spPr/>
    </dgm:pt>
    <dgm:pt modelId="{333A9F0F-0F8E-4640-BA73-F124645D93D0}" type="pres">
      <dgm:prSet presAssocID="{AC075F65-835C-44C0-A576-9AE58FFC867C}" presName="circ3Tx" presStyleLbl="revTx" presStyleIdx="0" presStyleCnt="0">
        <dgm:presLayoutVars>
          <dgm:chMax val="0"/>
          <dgm:chPref val="0"/>
          <dgm:bulletEnabled val="1"/>
        </dgm:presLayoutVars>
      </dgm:prSet>
      <dgm:spPr/>
      <dgm:t>
        <a:bodyPr/>
        <a:lstStyle/>
        <a:p>
          <a:endParaRPr lang="en-US"/>
        </a:p>
      </dgm:t>
    </dgm:pt>
    <dgm:pt modelId="{5F131C57-EC58-4816-8D83-2A010821156F}" type="pres">
      <dgm:prSet presAssocID="{05693AD2-DA19-4FA8-9DE9-FA839A0B8997}" presName="circ4" presStyleLbl="vennNode1" presStyleIdx="3" presStyleCnt="5"/>
      <dgm:spPr/>
    </dgm:pt>
    <dgm:pt modelId="{BD2DEA8C-5C35-42C8-8BFE-D42FEC541D30}" type="pres">
      <dgm:prSet presAssocID="{05693AD2-DA19-4FA8-9DE9-FA839A0B8997}" presName="circ4Tx" presStyleLbl="revTx" presStyleIdx="0" presStyleCnt="0">
        <dgm:presLayoutVars>
          <dgm:chMax val="0"/>
          <dgm:chPref val="0"/>
          <dgm:bulletEnabled val="1"/>
        </dgm:presLayoutVars>
      </dgm:prSet>
      <dgm:spPr/>
      <dgm:t>
        <a:bodyPr/>
        <a:lstStyle/>
        <a:p>
          <a:endParaRPr lang="en-US"/>
        </a:p>
      </dgm:t>
    </dgm:pt>
    <dgm:pt modelId="{6A5B2322-BDD2-4C97-BD8D-10A1F20BDB27}" type="pres">
      <dgm:prSet presAssocID="{2CF20F62-C1D2-4039-A457-8B0F0A4509DD}" presName="circ5" presStyleLbl="vennNode1" presStyleIdx="4" presStyleCnt="5"/>
      <dgm:spPr/>
    </dgm:pt>
    <dgm:pt modelId="{F91274BC-C9D8-4592-BA80-AED6C8D1DB8D}" type="pres">
      <dgm:prSet presAssocID="{2CF20F62-C1D2-4039-A457-8B0F0A4509DD}" presName="circ5Tx" presStyleLbl="revTx" presStyleIdx="0" presStyleCnt="0">
        <dgm:presLayoutVars>
          <dgm:chMax val="0"/>
          <dgm:chPref val="0"/>
          <dgm:bulletEnabled val="1"/>
        </dgm:presLayoutVars>
      </dgm:prSet>
      <dgm:spPr/>
      <dgm:t>
        <a:bodyPr/>
        <a:lstStyle/>
        <a:p>
          <a:endParaRPr lang="en-US"/>
        </a:p>
      </dgm:t>
    </dgm:pt>
  </dgm:ptLst>
  <dgm:cxnLst>
    <dgm:cxn modelId="{67A32FE0-5AB1-4A17-868D-D150F9BD5961}" type="presOf" srcId="{E847A82C-9861-471B-9172-A2822621C992}" destId="{6E408F8F-EFD3-4BC1-AE73-205168713C6B}" srcOrd="0" destOrd="0" presId="urn:microsoft.com/office/officeart/2005/8/layout/venn1"/>
    <dgm:cxn modelId="{D092E525-1DE0-4638-B64E-08EE4AADF1C5}" srcId="{E847A82C-9861-471B-9172-A2822621C992}" destId="{AC075F65-835C-44C0-A576-9AE58FFC867C}" srcOrd="2" destOrd="0" parTransId="{9089766C-5869-4F12-A22C-8E729F87AC0E}" sibTransId="{9476E060-EF99-4F2F-B9D5-572C0046730A}"/>
    <dgm:cxn modelId="{AD615B15-DE19-4E15-8896-77B644A80EA0}" type="presOf" srcId="{AC075F65-835C-44C0-A576-9AE58FFC867C}" destId="{333A9F0F-0F8E-4640-BA73-F124645D93D0}" srcOrd="0" destOrd="0" presId="urn:microsoft.com/office/officeart/2005/8/layout/venn1"/>
    <dgm:cxn modelId="{8371932E-8E67-4939-98CE-294F5F861F29}" srcId="{E847A82C-9861-471B-9172-A2822621C992}" destId="{05693AD2-DA19-4FA8-9DE9-FA839A0B8997}" srcOrd="3" destOrd="0" parTransId="{DD537DA6-0BBD-4797-9041-0A8148B57D55}" sibTransId="{4FE789F8-49B2-4B2E-82AC-875F99DECAE3}"/>
    <dgm:cxn modelId="{50644083-AE5D-4B20-9B6B-EEDEB2D9A8CE}" type="presOf" srcId="{8A6DB93F-A989-4677-B8AB-F3012829EA8E}" destId="{F60BF77A-A5B4-41CD-AB18-42AF4C107EB1}" srcOrd="0" destOrd="0" presId="urn:microsoft.com/office/officeart/2005/8/layout/venn1"/>
    <dgm:cxn modelId="{74E940BD-09CE-42AB-82BC-DB4C505F11E7}" type="presOf" srcId="{05693AD2-DA19-4FA8-9DE9-FA839A0B8997}" destId="{BD2DEA8C-5C35-42C8-8BFE-D42FEC541D30}" srcOrd="0" destOrd="0" presId="urn:microsoft.com/office/officeart/2005/8/layout/venn1"/>
    <dgm:cxn modelId="{6B169135-E193-4367-89FB-9DF2A7914706}" srcId="{E847A82C-9861-471B-9172-A2822621C992}" destId="{2CF20F62-C1D2-4039-A457-8B0F0A4509DD}" srcOrd="4" destOrd="0" parTransId="{6DA918A2-3907-41D4-922E-FA2C194B5237}" sibTransId="{BCDAC55B-B229-4960-86A3-998DB7B68782}"/>
    <dgm:cxn modelId="{D4E0F8D1-A7D2-4754-B268-43023B1CBC1B}" type="presOf" srcId="{B31B3EAC-84BB-40ED-AFCC-748288315632}" destId="{81DCDFA0-831C-4DD5-8286-29F3A19D1D7E}" srcOrd="0" destOrd="0" presId="urn:microsoft.com/office/officeart/2005/8/layout/venn1"/>
    <dgm:cxn modelId="{FADC62E9-7975-440A-ABEC-CFC093B22007}" srcId="{E847A82C-9861-471B-9172-A2822621C992}" destId="{8A6DB93F-A989-4677-B8AB-F3012829EA8E}" srcOrd="0" destOrd="0" parTransId="{E950C888-08D9-4C75-9498-46317697F459}" sibTransId="{FD97B9BB-53A8-4864-A306-38F24A075644}"/>
    <dgm:cxn modelId="{7F8FED88-8B6C-4D2B-858B-00A17818E887}" srcId="{E847A82C-9861-471B-9172-A2822621C992}" destId="{B31B3EAC-84BB-40ED-AFCC-748288315632}" srcOrd="1" destOrd="0" parTransId="{18522405-BA46-40FB-9320-BFA77D277425}" sibTransId="{839B19DA-6C2B-4635-9BC1-B7EC0432532C}"/>
    <dgm:cxn modelId="{0B86A100-8834-4D17-8100-A7769021A2B4}" type="presOf" srcId="{2CF20F62-C1D2-4039-A457-8B0F0A4509DD}" destId="{F91274BC-C9D8-4592-BA80-AED6C8D1DB8D}" srcOrd="0" destOrd="0" presId="urn:microsoft.com/office/officeart/2005/8/layout/venn1"/>
    <dgm:cxn modelId="{B032FED4-A101-40A4-B0DC-F88DB0A830CC}" type="presParOf" srcId="{6E408F8F-EFD3-4BC1-AE73-205168713C6B}" destId="{B895F324-2A0D-4643-9232-532F209AA461}" srcOrd="0" destOrd="0" presId="urn:microsoft.com/office/officeart/2005/8/layout/venn1"/>
    <dgm:cxn modelId="{C8B6525C-6DBD-41F1-8F12-A9839263FDA8}" type="presParOf" srcId="{6E408F8F-EFD3-4BC1-AE73-205168713C6B}" destId="{F60BF77A-A5B4-41CD-AB18-42AF4C107EB1}" srcOrd="1" destOrd="0" presId="urn:microsoft.com/office/officeart/2005/8/layout/venn1"/>
    <dgm:cxn modelId="{63078A54-0E40-4244-82A1-6A81AF78B030}" type="presParOf" srcId="{6E408F8F-EFD3-4BC1-AE73-205168713C6B}" destId="{4415B45E-B902-4A21-8D9B-6F20FF2E6642}" srcOrd="2" destOrd="0" presId="urn:microsoft.com/office/officeart/2005/8/layout/venn1"/>
    <dgm:cxn modelId="{85A40621-634A-4037-B11B-61F17590DA7C}" type="presParOf" srcId="{6E408F8F-EFD3-4BC1-AE73-205168713C6B}" destId="{81DCDFA0-831C-4DD5-8286-29F3A19D1D7E}" srcOrd="3" destOrd="0" presId="urn:microsoft.com/office/officeart/2005/8/layout/venn1"/>
    <dgm:cxn modelId="{C09B49BC-5F49-423C-BC9B-35EAE3926469}" type="presParOf" srcId="{6E408F8F-EFD3-4BC1-AE73-205168713C6B}" destId="{695082DB-2E08-4F52-9E90-12497CCE98AA}" srcOrd="4" destOrd="0" presId="urn:microsoft.com/office/officeart/2005/8/layout/venn1"/>
    <dgm:cxn modelId="{6AC449B5-FCB0-4B6B-96B1-4D20591907E9}" type="presParOf" srcId="{6E408F8F-EFD3-4BC1-AE73-205168713C6B}" destId="{333A9F0F-0F8E-4640-BA73-F124645D93D0}" srcOrd="5" destOrd="0" presId="urn:microsoft.com/office/officeart/2005/8/layout/venn1"/>
    <dgm:cxn modelId="{5DBC3B45-4DDC-43ED-937F-DC832390DF1D}" type="presParOf" srcId="{6E408F8F-EFD3-4BC1-AE73-205168713C6B}" destId="{5F131C57-EC58-4816-8D83-2A010821156F}" srcOrd="6" destOrd="0" presId="urn:microsoft.com/office/officeart/2005/8/layout/venn1"/>
    <dgm:cxn modelId="{01A6A51E-8FC7-4F80-807C-CF65B281F60E}" type="presParOf" srcId="{6E408F8F-EFD3-4BC1-AE73-205168713C6B}" destId="{BD2DEA8C-5C35-42C8-8BFE-D42FEC541D30}" srcOrd="7" destOrd="0" presId="urn:microsoft.com/office/officeart/2005/8/layout/venn1"/>
    <dgm:cxn modelId="{C4F70192-35F2-41D2-9563-A52884DDBB35}" type="presParOf" srcId="{6E408F8F-EFD3-4BC1-AE73-205168713C6B}" destId="{6A5B2322-BDD2-4C97-BD8D-10A1F20BDB27}" srcOrd="8" destOrd="0" presId="urn:microsoft.com/office/officeart/2005/8/layout/venn1"/>
    <dgm:cxn modelId="{8E765940-5306-4767-B318-D9E639AB832C}" type="presParOf" srcId="{6E408F8F-EFD3-4BC1-AE73-205168713C6B}" destId="{F91274BC-C9D8-4592-BA80-AED6C8D1DB8D}" srcOrd="9"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6EC5A66-5BA9-4D13-B7B9-235F4A26AD37}" type="doc">
      <dgm:prSet loTypeId="urn:microsoft.com/office/officeart/2005/8/layout/hProcess4" loCatId="process" qsTypeId="urn:microsoft.com/office/officeart/2005/8/quickstyle/simple1" qsCatId="simple" csTypeId="urn:microsoft.com/office/officeart/2005/8/colors/accent1_1" csCatId="accent1" phldr="1"/>
      <dgm:spPr/>
      <dgm:t>
        <a:bodyPr/>
        <a:lstStyle/>
        <a:p>
          <a:endParaRPr lang="en-US"/>
        </a:p>
      </dgm:t>
    </dgm:pt>
    <dgm:pt modelId="{E3135925-F328-44C6-9D68-0B60659C30D4}">
      <dgm:prSet/>
      <dgm:spPr/>
      <dgm:t>
        <a:bodyPr/>
        <a:lstStyle/>
        <a:p>
          <a:pPr rtl="0"/>
          <a:r>
            <a:rPr lang="en-US" dirty="0" smtClean="0"/>
            <a:t>Phase I:  Orientation           (2 months)</a:t>
          </a:r>
          <a:endParaRPr lang="en-US" dirty="0"/>
        </a:p>
      </dgm:t>
    </dgm:pt>
    <dgm:pt modelId="{F31280AE-A1D1-414E-AE49-60CBD5ADB696}" type="parTrans" cxnId="{CE4F228D-7D6D-4A37-BCD0-0E0E55D5080F}">
      <dgm:prSet/>
      <dgm:spPr/>
      <dgm:t>
        <a:bodyPr/>
        <a:lstStyle/>
        <a:p>
          <a:endParaRPr lang="en-US"/>
        </a:p>
      </dgm:t>
    </dgm:pt>
    <dgm:pt modelId="{5BF6229F-0A7A-4627-B446-86B738B2ADCD}" type="sibTrans" cxnId="{CE4F228D-7D6D-4A37-BCD0-0E0E55D5080F}">
      <dgm:prSet/>
      <dgm:spPr/>
      <dgm:t>
        <a:bodyPr/>
        <a:lstStyle/>
        <a:p>
          <a:endParaRPr lang="en-US"/>
        </a:p>
      </dgm:t>
    </dgm:pt>
    <dgm:pt modelId="{B33CCE89-0CFD-4979-A8F4-FCE9E8E028FB}">
      <dgm:prSet/>
      <dgm:spPr/>
      <dgm:t>
        <a:bodyPr/>
        <a:lstStyle/>
        <a:p>
          <a:pPr rtl="0"/>
          <a:r>
            <a:rPr lang="en-US" dirty="0" smtClean="0"/>
            <a:t>Phase II:  Core Treatment                      (5 months)</a:t>
          </a:r>
          <a:endParaRPr lang="en-US" dirty="0"/>
        </a:p>
      </dgm:t>
    </dgm:pt>
    <dgm:pt modelId="{87769E00-D9E4-4053-8D6A-D8271A33E959}" type="parTrans" cxnId="{BD69455C-C1D7-46A7-9C06-F57258BD3F03}">
      <dgm:prSet/>
      <dgm:spPr/>
      <dgm:t>
        <a:bodyPr/>
        <a:lstStyle/>
        <a:p>
          <a:endParaRPr lang="en-US"/>
        </a:p>
      </dgm:t>
    </dgm:pt>
    <dgm:pt modelId="{D4CA3548-9EB1-419B-9F55-D655B3D1BD19}" type="sibTrans" cxnId="{BD69455C-C1D7-46A7-9C06-F57258BD3F03}">
      <dgm:prSet/>
      <dgm:spPr/>
      <dgm:t>
        <a:bodyPr/>
        <a:lstStyle/>
        <a:p>
          <a:endParaRPr lang="en-US"/>
        </a:p>
      </dgm:t>
    </dgm:pt>
    <dgm:pt modelId="{45361B7B-CFBF-4000-9A4F-C0DABC6B3F15}">
      <dgm:prSet/>
      <dgm:spPr/>
      <dgm:t>
        <a:bodyPr/>
        <a:lstStyle/>
        <a:p>
          <a:pPr rtl="0"/>
          <a:r>
            <a:rPr lang="en-US" dirty="0" smtClean="0"/>
            <a:t>Phase III:  Transition            (2 months)</a:t>
          </a:r>
          <a:endParaRPr lang="en-US" dirty="0"/>
        </a:p>
      </dgm:t>
    </dgm:pt>
    <dgm:pt modelId="{69C0BCC7-E6C7-46AA-BA7A-ED6969EF40A4}" type="parTrans" cxnId="{D6F64637-9707-4277-8B71-9406232A3FE3}">
      <dgm:prSet/>
      <dgm:spPr/>
      <dgm:t>
        <a:bodyPr/>
        <a:lstStyle/>
        <a:p>
          <a:endParaRPr lang="en-US"/>
        </a:p>
      </dgm:t>
    </dgm:pt>
    <dgm:pt modelId="{26355B1A-CDAC-4FC7-927D-DD073E184CF1}" type="sibTrans" cxnId="{D6F64637-9707-4277-8B71-9406232A3FE3}">
      <dgm:prSet/>
      <dgm:spPr/>
      <dgm:t>
        <a:bodyPr/>
        <a:lstStyle/>
        <a:p>
          <a:endParaRPr lang="en-US"/>
        </a:p>
      </dgm:t>
    </dgm:pt>
    <dgm:pt modelId="{0B9A0A9B-6D3C-49A7-86C9-DAA50CAE065F}">
      <dgm:prSet/>
      <dgm:spPr/>
      <dgm:t>
        <a:bodyPr/>
        <a:lstStyle/>
        <a:p>
          <a:pPr rtl="0"/>
          <a:r>
            <a:rPr lang="en-US" dirty="0" smtClean="0"/>
            <a:t>Final Phase: Return to the Community           (6 months)</a:t>
          </a:r>
          <a:endParaRPr lang="en-US" dirty="0"/>
        </a:p>
      </dgm:t>
    </dgm:pt>
    <dgm:pt modelId="{7E707EC9-6A27-4681-B7FF-6482A40182A5}" type="parTrans" cxnId="{946FEFCA-34FB-4D19-893D-F7B2C0A6B072}">
      <dgm:prSet/>
      <dgm:spPr/>
      <dgm:t>
        <a:bodyPr/>
        <a:lstStyle/>
        <a:p>
          <a:endParaRPr lang="en-US"/>
        </a:p>
      </dgm:t>
    </dgm:pt>
    <dgm:pt modelId="{C92E14D4-0E1E-4ACA-9236-36611B15A559}" type="sibTrans" cxnId="{946FEFCA-34FB-4D19-893D-F7B2C0A6B072}">
      <dgm:prSet/>
      <dgm:spPr/>
      <dgm:t>
        <a:bodyPr/>
        <a:lstStyle/>
        <a:p>
          <a:endParaRPr lang="en-US"/>
        </a:p>
      </dgm:t>
    </dgm:pt>
    <dgm:pt modelId="{F01F0F5F-1FCC-45E8-8A8C-BEFE3233AC27}">
      <dgm:prSet/>
      <dgm:spPr/>
      <dgm:t>
        <a:bodyPr/>
        <a:lstStyle/>
        <a:p>
          <a:pPr rtl="0"/>
          <a:r>
            <a:rPr lang="en-US" dirty="0" smtClean="0"/>
            <a:t>Rational Thinking</a:t>
          </a:r>
          <a:endParaRPr lang="en-US" dirty="0"/>
        </a:p>
      </dgm:t>
    </dgm:pt>
    <dgm:pt modelId="{9A288087-17A8-4B95-A156-8940B92293E3}" type="parTrans" cxnId="{6AE01485-8528-4D93-BC79-611FA0738D63}">
      <dgm:prSet/>
      <dgm:spPr/>
      <dgm:t>
        <a:bodyPr/>
        <a:lstStyle/>
        <a:p>
          <a:endParaRPr lang="en-US"/>
        </a:p>
      </dgm:t>
    </dgm:pt>
    <dgm:pt modelId="{2222286B-0E46-4BDF-906F-072ED63EFDBD}" type="sibTrans" cxnId="{6AE01485-8528-4D93-BC79-611FA0738D63}">
      <dgm:prSet/>
      <dgm:spPr/>
      <dgm:t>
        <a:bodyPr/>
        <a:lstStyle/>
        <a:p>
          <a:endParaRPr lang="en-US"/>
        </a:p>
      </dgm:t>
    </dgm:pt>
    <dgm:pt modelId="{72F7295C-D600-4BA9-BC75-BFBCA8E5579A}">
      <dgm:prSet/>
      <dgm:spPr/>
      <dgm:t>
        <a:bodyPr/>
        <a:lstStyle/>
        <a:p>
          <a:pPr rtl="0"/>
          <a:r>
            <a:rPr lang="en-US" dirty="0" smtClean="0"/>
            <a:t>Criminal Lifestyles</a:t>
          </a:r>
          <a:endParaRPr lang="en-US" dirty="0"/>
        </a:p>
      </dgm:t>
    </dgm:pt>
    <dgm:pt modelId="{93AFEBF2-F89A-40B2-AF31-2C40A629CDCC}" type="parTrans" cxnId="{D42EEAA8-CA37-45A9-9F43-545B8D45481F}">
      <dgm:prSet/>
      <dgm:spPr/>
      <dgm:t>
        <a:bodyPr/>
        <a:lstStyle/>
        <a:p>
          <a:endParaRPr lang="en-US"/>
        </a:p>
      </dgm:t>
    </dgm:pt>
    <dgm:pt modelId="{382ACC12-682F-4E36-B666-F53B2BBEDF9C}" type="sibTrans" cxnId="{D42EEAA8-CA37-45A9-9F43-545B8D45481F}">
      <dgm:prSet/>
      <dgm:spPr/>
      <dgm:t>
        <a:bodyPr/>
        <a:lstStyle/>
        <a:p>
          <a:endParaRPr lang="en-US"/>
        </a:p>
      </dgm:t>
    </dgm:pt>
    <dgm:pt modelId="{B5EEE460-F399-4E7D-9FB8-C261E8767A10}">
      <dgm:prSet/>
      <dgm:spPr/>
      <dgm:t>
        <a:bodyPr/>
        <a:lstStyle/>
        <a:p>
          <a:pPr rtl="0"/>
          <a:r>
            <a:rPr lang="en-US" dirty="0" smtClean="0"/>
            <a:t>Living with Others</a:t>
          </a:r>
          <a:endParaRPr lang="en-US" dirty="0"/>
        </a:p>
      </dgm:t>
    </dgm:pt>
    <dgm:pt modelId="{A6113A0B-74AA-448E-A266-A642A152A0F3}" type="parTrans" cxnId="{DFB07291-D40F-48AE-9298-728EB97372B3}">
      <dgm:prSet/>
      <dgm:spPr/>
      <dgm:t>
        <a:bodyPr/>
        <a:lstStyle/>
        <a:p>
          <a:endParaRPr lang="en-US"/>
        </a:p>
      </dgm:t>
    </dgm:pt>
    <dgm:pt modelId="{ABA3809D-11E4-491F-9C68-83BF8412FF95}" type="sibTrans" cxnId="{DFB07291-D40F-48AE-9298-728EB97372B3}">
      <dgm:prSet/>
      <dgm:spPr/>
      <dgm:t>
        <a:bodyPr/>
        <a:lstStyle/>
        <a:p>
          <a:endParaRPr lang="en-US"/>
        </a:p>
      </dgm:t>
    </dgm:pt>
    <dgm:pt modelId="{69223223-4014-49A5-8432-217ABB152B6A}">
      <dgm:prSet/>
      <dgm:spPr/>
      <dgm:t>
        <a:bodyPr/>
        <a:lstStyle/>
        <a:p>
          <a:pPr rtl="0"/>
          <a:r>
            <a:rPr lang="en-US" dirty="0" smtClean="0"/>
            <a:t>Lifestyle Balance</a:t>
          </a:r>
          <a:endParaRPr lang="en-US" dirty="0"/>
        </a:p>
      </dgm:t>
    </dgm:pt>
    <dgm:pt modelId="{42597E8E-3217-4FE3-A53E-61C32E5CBBF3}" type="parTrans" cxnId="{662E859E-BDAC-4FD5-98A5-F39E4157AE27}">
      <dgm:prSet/>
      <dgm:spPr/>
      <dgm:t>
        <a:bodyPr/>
        <a:lstStyle/>
        <a:p>
          <a:endParaRPr lang="en-US"/>
        </a:p>
      </dgm:t>
    </dgm:pt>
    <dgm:pt modelId="{A122ECF5-11E6-4835-9067-8FA53981142C}" type="sibTrans" cxnId="{662E859E-BDAC-4FD5-98A5-F39E4157AE27}">
      <dgm:prSet/>
      <dgm:spPr/>
      <dgm:t>
        <a:bodyPr/>
        <a:lstStyle/>
        <a:p>
          <a:endParaRPr lang="en-US"/>
        </a:p>
      </dgm:t>
    </dgm:pt>
    <dgm:pt modelId="{881E1BCF-F63F-4FFF-AC4B-B8523604664B}">
      <dgm:prSet/>
      <dgm:spPr/>
      <dgm:t>
        <a:bodyPr/>
        <a:lstStyle/>
        <a:p>
          <a:pPr rtl="0"/>
          <a:r>
            <a:rPr lang="en-US" dirty="0" smtClean="0"/>
            <a:t>Recovery Maintenance</a:t>
          </a:r>
          <a:endParaRPr lang="en-US" dirty="0"/>
        </a:p>
      </dgm:t>
    </dgm:pt>
    <dgm:pt modelId="{41C20F66-72F1-4660-9038-BEC56869166B}" type="parTrans" cxnId="{5CF5FF61-625E-4AA0-9AA4-077DD1BC872C}">
      <dgm:prSet/>
      <dgm:spPr/>
      <dgm:t>
        <a:bodyPr/>
        <a:lstStyle/>
        <a:p>
          <a:endParaRPr lang="en-US"/>
        </a:p>
      </dgm:t>
    </dgm:pt>
    <dgm:pt modelId="{433183CA-8061-48A8-9D66-08B9AA36B502}" type="sibTrans" cxnId="{5CF5FF61-625E-4AA0-9AA4-077DD1BC872C}">
      <dgm:prSet/>
      <dgm:spPr/>
      <dgm:t>
        <a:bodyPr/>
        <a:lstStyle/>
        <a:p>
          <a:endParaRPr lang="en-US"/>
        </a:p>
      </dgm:t>
    </dgm:pt>
    <dgm:pt modelId="{1CC9CDD7-8646-4BC0-806D-1DA35F3DAC14}">
      <dgm:prSet/>
      <dgm:spPr/>
      <dgm:t>
        <a:bodyPr/>
        <a:lstStyle/>
        <a:p>
          <a:pPr rtl="0"/>
          <a:r>
            <a:rPr lang="en-US" dirty="0" smtClean="0"/>
            <a:t>Transition</a:t>
          </a:r>
          <a:endParaRPr lang="en-US" dirty="0"/>
        </a:p>
      </dgm:t>
    </dgm:pt>
    <dgm:pt modelId="{1D9446E2-763E-4FDB-A827-B331F9E5F573}" type="parTrans" cxnId="{9252F9C8-9DD8-43CB-9046-BB8358B6091B}">
      <dgm:prSet/>
      <dgm:spPr/>
      <dgm:t>
        <a:bodyPr/>
        <a:lstStyle/>
        <a:p>
          <a:endParaRPr lang="en-US"/>
        </a:p>
      </dgm:t>
    </dgm:pt>
    <dgm:pt modelId="{BE933E05-C9AF-49D6-8634-5F8CB0BEB727}" type="sibTrans" cxnId="{9252F9C8-9DD8-43CB-9046-BB8358B6091B}">
      <dgm:prSet/>
      <dgm:spPr/>
      <dgm:t>
        <a:bodyPr/>
        <a:lstStyle/>
        <a:p>
          <a:endParaRPr lang="en-US"/>
        </a:p>
      </dgm:t>
    </dgm:pt>
    <dgm:pt modelId="{CAD49623-CDA1-47E8-8EAD-04DB7B7CB3BB}">
      <dgm:prSet/>
      <dgm:spPr/>
      <dgm:t>
        <a:bodyPr/>
        <a:lstStyle/>
        <a:p>
          <a:pPr rtl="0"/>
          <a:r>
            <a:rPr lang="en-US" dirty="0" smtClean="0"/>
            <a:t>Community-Based Treatment Services</a:t>
          </a:r>
          <a:endParaRPr lang="en-US" dirty="0"/>
        </a:p>
      </dgm:t>
    </dgm:pt>
    <dgm:pt modelId="{838FF8E5-53E1-4B65-AF33-45C98F0AD169}" type="parTrans" cxnId="{54034381-B119-4D6A-852A-7845E6698FB7}">
      <dgm:prSet/>
      <dgm:spPr/>
      <dgm:t>
        <a:bodyPr/>
        <a:lstStyle/>
        <a:p>
          <a:endParaRPr lang="en-US"/>
        </a:p>
      </dgm:t>
    </dgm:pt>
    <dgm:pt modelId="{47A54152-9545-47B1-AA28-5D412224CA0E}" type="sibTrans" cxnId="{54034381-B119-4D6A-852A-7845E6698FB7}">
      <dgm:prSet/>
      <dgm:spPr/>
      <dgm:t>
        <a:bodyPr/>
        <a:lstStyle/>
        <a:p>
          <a:endParaRPr lang="en-US"/>
        </a:p>
      </dgm:t>
    </dgm:pt>
    <dgm:pt modelId="{5E9A7ABA-704F-4390-8198-D9FE357C45F0}">
      <dgm:prSet/>
      <dgm:spPr/>
      <dgm:t>
        <a:bodyPr/>
        <a:lstStyle/>
        <a:p>
          <a:pPr rtl="0"/>
          <a:r>
            <a:rPr lang="en-US" dirty="0" smtClean="0"/>
            <a:t>Psychosocial Assessment</a:t>
          </a:r>
          <a:endParaRPr lang="en-US" dirty="0"/>
        </a:p>
      </dgm:t>
    </dgm:pt>
    <dgm:pt modelId="{1CD3EBF1-5417-4360-AEB6-161337643327}" type="parTrans" cxnId="{0167C4E3-0055-4542-B11B-CE49F2025B7C}">
      <dgm:prSet/>
      <dgm:spPr/>
      <dgm:t>
        <a:bodyPr/>
        <a:lstStyle/>
        <a:p>
          <a:endParaRPr lang="en-US"/>
        </a:p>
      </dgm:t>
    </dgm:pt>
    <dgm:pt modelId="{7F6B298D-4F4A-4132-BFCF-134686561EBB}" type="sibTrans" cxnId="{0167C4E3-0055-4542-B11B-CE49F2025B7C}">
      <dgm:prSet/>
      <dgm:spPr/>
      <dgm:t>
        <a:bodyPr/>
        <a:lstStyle/>
        <a:p>
          <a:endParaRPr lang="en-US"/>
        </a:p>
      </dgm:t>
    </dgm:pt>
    <dgm:pt modelId="{1D7CE60B-C4F7-4321-9D20-85855EEF9973}">
      <dgm:prSet/>
      <dgm:spPr/>
      <dgm:t>
        <a:bodyPr/>
        <a:lstStyle/>
        <a:p>
          <a:pPr rtl="0"/>
          <a:r>
            <a:rPr lang="en-US" dirty="0" smtClean="0"/>
            <a:t>Individualized Treatment Plan</a:t>
          </a:r>
          <a:endParaRPr lang="en-US" dirty="0"/>
        </a:p>
      </dgm:t>
    </dgm:pt>
    <dgm:pt modelId="{A70A2A02-11AC-473A-A59E-5897F55D0586}" type="parTrans" cxnId="{1606E913-8500-4F3F-9B35-FF404AC756A3}">
      <dgm:prSet/>
      <dgm:spPr/>
      <dgm:t>
        <a:bodyPr/>
        <a:lstStyle/>
        <a:p>
          <a:endParaRPr lang="en-US"/>
        </a:p>
      </dgm:t>
    </dgm:pt>
    <dgm:pt modelId="{1F9436D6-1A0A-4C5A-B8CE-3D50E0933277}" type="sibTrans" cxnId="{1606E913-8500-4F3F-9B35-FF404AC756A3}">
      <dgm:prSet/>
      <dgm:spPr/>
      <dgm:t>
        <a:bodyPr/>
        <a:lstStyle/>
        <a:p>
          <a:endParaRPr lang="en-US"/>
        </a:p>
      </dgm:t>
    </dgm:pt>
    <dgm:pt modelId="{088EFA1D-2D1F-423C-990E-5A17A5895ED6}" type="pres">
      <dgm:prSet presAssocID="{A6EC5A66-5BA9-4D13-B7B9-235F4A26AD37}" presName="Name0" presStyleCnt="0">
        <dgm:presLayoutVars>
          <dgm:dir/>
          <dgm:animLvl val="lvl"/>
          <dgm:resizeHandles val="exact"/>
        </dgm:presLayoutVars>
      </dgm:prSet>
      <dgm:spPr/>
      <dgm:t>
        <a:bodyPr/>
        <a:lstStyle/>
        <a:p>
          <a:endParaRPr lang="en-US"/>
        </a:p>
      </dgm:t>
    </dgm:pt>
    <dgm:pt modelId="{A9260E12-7384-4D25-9F4C-6A2C58CAFAC5}" type="pres">
      <dgm:prSet presAssocID="{A6EC5A66-5BA9-4D13-B7B9-235F4A26AD37}" presName="tSp" presStyleCnt="0"/>
      <dgm:spPr/>
      <dgm:t>
        <a:bodyPr/>
        <a:lstStyle/>
        <a:p>
          <a:endParaRPr lang="en-US"/>
        </a:p>
      </dgm:t>
    </dgm:pt>
    <dgm:pt modelId="{A1BE9CF8-7DC0-4AE5-8B46-CC061157B7C7}" type="pres">
      <dgm:prSet presAssocID="{A6EC5A66-5BA9-4D13-B7B9-235F4A26AD37}" presName="bSp" presStyleCnt="0"/>
      <dgm:spPr/>
      <dgm:t>
        <a:bodyPr/>
        <a:lstStyle/>
        <a:p>
          <a:endParaRPr lang="en-US"/>
        </a:p>
      </dgm:t>
    </dgm:pt>
    <dgm:pt modelId="{9FC7C6F9-B828-4FD9-910F-1948113B3E3C}" type="pres">
      <dgm:prSet presAssocID="{A6EC5A66-5BA9-4D13-B7B9-235F4A26AD37}" presName="process" presStyleCnt="0"/>
      <dgm:spPr/>
      <dgm:t>
        <a:bodyPr/>
        <a:lstStyle/>
        <a:p>
          <a:endParaRPr lang="en-US"/>
        </a:p>
      </dgm:t>
    </dgm:pt>
    <dgm:pt modelId="{74DF9740-092F-4D66-8BDF-5B462AA830C7}" type="pres">
      <dgm:prSet presAssocID="{E3135925-F328-44C6-9D68-0B60659C30D4}" presName="composite1" presStyleCnt="0"/>
      <dgm:spPr/>
      <dgm:t>
        <a:bodyPr/>
        <a:lstStyle/>
        <a:p>
          <a:endParaRPr lang="en-US"/>
        </a:p>
      </dgm:t>
    </dgm:pt>
    <dgm:pt modelId="{9CB1474E-3188-4450-8490-4F7ACFCB2FEC}" type="pres">
      <dgm:prSet presAssocID="{E3135925-F328-44C6-9D68-0B60659C30D4}" presName="dummyNode1" presStyleLbl="node1" presStyleIdx="0" presStyleCnt="4"/>
      <dgm:spPr/>
      <dgm:t>
        <a:bodyPr/>
        <a:lstStyle/>
        <a:p>
          <a:endParaRPr lang="en-US"/>
        </a:p>
      </dgm:t>
    </dgm:pt>
    <dgm:pt modelId="{7948A5D8-B213-474D-AB11-663EA0F77E71}" type="pres">
      <dgm:prSet presAssocID="{E3135925-F328-44C6-9D68-0B60659C30D4}" presName="childNode1" presStyleLbl="bgAcc1" presStyleIdx="0" presStyleCnt="4">
        <dgm:presLayoutVars>
          <dgm:bulletEnabled val="1"/>
        </dgm:presLayoutVars>
      </dgm:prSet>
      <dgm:spPr/>
      <dgm:t>
        <a:bodyPr/>
        <a:lstStyle/>
        <a:p>
          <a:endParaRPr lang="en-US"/>
        </a:p>
      </dgm:t>
    </dgm:pt>
    <dgm:pt modelId="{5E7C6E35-68EC-4434-A39F-B1FE7BDF78E6}" type="pres">
      <dgm:prSet presAssocID="{E3135925-F328-44C6-9D68-0B60659C30D4}" presName="childNode1tx" presStyleLbl="bgAcc1" presStyleIdx="0" presStyleCnt="4">
        <dgm:presLayoutVars>
          <dgm:bulletEnabled val="1"/>
        </dgm:presLayoutVars>
      </dgm:prSet>
      <dgm:spPr/>
      <dgm:t>
        <a:bodyPr/>
        <a:lstStyle/>
        <a:p>
          <a:endParaRPr lang="en-US"/>
        </a:p>
      </dgm:t>
    </dgm:pt>
    <dgm:pt modelId="{048EECFD-E68D-4A9C-A26E-78771AB3E446}" type="pres">
      <dgm:prSet presAssocID="{E3135925-F328-44C6-9D68-0B60659C30D4}" presName="parentNode1" presStyleLbl="node1" presStyleIdx="0" presStyleCnt="4">
        <dgm:presLayoutVars>
          <dgm:chMax val="1"/>
          <dgm:bulletEnabled val="1"/>
        </dgm:presLayoutVars>
      </dgm:prSet>
      <dgm:spPr/>
      <dgm:t>
        <a:bodyPr/>
        <a:lstStyle/>
        <a:p>
          <a:endParaRPr lang="en-US"/>
        </a:p>
      </dgm:t>
    </dgm:pt>
    <dgm:pt modelId="{B4736A38-8C28-40D8-8D98-F2F40C055BAB}" type="pres">
      <dgm:prSet presAssocID="{E3135925-F328-44C6-9D68-0B60659C30D4}" presName="connSite1" presStyleCnt="0"/>
      <dgm:spPr/>
      <dgm:t>
        <a:bodyPr/>
        <a:lstStyle/>
        <a:p>
          <a:endParaRPr lang="en-US"/>
        </a:p>
      </dgm:t>
    </dgm:pt>
    <dgm:pt modelId="{86E6C033-7B7C-453F-B7BC-44DC72C896C8}" type="pres">
      <dgm:prSet presAssocID="{5BF6229F-0A7A-4627-B446-86B738B2ADCD}" presName="Name9" presStyleLbl="sibTrans2D1" presStyleIdx="0" presStyleCnt="3"/>
      <dgm:spPr/>
      <dgm:t>
        <a:bodyPr/>
        <a:lstStyle/>
        <a:p>
          <a:endParaRPr lang="en-US"/>
        </a:p>
      </dgm:t>
    </dgm:pt>
    <dgm:pt modelId="{CABF6D34-2E32-496E-A78B-3603203AF3C8}" type="pres">
      <dgm:prSet presAssocID="{B33CCE89-0CFD-4979-A8F4-FCE9E8E028FB}" presName="composite2" presStyleCnt="0"/>
      <dgm:spPr/>
      <dgm:t>
        <a:bodyPr/>
        <a:lstStyle/>
        <a:p>
          <a:endParaRPr lang="en-US"/>
        </a:p>
      </dgm:t>
    </dgm:pt>
    <dgm:pt modelId="{5C653714-E510-4A24-B915-8DF19CF0FF41}" type="pres">
      <dgm:prSet presAssocID="{B33CCE89-0CFD-4979-A8F4-FCE9E8E028FB}" presName="dummyNode2" presStyleLbl="node1" presStyleIdx="0" presStyleCnt="4"/>
      <dgm:spPr/>
      <dgm:t>
        <a:bodyPr/>
        <a:lstStyle/>
        <a:p>
          <a:endParaRPr lang="en-US"/>
        </a:p>
      </dgm:t>
    </dgm:pt>
    <dgm:pt modelId="{AE5EAD05-08C8-4F1A-B9C9-E6B7BC48CD27}" type="pres">
      <dgm:prSet presAssocID="{B33CCE89-0CFD-4979-A8F4-FCE9E8E028FB}" presName="childNode2" presStyleLbl="bgAcc1" presStyleIdx="1" presStyleCnt="4">
        <dgm:presLayoutVars>
          <dgm:bulletEnabled val="1"/>
        </dgm:presLayoutVars>
      </dgm:prSet>
      <dgm:spPr/>
      <dgm:t>
        <a:bodyPr/>
        <a:lstStyle/>
        <a:p>
          <a:endParaRPr lang="en-US"/>
        </a:p>
      </dgm:t>
    </dgm:pt>
    <dgm:pt modelId="{C964B3C4-FFFA-45E6-B34B-E96366DACA30}" type="pres">
      <dgm:prSet presAssocID="{B33CCE89-0CFD-4979-A8F4-FCE9E8E028FB}" presName="childNode2tx" presStyleLbl="bgAcc1" presStyleIdx="1" presStyleCnt="4">
        <dgm:presLayoutVars>
          <dgm:bulletEnabled val="1"/>
        </dgm:presLayoutVars>
      </dgm:prSet>
      <dgm:spPr/>
      <dgm:t>
        <a:bodyPr/>
        <a:lstStyle/>
        <a:p>
          <a:endParaRPr lang="en-US"/>
        </a:p>
      </dgm:t>
    </dgm:pt>
    <dgm:pt modelId="{F43C7A0C-E164-4F63-8D79-E6BDE86816C9}" type="pres">
      <dgm:prSet presAssocID="{B33CCE89-0CFD-4979-A8F4-FCE9E8E028FB}" presName="parentNode2" presStyleLbl="node1" presStyleIdx="1" presStyleCnt="4">
        <dgm:presLayoutVars>
          <dgm:chMax val="0"/>
          <dgm:bulletEnabled val="1"/>
        </dgm:presLayoutVars>
      </dgm:prSet>
      <dgm:spPr/>
      <dgm:t>
        <a:bodyPr/>
        <a:lstStyle/>
        <a:p>
          <a:endParaRPr lang="en-US"/>
        </a:p>
      </dgm:t>
    </dgm:pt>
    <dgm:pt modelId="{F6299262-233A-4DDD-AD32-1637E9E25A42}" type="pres">
      <dgm:prSet presAssocID="{B33CCE89-0CFD-4979-A8F4-FCE9E8E028FB}" presName="connSite2" presStyleCnt="0"/>
      <dgm:spPr/>
      <dgm:t>
        <a:bodyPr/>
        <a:lstStyle/>
        <a:p>
          <a:endParaRPr lang="en-US"/>
        </a:p>
      </dgm:t>
    </dgm:pt>
    <dgm:pt modelId="{E853793D-722E-4C59-9C8C-6625E59EC9A0}" type="pres">
      <dgm:prSet presAssocID="{D4CA3548-9EB1-419B-9F55-D655B3D1BD19}" presName="Name18" presStyleLbl="sibTrans2D1" presStyleIdx="1" presStyleCnt="3"/>
      <dgm:spPr/>
      <dgm:t>
        <a:bodyPr/>
        <a:lstStyle/>
        <a:p>
          <a:endParaRPr lang="en-US"/>
        </a:p>
      </dgm:t>
    </dgm:pt>
    <dgm:pt modelId="{BF14DEBF-0D04-49C0-8C2E-26E5661D1E89}" type="pres">
      <dgm:prSet presAssocID="{45361B7B-CFBF-4000-9A4F-C0DABC6B3F15}" presName="composite1" presStyleCnt="0"/>
      <dgm:spPr/>
      <dgm:t>
        <a:bodyPr/>
        <a:lstStyle/>
        <a:p>
          <a:endParaRPr lang="en-US"/>
        </a:p>
      </dgm:t>
    </dgm:pt>
    <dgm:pt modelId="{AF2909A6-B12F-46C2-9956-ADCD19853474}" type="pres">
      <dgm:prSet presAssocID="{45361B7B-CFBF-4000-9A4F-C0DABC6B3F15}" presName="dummyNode1" presStyleLbl="node1" presStyleIdx="1" presStyleCnt="4"/>
      <dgm:spPr/>
      <dgm:t>
        <a:bodyPr/>
        <a:lstStyle/>
        <a:p>
          <a:endParaRPr lang="en-US"/>
        </a:p>
      </dgm:t>
    </dgm:pt>
    <dgm:pt modelId="{C31DEEF8-FD56-4F3E-8BD3-E966784EB1DF}" type="pres">
      <dgm:prSet presAssocID="{45361B7B-CFBF-4000-9A4F-C0DABC6B3F15}" presName="childNode1" presStyleLbl="bgAcc1" presStyleIdx="2" presStyleCnt="4">
        <dgm:presLayoutVars>
          <dgm:bulletEnabled val="1"/>
        </dgm:presLayoutVars>
      </dgm:prSet>
      <dgm:spPr/>
      <dgm:t>
        <a:bodyPr/>
        <a:lstStyle/>
        <a:p>
          <a:endParaRPr lang="en-US"/>
        </a:p>
      </dgm:t>
    </dgm:pt>
    <dgm:pt modelId="{B8E885B8-58A0-4469-BC21-6E289A5A98E8}" type="pres">
      <dgm:prSet presAssocID="{45361B7B-CFBF-4000-9A4F-C0DABC6B3F15}" presName="childNode1tx" presStyleLbl="bgAcc1" presStyleIdx="2" presStyleCnt="4">
        <dgm:presLayoutVars>
          <dgm:bulletEnabled val="1"/>
        </dgm:presLayoutVars>
      </dgm:prSet>
      <dgm:spPr/>
      <dgm:t>
        <a:bodyPr/>
        <a:lstStyle/>
        <a:p>
          <a:endParaRPr lang="en-US"/>
        </a:p>
      </dgm:t>
    </dgm:pt>
    <dgm:pt modelId="{07408017-8F23-4729-8A80-0F8FAED029C4}" type="pres">
      <dgm:prSet presAssocID="{45361B7B-CFBF-4000-9A4F-C0DABC6B3F15}" presName="parentNode1" presStyleLbl="node1" presStyleIdx="2" presStyleCnt="4">
        <dgm:presLayoutVars>
          <dgm:chMax val="1"/>
          <dgm:bulletEnabled val="1"/>
        </dgm:presLayoutVars>
      </dgm:prSet>
      <dgm:spPr/>
      <dgm:t>
        <a:bodyPr/>
        <a:lstStyle/>
        <a:p>
          <a:endParaRPr lang="en-US"/>
        </a:p>
      </dgm:t>
    </dgm:pt>
    <dgm:pt modelId="{0989421A-1196-4C6A-BE11-C99538ACA128}" type="pres">
      <dgm:prSet presAssocID="{45361B7B-CFBF-4000-9A4F-C0DABC6B3F15}" presName="connSite1" presStyleCnt="0"/>
      <dgm:spPr/>
      <dgm:t>
        <a:bodyPr/>
        <a:lstStyle/>
        <a:p>
          <a:endParaRPr lang="en-US"/>
        </a:p>
      </dgm:t>
    </dgm:pt>
    <dgm:pt modelId="{9E4AFA73-E936-4DE7-809E-57E9974DF5BE}" type="pres">
      <dgm:prSet presAssocID="{26355B1A-CDAC-4FC7-927D-DD073E184CF1}" presName="Name9" presStyleLbl="sibTrans2D1" presStyleIdx="2" presStyleCnt="3"/>
      <dgm:spPr/>
      <dgm:t>
        <a:bodyPr/>
        <a:lstStyle/>
        <a:p>
          <a:endParaRPr lang="en-US"/>
        </a:p>
      </dgm:t>
    </dgm:pt>
    <dgm:pt modelId="{C21D7E02-660E-4DC9-BBC5-BC91E447F088}" type="pres">
      <dgm:prSet presAssocID="{0B9A0A9B-6D3C-49A7-86C9-DAA50CAE065F}" presName="composite2" presStyleCnt="0"/>
      <dgm:spPr/>
      <dgm:t>
        <a:bodyPr/>
        <a:lstStyle/>
        <a:p>
          <a:endParaRPr lang="en-US"/>
        </a:p>
      </dgm:t>
    </dgm:pt>
    <dgm:pt modelId="{5A0592B3-63FA-4BCF-946A-BA1D32F24B23}" type="pres">
      <dgm:prSet presAssocID="{0B9A0A9B-6D3C-49A7-86C9-DAA50CAE065F}" presName="dummyNode2" presStyleLbl="node1" presStyleIdx="2" presStyleCnt="4"/>
      <dgm:spPr/>
      <dgm:t>
        <a:bodyPr/>
        <a:lstStyle/>
        <a:p>
          <a:endParaRPr lang="en-US"/>
        </a:p>
      </dgm:t>
    </dgm:pt>
    <dgm:pt modelId="{29F64971-BAC5-4E89-A8B7-883917155E50}" type="pres">
      <dgm:prSet presAssocID="{0B9A0A9B-6D3C-49A7-86C9-DAA50CAE065F}" presName="childNode2" presStyleLbl="bgAcc1" presStyleIdx="3" presStyleCnt="4">
        <dgm:presLayoutVars>
          <dgm:bulletEnabled val="1"/>
        </dgm:presLayoutVars>
      </dgm:prSet>
      <dgm:spPr/>
      <dgm:t>
        <a:bodyPr/>
        <a:lstStyle/>
        <a:p>
          <a:endParaRPr lang="en-US"/>
        </a:p>
      </dgm:t>
    </dgm:pt>
    <dgm:pt modelId="{70C15A0F-CCC8-42D7-A658-B4BDE0CEA826}" type="pres">
      <dgm:prSet presAssocID="{0B9A0A9B-6D3C-49A7-86C9-DAA50CAE065F}" presName="childNode2tx" presStyleLbl="bgAcc1" presStyleIdx="3" presStyleCnt="4">
        <dgm:presLayoutVars>
          <dgm:bulletEnabled val="1"/>
        </dgm:presLayoutVars>
      </dgm:prSet>
      <dgm:spPr/>
      <dgm:t>
        <a:bodyPr/>
        <a:lstStyle/>
        <a:p>
          <a:endParaRPr lang="en-US"/>
        </a:p>
      </dgm:t>
    </dgm:pt>
    <dgm:pt modelId="{27F9948C-7D96-4A8C-B8CC-81DF2A6E363E}" type="pres">
      <dgm:prSet presAssocID="{0B9A0A9B-6D3C-49A7-86C9-DAA50CAE065F}" presName="parentNode2" presStyleLbl="node1" presStyleIdx="3" presStyleCnt="4">
        <dgm:presLayoutVars>
          <dgm:chMax val="0"/>
          <dgm:bulletEnabled val="1"/>
        </dgm:presLayoutVars>
      </dgm:prSet>
      <dgm:spPr/>
      <dgm:t>
        <a:bodyPr/>
        <a:lstStyle/>
        <a:p>
          <a:endParaRPr lang="en-US"/>
        </a:p>
      </dgm:t>
    </dgm:pt>
    <dgm:pt modelId="{8E6CD683-7018-4F0A-A3FC-8934ABE17C8A}" type="pres">
      <dgm:prSet presAssocID="{0B9A0A9B-6D3C-49A7-86C9-DAA50CAE065F}" presName="connSite2" presStyleCnt="0"/>
      <dgm:spPr/>
      <dgm:t>
        <a:bodyPr/>
        <a:lstStyle/>
        <a:p>
          <a:endParaRPr lang="en-US"/>
        </a:p>
      </dgm:t>
    </dgm:pt>
  </dgm:ptLst>
  <dgm:cxnLst>
    <dgm:cxn modelId="{031BBA70-B53E-4A36-A605-9596255718C3}" type="presOf" srcId="{F01F0F5F-1FCC-45E8-8A8C-BEFE3233AC27}" destId="{C964B3C4-FFFA-45E6-B34B-E96366DACA30}" srcOrd="1" destOrd="0" presId="urn:microsoft.com/office/officeart/2005/8/layout/hProcess4"/>
    <dgm:cxn modelId="{4D1FC12F-8124-4445-850B-E74C339765B9}" type="presOf" srcId="{5BF6229F-0A7A-4627-B446-86B738B2ADCD}" destId="{86E6C033-7B7C-453F-B7BC-44DC72C896C8}" srcOrd="0" destOrd="0" presId="urn:microsoft.com/office/officeart/2005/8/layout/hProcess4"/>
    <dgm:cxn modelId="{946FEFCA-34FB-4D19-893D-F7B2C0A6B072}" srcId="{A6EC5A66-5BA9-4D13-B7B9-235F4A26AD37}" destId="{0B9A0A9B-6D3C-49A7-86C9-DAA50CAE065F}" srcOrd="3" destOrd="0" parTransId="{7E707EC9-6A27-4681-B7FF-6482A40182A5}" sibTransId="{C92E14D4-0E1E-4ACA-9236-36611B15A559}"/>
    <dgm:cxn modelId="{D42EEAA8-CA37-45A9-9F43-545B8D45481F}" srcId="{B33CCE89-0CFD-4979-A8F4-FCE9E8E028FB}" destId="{72F7295C-D600-4BA9-BC75-BFBCA8E5579A}" srcOrd="1" destOrd="0" parTransId="{93AFEBF2-F89A-40B2-AF31-2C40A629CDCC}" sibTransId="{382ACC12-682F-4E36-B666-F53B2BBEDF9C}"/>
    <dgm:cxn modelId="{BD69455C-C1D7-46A7-9C06-F57258BD3F03}" srcId="{A6EC5A66-5BA9-4D13-B7B9-235F4A26AD37}" destId="{B33CCE89-0CFD-4979-A8F4-FCE9E8E028FB}" srcOrd="1" destOrd="0" parTransId="{87769E00-D9E4-4053-8D6A-D8271A33E959}" sibTransId="{D4CA3548-9EB1-419B-9F55-D655B3D1BD19}"/>
    <dgm:cxn modelId="{8C78C738-7C26-48DD-9BD7-33A1EEAE73DC}" type="presOf" srcId="{1CC9CDD7-8646-4BC0-806D-1DA35F3DAC14}" destId="{B8E885B8-58A0-4469-BC21-6E289A5A98E8}" srcOrd="1" destOrd="1" presId="urn:microsoft.com/office/officeart/2005/8/layout/hProcess4"/>
    <dgm:cxn modelId="{662E859E-BDAC-4FD5-98A5-F39E4157AE27}" srcId="{B33CCE89-0CFD-4979-A8F4-FCE9E8E028FB}" destId="{69223223-4014-49A5-8432-217ABB152B6A}" srcOrd="3" destOrd="0" parTransId="{42597E8E-3217-4FE3-A53E-61C32E5CBBF3}" sibTransId="{A122ECF5-11E6-4835-9067-8FA53981142C}"/>
    <dgm:cxn modelId="{07838361-1088-41DF-BA8C-15476F81930C}" type="presOf" srcId="{B33CCE89-0CFD-4979-A8F4-FCE9E8E028FB}" destId="{F43C7A0C-E164-4F63-8D79-E6BDE86816C9}" srcOrd="0" destOrd="0" presId="urn:microsoft.com/office/officeart/2005/8/layout/hProcess4"/>
    <dgm:cxn modelId="{8A2C16B0-BA66-49AA-A612-29C91CFCBE6D}" type="presOf" srcId="{72F7295C-D600-4BA9-BC75-BFBCA8E5579A}" destId="{C964B3C4-FFFA-45E6-B34B-E96366DACA30}" srcOrd="1" destOrd="1" presId="urn:microsoft.com/office/officeart/2005/8/layout/hProcess4"/>
    <dgm:cxn modelId="{C1C86FD8-9C0B-49C7-A9D2-316D9F0C1739}" type="presOf" srcId="{1D7CE60B-C4F7-4321-9D20-85855EEF9973}" destId="{5E7C6E35-68EC-4434-A39F-B1FE7BDF78E6}" srcOrd="1" destOrd="1" presId="urn:microsoft.com/office/officeart/2005/8/layout/hProcess4"/>
    <dgm:cxn modelId="{10B5E67D-8441-46B8-9807-7394613CB6CA}" type="presOf" srcId="{A6EC5A66-5BA9-4D13-B7B9-235F4A26AD37}" destId="{088EFA1D-2D1F-423C-990E-5A17A5895ED6}" srcOrd="0" destOrd="0" presId="urn:microsoft.com/office/officeart/2005/8/layout/hProcess4"/>
    <dgm:cxn modelId="{668D9F38-6512-46A0-82A4-CD5E37746641}" type="presOf" srcId="{5E9A7ABA-704F-4390-8198-D9FE357C45F0}" destId="{5E7C6E35-68EC-4434-A39F-B1FE7BDF78E6}" srcOrd="1" destOrd="0" presId="urn:microsoft.com/office/officeart/2005/8/layout/hProcess4"/>
    <dgm:cxn modelId="{746FB63C-FF1A-4DD3-BDA8-12B4573A29F9}" type="presOf" srcId="{CAD49623-CDA1-47E8-8EAD-04DB7B7CB3BB}" destId="{70C15A0F-CCC8-42D7-A658-B4BDE0CEA826}" srcOrd="1" destOrd="0" presId="urn:microsoft.com/office/officeart/2005/8/layout/hProcess4"/>
    <dgm:cxn modelId="{9252F9C8-9DD8-43CB-9046-BB8358B6091B}" srcId="{45361B7B-CFBF-4000-9A4F-C0DABC6B3F15}" destId="{1CC9CDD7-8646-4BC0-806D-1DA35F3DAC14}" srcOrd="1" destOrd="0" parTransId="{1D9446E2-763E-4FDB-A827-B331F9E5F573}" sibTransId="{BE933E05-C9AF-49D6-8634-5F8CB0BEB727}"/>
    <dgm:cxn modelId="{62C62C64-3739-4671-8C3F-3310C9DB27F2}" type="presOf" srcId="{D4CA3548-9EB1-419B-9F55-D655B3D1BD19}" destId="{E853793D-722E-4C59-9C8C-6625E59EC9A0}" srcOrd="0" destOrd="0" presId="urn:microsoft.com/office/officeart/2005/8/layout/hProcess4"/>
    <dgm:cxn modelId="{8CAECA1E-96EA-40FD-89B0-C8D5718AFA03}" type="presOf" srcId="{1D7CE60B-C4F7-4321-9D20-85855EEF9973}" destId="{7948A5D8-B213-474D-AB11-663EA0F77E71}" srcOrd="0" destOrd="1" presId="urn:microsoft.com/office/officeart/2005/8/layout/hProcess4"/>
    <dgm:cxn modelId="{16E14A5F-1B1F-4845-812D-955C4FDA9770}" type="presOf" srcId="{69223223-4014-49A5-8432-217ABB152B6A}" destId="{C964B3C4-FFFA-45E6-B34B-E96366DACA30}" srcOrd="1" destOrd="3" presId="urn:microsoft.com/office/officeart/2005/8/layout/hProcess4"/>
    <dgm:cxn modelId="{B5F4B9E3-0382-4A33-936E-5CAA13EE648A}" type="presOf" srcId="{72F7295C-D600-4BA9-BC75-BFBCA8E5579A}" destId="{AE5EAD05-08C8-4F1A-B9C9-E6B7BC48CD27}" srcOrd="0" destOrd="1" presId="urn:microsoft.com/office/officeart/2005/8/layout/hProcess4"/>
    <dgm:cxn modelId="{6AE01485-8528-4D93-BC79-611FA0738D63}" srcId="{B33CCE89-0CFD-4979-A8F4-FCE9E8E028FB}" destId="{F01F0F5F-1FCC-45E8-8A8C-BEFE3233AC27}" srcOrd="0" destOrd="0" parTransId="{9A288087-17A8-4B95-A156-8940B92293E3}" sibTransId="{2222286B-0E46-4BDF-906F-072ED63EFDBD}"/>
    <dgm:cxn modelId="{3FC7FF45-A3EE-4C7B-903F-24B8469B85F9}" type="presOf" srcId="{881E1BCF-F63F-4FFF-AC4B-B8523604664B}" destId="{B8E885B8-58A0-4469-BC21-6E289A5A98E8}" srcOrd="1" destOrd="0" presId="urn:microsoft.com/office/officeart/2005/8/layout/hProcess4"/>
    <dgm:cxn modelId="{CE4F228D-7D6D-4A37-BCD0-0E0E55D5080F}" srcId="{A6EC5A66-5BA9-4D13-B7B9-235F4A26AD37}" destId="{E3135925-F328-44C6-9D68-0B60659C30D4}" srcOrd="0" destOrd="0" parTransId="{F31280AE-A1D1-414E-AE49-60CBD5ADB696}" sibTransId="{5BF6229F-0A7A-4627-B446-86B738B2ADCD}"/>
    <dgm:cxn modelId="{C122D37C-1B97-4F4C-881C-644784C2B8EA}" type="presOf" srcId="{0B9A0A9B-6D3C-49A7-86C9-DAA50CAE065F}" destId="{27F9948C-7D96-4A8C-B8CC-81DF2A6E363E}" srcOrd="0" destOrd="0" presId="urn:microsoft.com/office/officeart/2005/8/layout/hProcess4"/>
    <dgm:cxn modelId="{9283F76A-369D-4EDF-923F-C1C251279057}" type="presOf" srcId="{B5EEE460-F399-4E7D-9FB8-C261E8767A10}" destId="{AE5EAD05-08C8-4F1A-B9C9-E6B7BC48CD27}" srcOrd="0" destOrd="2" presId="urn:microsoft.com/office/officeart/2005/8/layout/hProcess4"/>
    <dgm:cxn modelId="{0167C4E3-0055-4542-B11B-CE49F2025B7C}" srcId="{E3135925-F328-44C6-9D68-0B60659C30D4}" destId="{5E9A7ABA-704F-4390-8198-D9FE357C45F0}" srcOrd="0" destOrd="0" parTransId="{1CD3EBF1-5417-4360-AEB6-161337643327}" sibTransId="{7F6B298D-4F4A-4132-BFCF-134686561EBB}"/>
    <dgm:cxn modelId="{E55D497C-E639-48CF-97F7-5F7F212EA38C}" type="presOf" srcId="{69223223-4014-49A5-8432-217ABB152B6A}" destId="{AE5EAD05-08C8-4F1A-B9C9-E6B7BC48CD27}" srcOrd="0" destOrd="3" presId="urn:microsoft.com/office/officeart/2005/8/layout/hProcess4"/>
    <dgm:cxn modelId="{1F3DFE5D-7674-48B3-A5E4-87CB2D1F481C}" type="presOf" srcId="{E3135925-F328-44C6-9D68-0B60659C30D4}" destId="{048EECFD-E68D-4A9C-A26E-78771AB3E446}" srcOrd="0" destOrd="0" presId="urn:microsoft.com/office/officeart/2005/8/layout/hProcess4"/>
    <dgm:cxn modelId="{54034381-B119-4D6A-852A-7845E6698FB7}" srcId="{0B9A0A9B-6D3C-49A7-86C9-DAA50CAE065F}" destId="{CAD49623-CDA1-47E8-8EAD-04DB7B7CB3BB}" srcOrd="0" destOrd="0" parTransId="{838FF8E5-53E1-4B65-AF33-45C98F0AD169}" sibTransId="{47A54152-9545-47B1-AA28-5D412224CA0E}"/>
    <dgm:cxn modelId="{66E08BCF-C024-4814-AE2A-BE7C00F7929B}" type="presOf" srcId="{45361B7B-CFBF-4000-9A4F-C0DABC6B3F15}" destId="{07408017-8F23-4729-8A80-0F8FAED029C4}" srcOrd="0" destOrd="0" presId="urn:microsoft.com/office/officeart/2005/8/layout/hProcess4"/>
    <dgm:cxn modelId="{7BBEF338-5729-49B4-A196-34606F9BF3AB}" type="presOf" srcId="{F01F0F5F-1FCC-45E8-8A8C-BEFE3233AC27}" destId="{AE5EAD05-08C8-4F1A-B9C9-E6B7BC48CD27}" srcOrd="0" destOrd="0" presId="urn:microsoft.com/office/officeart/2005/8/layout/hProcess4"/>
    <dgm:cxn modelId="{501D8077-D88D-4F67-90A3-AD71F476B053}" type="presOf" srcId="{B5EEE460-F399-4E7D-9FB8-C261E8767A10}" destId="{C964B3C4-FFFA-45E6-B34B-E96366DACA30}" srcOrd="1" destOrd="2" presId="urn:microsoft.com/office/officeart/2005/8/layout/hProcess4"/>
    <dgm:cxn modelId="{D670E672-0F76-4C3E-BB61-F302B5912DB6}" type="presOf" srcId="{26355B1A-CDAC-4FC7-927D-DD073E184CF1}" destId="{9E4AFA73-E936-4DE7-809E-57E9974DF5BE}" srcOrd="0" destOrd="0" presId="urn:microsoft.com/office/officeart/2005/8/layout/hProcess4"/>
    <dgm:cxn modelId="{144B53C8-4434-4C56-96F7-6C715CFBFE91}" type="presOf" srcId="{1CC9CDD7-8646-4BC0-806D-1DA35F3DAC14}" destId="{C31DEEF8-FD56-4F3E-8BD3-E966784EB1DF}" srcOrd="0" destOrd="1" presId="urn:microsoft.com/office/officeart/2005/8/layout/hProcess4"/>
    <dgm:cxn modelId="{B75C5566-C2AF-41E6-8C58-D5D708CE9D55}" type="presOf" srcId="{5E9A7ABA-704F-4390-8198-D9FE357C45F0}" destId="{7948A5D8-B213-474D-AB11-663EA0F77E71}" srcOrd="0" destOrd="0" presId="urn:microsoft.com/office/officeart/2005/8/layout/hProcess4"/>
    <dgm:cxn modelId="{D6F64637-9707-4277-8B71-9406232A3FE3}" srcId="{A6EC5A66-5BA9-4D13-B7B9-235F4A26AD37}" destId="{45361B7B-CFBF-4000-9A4F-C0DABC6B3F15}" srcOrd="2" destOrd="0" parTransId="{69C0BCC7-E6C7-46AA-BA7A-ED6969EF40A4}" sibTransId="{26355B1A-CDAC-4FC7-927D-DD073E184CF1}"/>
    <dgm:cxn modelId="{D8C5ACC4-0D64-4CEF-A0EC-BA5321B12B09}" type="presOf" srcId="{CAD49623-CDA1-47E8-8EAD-04DB7B7CB3BB}" destId="{29F64971-BAC5-4E89-A8B7-883917155E50}" srcOrd="0" destOrd="0" presId="urn:microsoft.com/office/officeart/2005/8/layout/hProcess4"/>
    <dgm:cxn modelId="{1606E913-8500-4F3F-9B35-FF404AC756A3}" srcId="{E3135925-F328-44C6-9D68-0B60659C30D4}" destId="{1D7CE60B-C4F7-4321-9D20-85855EEF9973}" srcOrd="1" destOrd="0" parTransId="{A70A2A02-11AC-473A-A59E-5897F55D0586}" sibTransId="{1F9436D6-1A0A-4C5A-B8CE-3D50E0933277}"/>
    <dgm:cxn modelId="{5CF5FF61-625E-4AA0-9AA4-077DD1BC872C}" srcId="{45361B7B-CFBF-4000-9A4F-C0DABC6B3F15}" destId="{881E1BCF-F63F-4FFF-AC4B-B8523604664B}" srcOrd="0" destOrd="0" parTransId="{41C20F66-72F1-4660-9038-BEC56869166B}" sibTransId="{433183CA-8061-48A8-9D66-08B9AA36B502}"/>
    <dgm:cxn modelId="{DFB07291-D40F-48AE-9298-728EB97372B3}" srcId="{B33CCE89-0CFD-4979-A8F4-FCE9E8E028FB}" destId="{B5EEE460-F399-4E7D-9FB8-C261E8767A10}" srcOrd="2" destOrd="0" parTransId="{A6113A0B-74AA-448E-A266-A642A152A0F3}" sibTransId="{ABA3809D-11E4-491F-9C68-83BF8412FF95}"/>
    <dgm:cxn modelId="{7615364B-A133-4559-8FB5-6CF9C30AC438}" type="presOf" srcId="{881E1BCF-F63F-4FFF-AC4B-B8523604664B}" destId="{C31DEEF8-FD56-4F3E-8BD3-E966784EB1DF}" srcOrd="0" destOrd="0" presId="urn:microsoft.com/office/officeart/2005/8/layout/hProcess4"/>
    <dgm:cxn modelId="{EDD161D1-73A4-421F-8816-CB67B0E9C571}" type="presParOf" srcId="{088EFA1D-2D1F-423C-990E-5A17A5895ED6}" destId="{A9260E12-7384-4D25-9F4C-6A2C58CAFAC5}" srcOrd="0" destOrd="0" presId="urn:microsoft.com/office/officeart/2005/8/layout/hProcess4"/>
    <dgm:cxn modelId="{FF6F88BA-C272-45D2-9139-A3770BE6C6D0}" type="presParOf" srcId="{088EFA1D-2D1F-423C-990E-5A17A5895ED6}" destId="{A1BE9CF8-7DC0-4AE5-8B46-CC061157B7C7}" srcOrd="1" destOrd="0" presId="urn:microsoft.com/office/officeart/2005/8/layout/hProcess4"/>
    <dgm:cxn modelId="{EE57E129-453B-4AFF-BC72-B306F8D5B167}" type="presParOf" srcId="{088EFA1D-2D1F-423C-990E-5A17A5895ED6}" destId="{9FC7C6F9-B828-4FD9-910F-1948113B3E3C}" srcOrd="2" destOrd="0" presId="urn:microsoft.com/office/officeart/2005/8/layout/hProcess4"/>
    <dgm:cxn modelId="{4BE5834B-B29D-4FE6-8E33-20A867AD7DFC}" type="presParOf" srcId="{9FC7C6F9-B828-4FD9-910F-1948113B3E3C}" destId="{74DF9740-092F-4D66-8BDF-5B462AA830C7}" srcOrd="0" destOrd="0" presId="urn:microsoft.com/office/officeart/2005/8/layout/hProcess4"/>
    <dgm:cxn modelId="{FF496CBE-9825-47C5-BD2D-D3273B9A81FD}" type="presParOf" srcId="{74DF9740-092F-4D66-8BDF-5B462AA830C7}" destId="{9CB1474E-3188-4450-8490-4F7ACFCB2FEC}" srcOrd="0" destOrd="0" presId="urn:microsoft.com/office/officeart/2005/8/layout/hProcess4"/>
    <dgm:cxn modelId="{E762973B-8CBE-4C36-8CC2-CD4A0AC832CC}" type="presParOf" srcId="{74DF9740-092F-4D66-8BDF-5B462AA830C7}" destId="{7948A5D8-B213-474D-AB11-663EA0F77E71}" srcOrd="1" destOrd="0" presId="urn:microsoft.com/office/officeart/2005/8/layout/hProcess4"/>
    <dgm:cxn modelId="{AE28034C-997B-4A50-809D-AA1129E57374}" type="presParOf" srcId="{74DF9740-092F-4D66-8BDF-5B462AA830C7}" destId="{5E7C6E35-68EC-4434-A39F-B1FE7BDF78E6}" srcOrd="2" destOrd="0" presId="urn:microsoft.com/office/officeart/2005/8/layout/hProcess4"/>
    <dgm:cxn modelId="{60197001-7141-449E-8A09-42FA0EA22B92}" type="presParOf" srcId="{74DF9740-092F-4D66-8BDF-5B462AA830C7}" destId="{048EECFD-E68D-4A9C-A26E-78771AB3E446}" srcOrd="3" destOrd="0" presId="urn:microsoft.com/office/officeart/2005/8/layout/hProcess4"/>
    <dgm:cxn modelId="{44042964-29F1-4C05-907A-8879A9C2D904}" type="presParOf" srcId="{74DF9740-092F-4D66-8BDF-5B462AA830C7}" destId="{B4736A38-8C28-40D8-8D98-F2F40C055BAB}" srcOrd="4" destOrd="0" presId="urn:microsoft.com/office/officeart/2005/8/layout/hProcess4"/>
    <dgm:cxn modelId="{7C52AB5B-36C0-473C-94C3-7807FBF518DD}" type="presParOf" srcId="{9FC7C6F9-B828-4FD9-910F-1948113B3E3C}" destId="{86E6C033-7B7C-453F-B7BC-44DC72C896C8}" srcOrd="1" destOrd="0" presId="urn:microsoft.com/office/officeart/2005/8/layout/hProcess4"/>
    <dgm:cxn modelId="{8E534F36-EC1F-428B-BBF4-AF43A7F26134}" type="presParOf" srcId="{9FC7C6F9-B828-4FD9-910F-1948113B3E3C}" destId="{CABF6D34-2E32-496E-A78B-3603203AF3C8}" srcOrd="2" destOrd="0" presId="urn:microsoft.com/office/officeart/2005/8/layout/hProcess4"/>
    <dgm:cxn modelId="{05DDD2FC-98A7-4563-B35A-FBD54ABB329F}" type="presParOf" srcId="{CABF6D34-2E32-496E-A78B-3603203AF3C8}" destId="{5C653714-E510-4A24-B915-8DF19CF0FF41}" srcOrd="0" destOrd="0" presId="urn:microsoft.com/office/officeart/2005/8/layout/hProcess4"/>
    <dgm:cxn modelId="{C46F0D3E-7A31-43C7-B0B2-D9435D87DA8A}" type="presParOf" srcId="{CABF6D34-2E32-496E-A78B-3603203AF3C8}" destId="{AE5EAD05-08C8-4F1A-B9C9-E6B7BC48CD27}" srcOrd="1" destOrd="0" presId="urn:microsoft.com/office/officeart/2005/8/layout/hProcess4"/>
    <dgm:cxn modelId="{12157D79-2098-42EB-9DAD-BDADDE48293F}" type="presParOf" srcId="{CABF6D34-2E32-496E-A78B-3603203AF3C8}" destId="{C964B3C4-FFFA-45E6-B34B-E96366DACA30}" srcOrd="2" destOrd="0" presId="urn:microsoft.com/office/officeart/2005/8/layout/hProcess4"/>
    <dgm:cxn modelId="{9BCCDB10-D5E4-47C0-9C04-F608DB149680}" type="presParOf" srcId="{CABF6D34-2E32-496E-A78B-3603203AF3C8}" destId="{F43C7A0C-E164-4F63-8D79-E6BDE86816C9}" srcOrd="3" destOrd="0" presId="urn:microsoft.com/office/officeart/2005/8/layout/hProcess4"/>
    <dgm:cxn modelId="{210FD42C-2D3F-47D2-83D6-9F34E5A1C696}" type="presParOf" srcId="{CABF6D34-2E32-496E-A78B-3603203AF3C8}" destId="{F6299262-233A-4DDD-AD32-1637E9E25A42}" srcOrd="4" destOrd="0" presId="urn:microsoft.com/office/officeart/2005/8/layout/hProcess4"/>
    <dgm:cxn modelId="{51AE90D3-0A4A-478C-8342-122FC4F67827}" type="presParOf" srcId="{9FC7C6F9-B828-4FD9-910F-1948113B3E3C}" destId="{E853793D-722E-4C59-9C8C-6625E59EC9A0}" srcOrd="3" destOrd="0" presId="urn:microsoft.com/office/officeart/2005/8/layout/hProcess4"/>
    <dgm:cxn modelId="{BC2BE49A-AE46-48B9-A54B-33A19C29FC39}" type="presParOf" srcId="{9FC7C6F9-B828-4FD9-910F-1948113B3E3C}" destId="{BF14DEBF-0D04-49C0-8C2E-26E5661D1E89}" srcOrd="4" destOrd="0" presId="urn:microsoft.com/office/officeart/2005/8/layout/hProcess4"/>
    <dgm:cxn modelId="{95A4257A-8326-47FE-BE9A-D7AAE8CC0F2B}" type="presParOf" srcId="{BF14DEBF-0D04-49C0-8C2E-26E5661D1E89}" destId="{AF2909A6-B12F-46C2-9956-ADCD19853474}" srcOrd="0" destOrd="0" presId="urn:microsoft.com/office/officeart/2005/8/layout/hProcess4"/>
    <dgm:cxn modelId="{2A2BDD97-38B2-40BF-B413-0B840149EF1C}" type="presParOf" srcId="{BF14DEBF-0D04-49C0-8C2E-26E5661D1E89}" destId="{C31DEEF8-FD56-4F3E-8BD3-E966784EB1DF}" srcOrd="1" destOrd="0" presId="urn:microsoft.com/office/officeart/2005/8/layout/hProcess4"/>
    <dgm:cxn modelId="{2FFEAE27-D3C5-4BA8-B169-3FC4B403653F}" type="presParOf" srcId="{BF14DEBF-0D04-49C0-8C2E-26E5661D1E89}" destId="{B8E885B8-58A0-4469-BC21-6E289A5A98E8}" srcOrd="2" destOrd="0" presId="urn:microsoft.com/office/officeart/2005/8/layout/hProcess4"/>
    <dgm:cxn modelId="{4343E006-ACB3-4883-8F42-45F0E9BD991A}" type="presParOf" srcId="{BF14DEBF-0D04-49C0-8C2E-26E5661D1E89}" destId="{07408017-8F23-4729-8A80-0F8FAED029C4}" srcOrd="3" destOrd="0" presId="urn:microsoft.com/office/officeart/2005/8/layout/hProcess4"/>
    <dgm:cxn modelId="{8E230FC2-E8B3-4A22-82BD-965E7D5E236C}" type="presParOf" srcId="{BF14DEBF-0D04-49C0-8C2E-26E5661D1E89}" destId="{0989421A-1196-4C6A-BE11-C99538ACA128}" srcOrd="4" destOrd="0" presId="urn:microsoft.com/office/officeart/2005/8/layout/hProcess4"/>
    <dgm:cxn modelId="{555ABE48-642A-4281-9070-7C7502AB7AF9}" type="presParOf" srcId="{9FC7C6F9-B828-4FD9-910F-1948113B3E3C}" destId="{9E4AFA73-E936-4DE7-809E-57E9974DF5BE}" srcOrd="5" destOrd="0" presId="urn:microsoft.com/office/officeart/2005/8/layout/hProcess4"/>
    <dgm:cxn modelId="{D241178E-30D2-41A9-AC39-8A5C16B855B1}" type="presParOf" srcId="{9FC7C6F9-B828-4FD9-910F-1948113B3E3C}" destId="{C21D7E02-660E-4DC9-BBC5-BC91E447F088}" srcOrd="6" destOrd="0" presId="urn:microsoft.com/office/officeart/2005/8/layout/hProcess4"/>
    <dgm:cxn modelId="{0BC2EBE6-9D28-409B-ADF3-91D7237C13AE}" type="presParOf" srcId="{C21D7E02-660E-4DC9-BBC5-BC91E447F088}" destId="{5A0592B3-63FA-4BCF-946A-BA1D32F24B23}" srcOrd="0" destOrd="0" presId="urn:microsoft.com/office/officeart/2005/8/layout/hProcess4"/>
    <dgm:cxn modelId="{A5AD0745-7D29-44D5-90B5-FD1DD40A3016}" type="presParOf" srcId="{C21D7E02-660E-4DC9-BBC5-BC91E447F088}" destId="{29F64971-BAC5-4E89-A8B7-883917155E50}" srcOrd="1" destOrd="0" presId="urn:microsoft.com/office/officeart/2005/8/layout/hProcess4"/>
    <dgm:cxn modelId="{61236271-03DA-4016-AADF-F30059079B92}" type="presParOf" srcId="{C21D7E02-660E-4DC9-BBC5-BC91E447F088}" destId="{70C15A0F-CCC8-42D7-A658-B4BDE0CEA826}" srcOrd="2" destOrd="0" presId="urn:microsoft.com/office/officeart/2005/8/layout/hProcess4"/>
    <dgm:cxn modelId="{F007C090-9CA6-4A6D-84E9-BF0CDECC4D09}" type="presParOf" srcId="{C21D7E02-660E-4DC9-BBC5-BC91E447F088}" destId="{27F9948C-7D96-4A8C-B8CC-81DF2A6E363E}" srcOrd="3" destOrd="0" presId="urn:microsoft.com/office/officeart/2005/8/layout/hProcess4"/>
    <dgm:cxn modelId="{38D40592-AE9F-4803-BCB1-293B95B7DE0C}" type="presParOf" srcId="{C21D7E02-660E-4DC9-BBC5-BC91E447F088}" destId="{8E6CD683-7018-4F0A-A3FC-8934ABE17C8A}"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8EC5EE-A527-49F6-B513-05064BE2B203}" type="doc">
      <dgm:prSet loTypeId="urn:microsoft.com/office/officeart/2009/3/layout/DescendingProcess" loCatId="process" qsTypeId="urn:microsoft.com/office/officeart/2005/8/quickstyle/simple1" qsCatId="simple" csTypeId="urn:microsoft.com/office/officeart/2005/8/colors/accent1_5" csCatId="accent1" phldr="1"/>
      <dgm:spPr/>
      <dgm:t>
        <a:bodyPr/>
        <a:lstStyle/>
        <a:p>
          <a:endParaRPr lang="en-US"/>
        </a:p>
      </dgm:t>
    </dgm:pt>
    <dgm:pt modelId="{C961F719-198A-4E5B-B4E6-44DDDFAAA3EB}">
      <dgm:prSet phldrT="[Text]"/>
      <dgm:spPr/>
      <dgm:t>
        <a:bodyPr/>
        <a:lstStyle/>
        <a:p>
          <a:r>
            <a:rPr lang="en-US" dirty="0" smtClean="0"/>
            <a:t>1994 – Violent Crime Control and Law Enforcement Act  </a:t>
          </a:r>
          <a:endParaRPr lang="en-US" dirty="0"/>
        </a:p>
      </dgm:t>
    </dgm:pt>
    <dgm:pt modelId="{839FDFD6-F26D-4C22-A93E-FDAB2767242C}" type="parTrans" cxnId="{3A045F01-5804-440E-84C9-7CED888620B1}">
      <dgm:prSet/>
      <dgm:spPr/>
      <dgm:t>
        <a:bodyPr/>
        <a:lstStyle/>
        <a:p>
          <a:endParaRPr lang="en-US"/>
        </a:p>
      </dgm:t>
    </dgm:pt>
    <dgm:pt modelId="{F354DEF9-4BB5-4DFA-895C-D3256E3FF368}" type="sibTrans" cxnId="{3A045F01-5804-440E-84C9-7CED888620B1}">
      <dgm:prSet/>
      <dgm:spPr/>
      <dgm:t>
        <a:bodyPr/>
        <a:lstStyle/>
        <a:p>
          <a:endParaRPr lang="en-US"/>
        </a:p>
      </dgm:t>
    </dgm:pt>
    <dgm:pt modelId="{9DFCA2D6-29D3-46D4-BD91-4156F76B31BB}">
      <dgm:prSet phldrT="[Text]"/>
      <dgm:spPr/>
      <dgm:t>
        <a:bodyPr/>
        <a:lstStyle/>
        <a:p>
          <a:r>
            <a:rPr lang="en-US" dirty="0" smtClean="0"/>
            <a:t>2000 – TRIAD Study Yields Empirical Support for RDAP</a:t>
          </a:r>
          <a:endParaRPr lang="en-US" dirty="0"/>
        </a:p>
      </dgm:t>
    </dgm:pt>
    <dgm:pt modelId="{8525C69D-53CB-49EF-A9AB-1386D9BC7A4B}" type="parTrans" cxnId="{BBC21923-7918-470F-AC2C-E84E0D6ABCEF}">
      <dgm:prSet/>
      <dgm:spPr/>
      <dgm:t>
        <a:bodyPr/>
        <a:lstStyle/>
        <a:p>
          <a:endParaRPr lang="en-US"/>
        </a:p>
      </dgm:t>
    </dgm:pt>
    <dgm:pt modelId="{043A57F9-CC97-4EED-8EEC-6C24B5BE374D}" type="sibTrans" cxnId="{BBC21923-7918-470F-AC2C-E84E0D6ABCEF}">
      <dgm:prSet/>
      <dgm:spPr/>
      <dgm:t>
        <a:bodyPr/>
        <a:lstStyle/>
        <a:p>
          <a:endParaRPr lang="en-US"/>
        </a:p>
      </dgm:t>
    </dgm:pt>
    <dgm:pt modelId="{233867F6-5546-4F63-8DB0-CEE2BE938ABA}">
      <dgm:prSet phldrT="[Text]"/>
      <dgm:spPr/>
      <dgm:t>
        <a:bodyPr/>
        <a:lstStyle/>
        <a:p>
          <a:r>
            <a:rPr lang="en-US" dirty="0" smtClean="0"/>
            <a:t>2003 – Expansion of Non-Residential Drug Abuse Program</a:t>
          </a:r>
          <a:endParaRPr lang="en-US" dirty="0"/>
        </a:p>
      </dgm:t>
    </dgm:pt>
    <dgm:pt modelId="{B76524D6-B8F2-4EA4-BC64-E5986AFDD6AD}" type="parTrans" cxnId="{6293D928-8A00-4A36-8FE1-804D4A104FDE}">
      <dgm:prSet/>
      <dgm:spPr/>
      <dgm:t>
        <a:bodyPr/>
        <a:lstStyle/>
        <a:p>
          <a:endParaRPr lang="en-US"/>
        </a:p>
      </dgm:t>
    </dgm:pt>
    <dgm:pt modelId="{7A2530EB-0093-4D4C-B0BF-38BEA6971B7F}" type="sibTrans" cxnId="{6293D928-8A00-4A36-8FE1-804D4A104FDE}">
      <dgm:prSet/>
      <dgm:spPr/>
      <dgm:t>
        <a:bodyPr/>
        <a:lstStyle/>
        <a:p>
          <a:endParaRPr lang="en-US"/>
        </a:p>
      </dgm:t>
    </dgm:pt>
    <dgm:pt modelId="{A2AC6835-3E59-4E9D-83A0-CF905C37B15A}">
      <dgm:prSet phldrT="[Text]"/>
      <dgm:spPr/>
      <dgm:t>
        <a:bodyPr/>
        <a:lstStyle/>
        <a:p>
          <a:r>
            <a:rPr lang="en-US" dirty="0" smtClean="0"/>
            <a:t>1999 – Expansion of Community-Based Treatment Services</a:t>
          </a:r>
          <a:endParaRPr lang="en-US" dirty="0"/>
        </a:p>
      </dgm:t>
    </dgm:pt>
    <dgm:pt modelId="{605D3059-9EB1-41B6-A6F2-B9C3D5B0B801}" type="parTrans" cxnId="{33FF4CF9-0E37-41A2-8B17-847E0C7A6DBA}">
      <dgm:prSet/>
      <dgm:spPr/>
      <dgm:t>
        <a:bodyPr/>
        <a:lstStyle/>
        <a:p>
          <a:endParaRPr lang="en-US"/>
        </a:p>
      </dgm:t>
    </dgm:pt>
    <dgm:pt modelId="{5B00945B-07D2-4204-8394-D2FACBC7BAA8}" type="sibTrans" cxnId="{33FF4CF9-0E37-41A2-8B17-847E0C7A6DBA}">
      <dgm:prSet/>
      <dgm:spPr/>
      <dgm:t>
        <a:bodyPr/>
        <a:lstStyle/>
        <a:p>
          <a:endParaRPr lang="en-US"/>
        </a:p>
      </dgm:t>
    </dgm:pt>
    <dgm:pt modelId="{CCB4E753-4892-4DC2-932D-43E3CFA31E83}">
      <dgm:prSet phldrT="[Text]"/>
      <dgm:spPr/>
      <dgm:t>
        <a:bodyPr/>
        <a:lstStyle/>
        <a:p>
          <a:r>
            <a:rPr lang="en-US" dirty="0" smtClean="0"/>
            <a:t>2009 – Psychology Treatment Programs Policy Issued</a:t>
          </a:r>
          <a:endParaRPr lang="en-US" dirty="0"/>
        </a:p>
      </dgm:t>
    </dgm:pt>
    <dgm:pt modelId="{5BFA001E-8C26-4C8F-BE01-A620CD2F8391}" type="parTrans" cxnId="{5D06CF4E-8A1A-48CB-83B7-8AAB4FDAF03E}">
      <dgm:prSet/>
      <dgm:spPr/>
      <dgm:t>
        <a:bodyPr/>
        <a:lstStyle/>
        <a:p>
          <a:endParaRPr lang="en-US"/>
        </a:p>
      </dgm:t>
    </dgm:pt>
    <dgm:pt modelId="{933C08A9-E580-4266-B652-BAD682979916}" type="sibTrans" cxnId="{5D06CF4E-8A1A-48CB-83B7-8AAB4FDAF03E}">
      <dgm:prSet/>
      <dgm:spPr/>
      <dgm:t>
        <a:bodyPr/>
        <a:lstStyle/>
        <a:p>
          <a:endParaRPr lang="en-US"/>
        </a:p>
      </dgm:t>
    </dgm:pt>
    <dgm:pt modelId="{C6181FFF-437E-496D-940B-9086FAFF048A}">
      <dgm:prSet phldrT="[Text]"/>
      <dgm:spPr/>
      <dgm:t>
        <a:bodyPr/>
        <a:lstStyle/>
        <a:p>
          <a:r>
            <a:rPr lang="en-US" dirty="0" smtClean="0"/>
            <a:t>2013 – Large Scale RDAP Expansion</a:t>
          </a:r>
          <a:endParaRPr lang="en-US" dirty="0"/>
        </a:p>
      </dgm:t>
    </dgm:pt>
    <dgm:pt modelId="{FD42DF8B-61A0-46F6-B355-1B0AD640E648}" type="parTrans" cxnId="{669AD2A2-D655-4C66-A923-C9DD13043961}">
      <dgm:prSet/>
      <dgm:spPr/>
      <dgm:t>
        <a:bodyPr/>
        <a:lstStyle/>
        <a:p>
          <a:endParaRPr lang="en-US"/>
        </a:p>
      </dgm:t>
    </dgm:pt>
    <dgm:pt modelId="{F5D5D143-17FB-4775-9A7F-E04C77E6AE59}" type="sibTrans" cxnId="{669AD2A2-D655-4C66-A923-C9DD13043961}">
      <dgm:prSet/>
      <dgm:spPr/>
      <dgm:t>
        <a:bodyPr/>
        <a:lstStyle/>
        <a:p>
          <a:endParaRPr lang="en-US"/>
        </a:p>
      </dgm:t>
    </dgm:pt>
    <dgm:pt modelId="{2FDA29BE-8F3E-4057-80F0-5FF1860C1F9F}" type="pres">
      <dgm:prSet presAssocID="{9C8EC5EE-A527-49F6-B513-05064BE2B203}" presName="Name0" presStyleCnt="0">
        <dgm:presLayoutVars>
          <dgm:chMax val="7"/>
          <dgm:chPref val="5"/>
        </dgm:presLayoutVars>
      </dgm:prSet>
      <dgm:spPr/>
      <dgm:t>
        <a:bodyPr/>
        <a:lstStyle/>
        <a:p>
          <a:endParaRPr lang="en-US"/>
        </a:p>
      </dgm:t>
    </dgm:pt>
    <dgm:pt modelId="{AEFDC0A0-167C-4360-8789-AC5CC6CE54EA}" type="pres">
      <dgm:prSet presAssocID="{9C8EC5EE-A527-49F6-B513-05064BE2B203}" presName="arrowNode" presStyleLbl="node1" presStyleIdx="0" presStyleCnt="1"/>
      <dgm:spPr/>
    </dgm:pt>
    <dgm:pt modelId="{6E844D46-C9B7-4410-BDF7-C7782EC8E81D}" type="pres">
      <dgm:prSet presAssocID="{C961F719-198A-4E5B-B4E6-44DDDFAAA3EB}" presName="txNode1" presStyleLbl="revTx" presStyleIdx="0" presStyleCnt="6">
        <dgm:presLayoutVars>
          <dgm:bulletEnabled val="1"/>
        </dgm:presLayoutVars>
      </dgm:prSet>
      <dgm:spPr/>
      <dgm:t>
        <a:bodyPr/>
        <a:lstStyle/>
        <a:p>
          <a:endParaRPr lang="en-US"/>
        </a:p>
      </dgm:t>
    </dgm:pt>
    <dgm:pt modelId="{736ADDED-8C68-49CD-8739-1906FEFDCD93}" type="pres">
      <dgm:prSet presAssocID="{A2AC6835-3E59-4E9D-83A0-CF905C37B15A}" presName="txNode2" presStyleLbl="revTx" presStyleIdx="1" presStyleCnt="6">
        <dgm:presLayoutVars>
          <dgm:bulletEnabled val="1"/>
        </dgm:presLayoutVars>
      </dgm:prSet>
      <dgm:spPr/>
      <dgm:t>
        <a:bodyPr/>
        <a:lstStyle/>
        <a:p>
          <a:endParaRPr lang="en-US"/>
        </a:p>
      </dgm:t>
    </dgm:pt>
    <dgm:pt modelId="{850EEBB3-295C-489A-8DF4-CA5840D35CDE}" type="pres">
      <dgm:prSet presAssocID="{5B00945B-07D2-4204-8394-D2FACBC7BAA8}" presName="dotNode2" presStyleCnt="0"/>
      <dgm:spPr/>
    </dgm:pt>
    <dgm:pt modelId="{09C8E2B5-A852-4BB1-80F1-9F2A20D2B77B}" type="pres">
      <dgm:prSet presAssocID="{5B00945B-07D2-4204-8394-D2FACBC7BAA8}" presName="dotRepeatNode" presStyleLbl="fgShp" presStyleIdx="0" presStyleCnt="4"/>
      <dgm:spPr/>
      <dgm:t>
        <a:bodyPr/>
        <a:lstStyle/>
        <a:p>
          <a:endParaRPr lang="en-US"/>
        </a:p>
      </dgm:t>
    </dgm:pt>
    <dgm:pt modelId="{5C15274B-E2C1-46F4-9555-967186371B65}" type="pres">
      <dgm:prSet presAssocID="{9DFCA2D6-29D3-46D4-BD91-4156F76B31BB}" presName="txNode3" presStyleLbl="revTx" presStyleIdx="2" presStyleCnt="6">
        <dgm:presLayoutVars>
          <dgm:bulletEnabled val="1"/>
        </dgm:presLayoutVars>
      </dgm:prSet>
      <dgm:spPr/>
      <dgm:t>
        <a:bodyPr/>
        <a:lstStyle/>
        <a:p>
          <a:endParaRPr lang="en-US"/>
        </a:p>
      </dgm:t>
    </dgm:pt>
    <dgm:pt modelId="{AFB6D648-1706-4E15-B59A-0B8C0EE6EE54}" type="pres">
      <dgm:prSet presAssocID="{043A57F9-CC97-4EED-8EEC-6C24B5BE374D}" presName="dotNode3" presStyleCnt="0"/>
      <dgm:spPr/>
    </dgm:pt>
    <dgm:pt modelId="{8FB5EBE2-FC24-4196-9152-3C426DDF2B6A}" type="pres">
      <dgm:prSet presAssocID="{043A57F9-CC97-4EED-8EEC-6C24B5BE374D}" presName="dotRepeatNode" presStyleLbl="fgShp" presStyleIdx="1" presStyleCnt="4"/>
      <dgm:spPr/>
      <dgm:t>
        <a:bodyPr/>
        <a:lstStyle/>
        <a:p>
          <a:endParaRPr lang="en-US"/>
        </a:p>
      </dgm:t>
    </dgm:pt>
    <dgm:pt modelId="{C96B3039-C7AE-4DB1-8018-08E6E111E79E}" type="pres">
      <dgm:prSet presAssocID="{233867F6-5546-4F63-8DB0-CEE2BE938ABA}" presName="txNode4" presStyleLbl="revTx" presStyleIdx="3" presStyleCnt="6">
        <dgm:presLayoutVars>
          <dgm:bulletEnabled val="1"/>
        </dgm:presLayoutVars>
      </dgm:prSet>
      <dgm:spPr/>
      <dgm:t>
        <a:bodyPr/>
        <a:lstStyle/>
        <a:p>
          <a:endParaRPr lang="en-US"/>
        </a:p>
      </dgm:t>
    </dgm:pt>
    <dgm:pt modelId="{97533A1D-85A0-4646-9B93-DC62897DE64E}" type="pres">
      <dgm:prSet presAssocID="{7A2530EB-0093-4D4C-B0BF-38BEA6971B7F}" presName="dotNode4" presStyleCnt="0"/>
      <dgm:spPr/>
    </dgm:pt>
    <dgm:pt modelId="{B216702C-D9D6-4C01-9E4D-90A95451BFB0}" type="pres">
      <dgm:prSet presAssocID="{7A2530EB-0093-4D4C-B0BF-38BEA6971B7F}" presName="dotRepeatNode" presStyleLbl="fgShp" presStyleIdx="2" presStyleCnt="4"/>
      <dgm:spPr/>
      <dgm:t>
        <a:bodyPr/>
        <a:lstStyle/>
        <a:p>
          <a:endParaRPr lang="en-US"/>
        </a:p>
      </dgm:t>
    </dgm:pt>
    <dgm:pt modelId="{78FB853B-57EE-4BED-BB61-6E68270E1C4D}" type="pres">
      <dgm:prSet presAssocID="{CCB4E753-4892-4DC2-932D-43E3CFA31E83}" presName="txNode5" presStyleLbl="revTx" presStyleIdx="4" presStyleCnt="6">
        <dgm:presLayoutVars>
          <dgm:bulletEnabled val="1"/>
        </dgm:presLayoutVars>
      </dgm:prSet>
      <dgm:spPr/>
      <dgm:t>
        <a:bodyPr/>
        <a:lstStyle/>
        <a:p>
          <a:endParaRPr lang="en-US"/>
        </a:p>
      </dgm:t>
    </dgm:pt>
    <dgm:pt modelId="{E4D58182-8735-47E1-851A-53A9C4CA178F}" type="pres">
      <dgm:prSet presAssocID="{933C08A9-E580-4266-B652-BAD682979916}" presName="dotNode5" presStyleCnt="0"/>
      <dgm:spPr/>
    </dgm:pt>
    <dgm:pt modelId="{E0F3F132-73F2-4ACD-ADFF-E8B12763D63F}" type="pres">
      <dgm:prSet presAssocID="{933C08A9-E580-4266-B652-BAD682979916}" presName="dotRepeatNode" presStyleLbl="fgShp" presStyleIdx="3" presStyleCnt="4"/>
      <dgm:spPr/>
      <dgm:t>
        <a:bodyPr/>
        <a:lstStyle/>
        <a:p>
          <a:endParaRPr lang="en-US"/>
        </a:p>
      </dgm:t>
    </dgm:pt>
    <dgm:pt modelId="{043F3649-81A7-4AD1-8793-9243C3558875}" type="pres">
      <dgm:prSet presAssocID="{C6181FFF-437E-496D-940B-9086FAFF048A}" presName="txNode6" presStyleLbl="revTx" presStyleIdx="5" presStyleCnt="6">
        <dgm:presLayoutVars>
          <dgm:bulletEnabled val="1"/>
        </dgm:presLayoutVars>
      </dgm:prSet>
      <dgm:spPr/>
      <dgm:t>
        <a:bodyPr/>
        <a:lstStyle/>
        <a:p>
          <a:endParaRPr lang="en-US"/>
        </a:p>
      </dgm:t>
    </dgm:pt>
  </dgm:ptLst>
  <dgm:cxnLst>
    <dgm:cxn modelId="{F51F8E39-617F-49DF-AC1A-AB745FC23841}" type="presOf" srcId="{9C8EC5EE-A527-49F6-B513-05064BE2B203}" destId="{2FDA29BE-8F3E-4057-80F0-5FF1860C1F9F}" srcOrd="0" destOrd="0" presId="urn:microsoft.com/office/officeart/2009/3/layout/DescendingProcess"/>
    <dgm:cxn modelId="{3A045F01-5804-440E-84C9-7CED888620B1}" srcId="{9C8EC5EE-A527-49F6-B513-05064BE2B203}" destId="{C961F719-198A-4E5B-B4E6-44DDDFAAA3EB}" srcOrd="0" destOrd="0" parTransId="{839FDFD6-F26D-4C22-A93E-FDAB2767242C}" sibTransId="{F354DEF9-4BB5-4DFA-895C-D3256E3FF368}"/>
    <dgm:cxn modelId="{E8DBC862-131E-49A4-BB91-C965341B835F}" type="presOf" srcId="{043A57F9-CC97-4EED-8EEC-6C24B5BE374D}" destId="{8FB5EBE2-FC24-4196-9152-3C426DDF2B6A}" srcOrd="0" destOrd="0" presId="urn:microsoft.com/office/officeart/2009/3/layout/DescendingProcess"/>
    <dgm:cxn modelId="{37F05ABB-3EAA-4556-A4E6-6C2957568766}" type="presOf" srcId="{C961F719-198A-4E5B-B4E6-44DDDFAAA3EB}" destId="{6E844D46-C9B7-4410-BDF7-C7782EC8E81D}" srcOrd="0" destOrd="0" presId="urn:microsoft.com/office/officeart/2009/3/layout/DescendingProcess"/>
    <dgm:cxn modelId="{6293D928-8A00-4A36-8FE1-804D4A104FDE}" srcId="{9C8EC5EE-A527-49F6-B513-05064BE2B203}" destId="{233867F6-5546-4F63-8DB0-CEE2BE938ABA}" srcOrd="3" destOrd="0" parTransId="{B76524D6-B8F2-4EA4-BC64-E5986AFDD6AD}" sibTransId="{7A2530EB-0093-4D4C-B0BF-38BEA6971B7F}"/>
    <dgm:cxn modelId="{0763EB8F-7B8B-405E-8BEF-4B35BB049B80}" type="presOf" srcId="{A2AC6835-3E59-4E9D-83A0-CF905C37B15A}" destId="{736ADDED-8C68-49CD-8739-1906FEFDCD93}" srcOrd="0" destOrd="0" presId="urn:microsoft.com/office/officeart/2009/3/layout/DescendingProcess"/>
    <dgm:cxn modelId="{669AD2A2-D655-4C66-A923-C9DD13043961}" srcId="{9C8EC5EE-A527-49F6-B513-05064BE2B203}" destId="{C6181FFF-437E-496D-940B-9086FAFF048A}" srcOrd="5" destOrd="0" parTransId="{FD42DF8B-61A0-46F6-B355-1B0AD640E648}" sibTransId="{F5D5D143-17FB-4775-9A7F-E04C77E6AE59}"/>
    <dgm:cxn modelId="{016C9FA9-B100-4219-A2A4-A63E165780A9}" type="presOf" srcId="{933C08A9-E580-4266-B652-BAD682979916}" destId="{E0F3F132-73F2-4ACD-ADFF-E8B12763D63F}" srcOrd="0" destOrd="0" presId="urn:microsoft.com/office/officeart/2009/3/layout/DescendingProcess"/>
    <dgm:cxn modelId="{5FFE8A50-32F2-4322-BE0B-9453EB7E903F}" type="presOf" srcId="{233867F6-5546-4F63-8DB0-CEE2BE938ABA}" destId="{C96B3039-C7AE-4DB1-8018-08E6E111E79E}" srcOrd="0" destOrd="0" presId="urn:microsoft.com/office/officeart/2009/3/layout/DescendingProcess"/>
    <dgm:cxn modelId="{5D06CF4E-8A1A-48CB-83B7-8AAB4FDAF03E}" srcId="{9C8EC5EE-A527-49F6-B513-05064BE2B203}" destId="{CCB4E753-4892-4DC2-932D-43E3CFA31E83}" srcOrd="4" destOrd="0" parTransId="{5BFA001E-8C26-4C8F-BE01-A620CD2F8391}" sibTransId="{933C08A9-E580-4266-B652-BAD682979916}"/>
    <dgm:cxn modelId="{DDAFC870-3BF9-4305-9661-68FB06373AB8}" type="presOf" srcId="{5B00945B-07D2-4204-8394-D2FACBC7BAA8}" destId="{09C8E2B5-A852-4BB1-80F1-9F2A20D2B77B}" srcOrd="0" destOrd="0" presId="urn:microsoft.com/office/officeart/2009/3/layout/DescendingProcess"/>
    <dgm:cxn modelId="{33FF4CF9-0E37-41A2-8B17-847E0C7A6DBA}" srcId="{9C8EC5EE-A527-49F6-B513-05064BE2B203}" destId="{A2AC6835-3E59-4E9D-83A0-CF905C37B15A}" srcOrd="1" destOrd="0" parTransId="{605D3059-9EB1-41B6-A6F2-B9C3D5B0B801}" sibTransId="{5B00945B-07D2-4204-8394-D2FACBC7BAA8}"/>
    <dgm:cxn modelId="{DB1B393F-5D46-4263-B6BA-56D10138EF63}" type="presOf" srcId="{9DFCA2D6-29D3-46D4-BD91-4156F76B31BB}" destId="{5C15274B-E2C1-46F4-9555-967186371B65}" srcOrd="0" destOrd="0" presId="urn:microsoft.com/office/officeart/2009/3/layout/DescendingProcess"/>
    <dgm:cxn modelId="{2E6798CC-2BAF-4944-B246-BCF6419B9351}" type="presOf" srcId="{C6181FFF-437E-496D-940B-9086FAFF048A}" destId="{043F3649-81A7-4AD1-8793-9243C3558875}" srcOrd="0" destOrd="0" presId="urn:microsoft.com/office/officeart/2009/3/layout/DescendingProcess"/>
    <dgm:cxn modelId="{BBC21923-7918-470F-AC2C-E84E0D6ABCEF}" srcId="{9C8EC5EE-A527-49F6-B513-05064BE2B203}" destId="{9DFCA2D6-29D3-46D4-BD91-4156F76B31BB}" srcOrd="2" destOrd="0" parTransId="{8525C69D-53CB-49EF-A9AB-1386D9BC7A4B}" sibTransId="{043A57F9-CC97-4EED-8EEC-6C24B5BE374D}"/>
    <dgm:cxn modelId="{68F7C060-4B57-446F-A40A-B4F96B3DC547}" type="presOf" srcId="{CCB4E753-4892-4DC2-932D-43E3CFA31E83}" destId="{78FB853B-57EE-4BED-BB61-6E68270E1C4D}" srcOrd="0" destOrd="0" presId="urn:microsoft.com/office/officeart/2009/3/layout/DescendingProcess"/>
    <dgm:cxn modelId="{973FEBDC-8B96-4F46-9D86-07EFF6EB64E6}" type="presOf" srcId="{7A2530EB-0093-4D4C-B0BF-38BEA6971B7F}" destId="{B216702C-D9D6-4C01-9E4D-90A95451BFB0}" srcOrd="0" destOrd="0" presId="urn:microsoft.com/office/officeart/2009/3/layout/DescendingProcess"/>
    <dgm:cxn modelId="{4EA62FDF-60C7-4968-A093-56C687CDF60C}" type="presParOf" srcId="{2FDA29BE-8F3E-4057-80F0-5FF1860C1F9F}" destId="{AEFDC0A0-167C-4360-8789-AC5CC6CE54EA}" srcOrd="0" destOrd="0" presId="urn:microsoft.com/office/officeart/2009/3/layout/DescendingProcess"/>
    <dgm:cxn modelId="{049B7BC9-9E61-4152-9785-2E1BAFE1B305}" type="presParOf" srcId="{2FDA29BE-8F3E-4057-80F0-5FF1860C1F9F}" destId="{6E844D46-C9B7-4410-BDF7-C7782EC8E81D}" srcOrd="1" destOrd="0" presId="urn:microsoft.com/office/officeart/2009/3/layout/DescendingProcess"/>
    <dgm:cxn modelId="{FC6E8E25-B371-49C8-A631-FF37AB473BAB}" type="presParOf" srcId="{2FDA29BE-8F3E-4057-80F0-5FF1860C1F9F}" destId="{736ADDED-8C68-49CD-8739-1906FEFDCD93}" srcOrd="2" destOrd="0" presId="urn:microsoft.com/office/officeart/2009/3/layout/DescendingProcess"/>
    <dgm:cxn modelId="{5EFCFAB9-6BF1-49A9-BCDE-54F42D8753A1}" type="presParOf" srcId="{2FDA29BE-8F3E-4057-80F0-5FF1860C1F9F}" destId="{850EEBB3-295C-489A-8DF4-CA5840D35CDE}" srcOrd="3" destOrd="0" presId="urn:microsoft.com/office/officeart/2009/3/layout/DescendingProcess"/>
    <dgm:cxn modelId="{907B237B-CED4-44C5-ACF6-F5C8F36A2F34}" type="presParOf" srcId="{850EEBB3-295C-489A-8DF4-CA5840D35CDE}" destId="{09C8E2B5-A852-4BB1-80F1-9F2A20D2B77B}" srcOrd="0" destOrd="0" presId="urn:microsoft.com/office/officeart/2009/3/layout/DescendingProcess"/>
    <dgm:cxn modelId="{002E2D4A-4F3A-4A28-8152-B188CA142530}" type="presParOf" srcId="{2FDA29BE-8F3E-4057-80F0-5FF1860C1F9F}" destId="{5C15274B-E2C1-46F4-9555-967186371B65}" srcOrd="4" destOrd="0" presId="urn:microsoft.com/office/officeart/2009/3/layout/DescendingProcess"/>
    <dgm:cxn modelId="{DD3BA140-6770-444E-B772-2A494F2A8F45}" type="presParOf" srcId="{2FDA29BE-8F3E-4057-80F0-5FF1860C1F9F}" destId="{AFB6D648-1706-4E15-B59A-0B8C0EE6EE54}" srcOrd="5" destOrd="0" presId="urn:microsoft.com/office/officeart/2009/3/layout/DescendingProcess"/>
    <dgm:cxn modelId="{52A90D5F-2B70-47AD-8600-5D4263F8270A}" type="presParOf" srcId="{AFB6D648-1706-4E15-B59A-0B8C0EE6EE54}" destId="{8FB5EBE2-FC24-4196-9152-3C426DDF2B6A}" srcOrd="0" destOrd="0" presId="urn:microsoft.com/office/officeart/2009/3/layout/DescendingProcess"/>
    <dgm:cxn modelId="{A5705B9E-4508-4510-9B40-169ADFAB4B27}" type="presParOf" srcId="{2FDA29BE-8F3E-4057-80F0-5FF1860C1F9F}" destId="{C96B3039-C7AE-4DB1-8018-08E6E111E79E}" srcOrd="6" destOrd="0" presId="urn:microsoft.com/office/officeart/2009/3/layout/DescendingProcess"/>
    <dgm:cxn modelId="{BBD24A62-38AF-4AFD-AF89-C4B0AD1E01B0}" type="presParOf" srcId="{2FDA29BE-8F3E-4057-80F0-5FF1860C1F9F}" destId="{97533A1D-85A0-4646-9B93-DC62897DE64E}" srcOrd="7" destOrd="0" presId="urn:microsoft.com/office/officeart/2009/3/layout/DescendingProcess"/>
    <dgm:cxn modelId="{19BDB29A-8AA7-4452-BD99-6A2DF53CE2F3}" type="presParOf" srcId="{97533A1D-85A0-4646-9B93-DC62897DE64E}" destId="{B216702C-D9D6-4C01-9E4D-90A95451BFB0}" srcOrd="0" destOrd="0" presId="urn:microsoft.com/office/officeart/2009/3/layout/DescendingProcess"/>
    <dgm:cxn modelId="{534D97CD-D98D-4E40-A14D-4A01090C6963}" type="presParOf" srcId="{2FDA29BE-8F3E-4057-80F0-5FF1860C1F9F}" destId="{78FB853B-57EE-4BED-BB61-6E68270E1C4D}" srcOrd="8" destOrd="0" presId="urn:microsoft.com/office/officeart/2009/3/layout/DescendingProcess"/>
    <dgm:cxn modelId="{C81274E9-6698-4FD1-A571-57F67703A011}" type="presParOf" srcId="{2FDA29BE-8F3E-4057-80F0-5FF1860C1F9F}" destId="{E4D58182-8735-47E1-851A-53A9C4CA178F}" srcOrd="9" destOrd="0" presId="urn:microsoft.com/office/officeart/2009/3/layout/DescendingProcess"/>
    <dgm:cxn modelId="{EE37D902-1F87-4182-B7E0-C4ABF5B6F1E0}" type="presParOf" srcId="{E4D58182-8735-47E1-851A-53A9C4CA178F}" destId="{E0F3F132-73F2-4ACD-ADFF-E8B12763D63F}" srcOrd="0" destOrd="0" presId="urn:microsoft.com/office/officeart/2009/3/layout/DescendingProcess"/>
    <dgm:cxn modelId="{C9251E59-7444-4128-942F-95DB6A021711}" type="presParOf" srcId="{2FDA29BE-8F3E-4057-80F0-5FF1860C1F9F}" destId="{043F3649-81A7-4AD1-8793-9243C3558875}" srcOrd="10" destOrd="0" presId="urn:microsoft.com/office/officeart/2009/3/layout/Descending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C976AD4-1859-4124-9807-BEFDE4284966}" type="doc">
      <dgm:prSet loTypeId="urn:microsoft.com/office/officeart/2005/8/layout/matrix1" loCatId="matrix" qsTypeId="urn:microsoft.com/office/officeart/2005/8/quickstyle/simple1" qsCatId="simple" csTypeId="urn:microsoft.com/office/officeart/2005/8/colors/accent1_3" csCatId="accent1"/>
      <dgm:spPr/>
      <dgm:t>
        <a:bodyPr/>
        <a:lstStyle/>
        <a:p>
          <a:endParaRPr lang="en-US"/>
        </a:p>
      </dgm:t>
    </dgm:pt>
    <dgm:pt modelId="{661621D4-A821-46BB-B0C8-927ABE00C5AF}">
      <dgm:prSet/>
      <dgm:spPr/>
      <dgm:t>
        <a:bodyPr/>
        <a:lstStyle/>
        <a:p>
          <a:pPr rtl="0"/>
          <a:r>
            <a:rPr lang="en-US" smtClean="0"/>
            <a:t>Core Components</a:t>
          </a:r>
          <a:endParaRPr lang="en-US"/>
        </a:p>
      </dgm:t>
    </dgm:pt>
    <dgm:pt modelId="{54293F39-326B-499A-998A-C2026D08BA81}" type="parTrans" cxnId="{16D2140A-9A2E-416E-9F6E-594F4E11F663}">
      <dgm:prSet/>
      <dgm:spPr/>
      <dgm:t>
        <a:bodyPr/>
        <a:lstStyle/>
        <a:p>
          <a:endParaRPr lang="en-US"/>
        </a:p>
      </dgm:t>
    </dgm:pt>
    <dgm:pt modelId="{9FCD3ACD-2221-481B-B6E5-9E8BD935471F}" type="sibTrans" cxnId="{16D2140A-9A2E-416E-9F6E-594F4E11F663}">
      <dgm:prSet/>
      <dgm:spPr/>
      <dgm:t>
        <a:bodyPr/>
        <a:lstStyle/>
        <a:p>
          <a:endParaRPr lang="en-US"/>
        </a:p>
      </dgm:t>
    </dgm:pt>
    <dgm:pt modelId="{E4062887-1F02-4C18-BCB9-84F91D915327}">
      <dgm:prSet/>
      <dgm:spPr/>
      <dgm:t>
        <a:bodyPr/>
        <a:lstStyle/>
        <a:p>
          <a:pPr rtl="0"/>
          <a:r>
            <a:rPr lang="en-US" dirty="0" smtClean="0"/>
            <a:t>Drug Education</a:t>
          </a:r>
          <a:endParaRPr lang="en-US" dirty="0"/>
        </a:p>
      </dgm:t>
    </dgm:pt>
    <dgm:pt modelId="{7393158A-2E94-4C1A-AF58-98EEFD02AF91}" type="parTrans" cxnId="{A8B03B8E-8830-4590-8084-369861161DB8}">
      <dgm:prSet/>
      <dgm:spPr/>
      <dgm:t>
        <a:bodyPr/>
        <a:lstStyle/>
        <a:p>
          <a:endParaRPr lang="en-US"/>
        </a:p>
      </dgm:t>
    </dgm:pt>
    <dgm:pt modelId="{084D07A4-BDD9-48C9-95A7-47C1E3BA1CFE}" type="sibTrans" cxnId="{A8B03B8E-8830-4590-8084-369861161DB8}">
      <dgm:prSet/>
      <dgm:spPr/>
      <dgm:t>
        <a:bodyPr/>
        <a:lstStyle/>
        <a:p>
          <a:endParaRPr lang="en-US"/>
        </a:p>
      </dgm:t>
    </dgm:pt>
    <dgm:pt modelId="{F5E81D9B-1D11-4910-A818-7FAEBE867433}">
      <dgm:prSet/>
      <dgm:spPr/>
      <dgm:t>
        <a:bodyPr/>
        <a:lstStyle/>
        <a:p>
          <a:pPr rtl="0"/>
          <a:r>
            <a:rPr lang="en-US" dirty="0" smtClean="0"/>
            <a:t>Non-Residential Drug Abuse Program</a:t>
          </a:r>
          <a:endParaRPr lang="en-US" dirty="0"/>
        </a:p>
      </dgm:t>
    </dgm:pt>
    <dgm:pt modelId="{24C2FD38-9C10-4E96-9E25-A3860802EB29}" type="parTrans" cxnId="{2A2F8CAD-F916-4687-860C-EC2F685934BB}">
      <dgm:prSet/>
      <dgm:spPr/>
      <dgm:t>
        <a:bodyPr/>
        <a:lstStyle/>
        <a:p>
          <a:endParaRPr lang="en-US"/>
        </a:p>
      </dgm:t>
    </dgm:pt>
    <dgm:pt modelId="{35F0E9A6-020E-41FE-BFCA-3D8168B0FC2A}" type="sibTrans" cxnId="{2A2F8CAD-F916-4687-860C-EC2F685934BB}">
      <dgm:prSet/>
      <dgm:spPr/>
      <dgm:t>
        <a:bodyPr/>
        <a:lstStyle/>
        <a:p>
          <a:endParaRPr lang="en-US"/>
        </a:p>
      </dgm:t>
    </dgm:pt>
    <dgm:pt modelId="{0D150ED1-B43E-44B7-9E29-3C33C8979475}">
      <dgm:prSet/>
      <dgm:spPr/>
      <dgm:t>
        <a:bodyPr/>
        <a:lstStyle/>
        <a:p>
          <a:pPr rtl="0"/>
          <a:r>
            <a:rPr lang="en-US" smtClean="0"/>
            <a:t>Residential Drug Abuse Program</a:t>
          </a:r>
          <a:endParaRPr lang="en-US"/>
        </a:p>
      </dgm:t>
    </dgm:pt>
    <dgm:pt modelId="{BC262138-5DA1-4538-84C7-55F68A138E5A}" type="parTrans" cxnId="{4397609C-DFBC-4930-9BDE-0D86DDB8CBBC}">
      <dgm:prSet/>
      <dgm:spPr/>
      <dgm:t>
        <a:bodyPr/>
        <a:lstStyle/>
        <a:p>
          <a:endParaRPr lang="en-US"/>
        </a:p>
      </dgm:t>
    </dgm:pt>
    <dgm:pt modelId="{A8D0AB77-2084-4161-8DDC-724C64E17B55}" type="sibTrans" cxnId="{4397609C-DFBC-4930-9BDE-0D86DDB8CBBC}">
      <dgm:prSet/>
      <dgm:spPr/>
      <dgm:t>
        <a:bodyPr/>
        <a:lstStyle/>
        <a:p>
          <a:endParaRPr lang="en-US"/>
        </a:p>
      </dgm:t>
    </dgm:pt>
    <dgm:pt modelId="{96BD0EF4-E2ED-4EFA-A9D5-CB03B86F5C9F}">
      <dgm:prSet/>
      <dgm:spPr/>
      <dgm:t>
        <a:bodyPr/>
        <a:lstStyle/>
        <a:p>
          <a:pPr rtl="0"/>
          <a:r>
            <a:rPr lang="en-US" smtClean="0"/>
            <a:t>Community Transition</a:t>
          </a:r>
          <a:endParaRPr lang="en-US"/>
        </a:p>
      </dgm:t>
    </dgm:pt>
    <dgm:pt modelId="{03F5B603-EC17-41B3-AEE5-019EF2904B89}" type="parTrans" cxnId="{7167B9E7-A524-4F25-9515-DB4B58D227A4}">
      <dgm:prSet/>
      <dgm:spPr/>
      <dgm:t>
        <a:bodyPr/>
        <a:lstStyle/>
        <a:p>
          <a:endParaRPr lang="en-US"/>
        </a:p>
      </dgm:t>
    </dgm:pt>
    <dgm:pt modelId="{93273AD6-6A15-4E50-8DB4-F0E3825829A6}" type="sibTrans" cxnId="{7167B9E7-A524-4F25-9515-DB4B58D227A4}">
      <dgm:prSet/>
      <dgm:spPr/>
      <dgm:t>
        <a:bodyPr/>
        <a:lstStyle/>
        <a:p>
          <a:endParaRPr lang="en-US"/>
        </a:p>
      </dgm:t>
    </dgm:pt>
    <dgm:pt modelId="{1C92070F-8204-4A98-B4A4-DE549252D660}" type="pres">
      <dgm:prSet presAssocID="{5C976AD4-1859-4124-9807-BEFDE4284966}" presName="diagram" presStyleCnt="0">
        <dgm:presLayoutVars>
          <dgm:chMax val="1"/>
          <dgm:dir/>
          <dgm:animLvl val="ctr"/>
          <dgm:resizeHandles val="exact"/>
        </dgm:presLayoutVars>
      </dgm:prSet>
      <dgm:spPr/>
      <dgm:t>
        <a:bodyPr/>
        <a:lstStyle/>
        <a:p>
          <a:endParaRPr lang="en-US"/>
        </a:p>
      </dgm:t>
    </dgm:pt>
    <dgm:pt modelId="{0C54614D-B573-4012-A459-995B9A5F23E7}" type="pres">
      <dgm:prSet presAssocID="{5C976AD4-1859-4124-9807-BEFDE4284966}" presName="matrix" presStyleCnt="0"/>
      <dgm:spPr/>
      <dgm:t>
        <a:bodyPr/>
        <a:lstStyle/>
        <a:p>
          <a:endParaRPr lang="en-US"/>
        </a:p>
      </dgm:t>
    </dgm:pt>
    <dgm:pt modelId="{56F8A561-3349-4AB5-A32B-CAAE5580B8E3}" type="pres">
      <dgm:prSet presAssocID="{5C976AD4-1859-4124-9807-BEFDE4284966}" presName="tile1" presStyleLbl="node1" presStyleIdx="0" presStyleCnt="4"/>
      <dgm:spPr/>
      <dgm:t>
        <a:bodyPr/>
        <a:lstStyle/>
        <a:p>
          <a:endParaRPr lang="en-US"/>
        </a:p>
      </dgm:t>
    </dgm:pt>
    <dgm:pt modelId="{36D9EC49-92AC-41F2-AA10-72162F034301}" type="pres">
      <dgm:prSet presAssocID="{5C976AD4-1859-4124-9807-BEFDE4284966}" presName="tile1text" presStyleLbl="node1" presStyleIdx="0" presStyleCnt="4">
        <dgm:presLayoutVars>
          <dgm:chMax val="0"/>
          <dgm:chPref val="0"/>
          <dgm:bulletEnabled val="1"/>
        </dgm:presLayoutVars>
      </dgm:prSet>
      <dgm:spPr/>
      <dgm:t>
        <a:bodyPr/>
        <a:lstStyle/>
        <a:p>
          <a:endParaRPr lang="en-US"/>
        </a:p>
      </dgm:t>
    </dgm:pt>
    <dgm:pt modelId="{68B6CAE4-7B77-4613-B3AC-8F9FC69FD52C}" type="pres">
      <dgm:prSet presAssocID="{5C976AD4-1859-4124-9807-BEFDE4284966}" presName="tile2" presStyleLbl="node1" presStyleIdx="1" presStyleCnt="4"/>
      <dgm:spPr/>
      <dgm:t>
        <a:bodyPr/>
        <a:lstStyle/>
        <a:p>
          <a:endParaRPr lang="en-US"/>
        </a:p>
      </dgm:t>
    </dgm:pt>
    <dgm:pt modelId="{B2C3395D-D5CD-4035-A05B-C1DD3AE435F1}" type="pres">
      <dgm:prSet presAssocID="{5C976AD4-1859-4124-9807-BEFDE4284966}" presName="tile2text" presStyleLbl="node1" presStyleIdx="1" presStyleCnt="4">
        <dgm:presLayoutVars>
          <dgm:chMax val="0"/>
          <dgm:chPref val="0"/>
          <dgm:bulletEnabled val="1"/>
        </dgm:presLayoutVars>
      </dgm:prSet>
      <dgm:spPr/>
      <dgm:t>
        <a:bodyPr/>
        <a:lstStyle/>
        <a:p>
          <a:endParaRPr lang="en-US"/>
        </a:p>
      </dgm:t>
    </dgm:pt>
    <dgm:pt modelId="{30C57800-6F9A-4D85-A4F4-8D4BA2BAB029}" type="pres">
      <dgm:prSet presAssocID="{5C976AD4-1859-4124-9807-BEFDE4284966}" presName="tile3" presStyleLbl="node1" presStyleIdx="2" presStyleCnt="4"/>
      <dgm:spPr/>
      <dgm:t>
        <a:bodyPr/>
        <a:lstStyle/>
        <a:p>
          <a:endParaRPr lang="en-US"/>
        </a:p>
      </dgm:t>
    </dgm:pt>
    <dgm:pt modelId="{D9E2CDED-C3ED-4F46-AC66-AA60C9D36CEA}" type="pres">
      <dgm:prSet presAssocID="{5C976AD4-1859-4124-9807-BEFDE4284966}" presName="tile3text" presStyleLbl="node1" presStyleIdx="2" presStyleCnt="4">
        <dgm:presLayoutVars>
          <dgm:chMax val="0"/>
          <dgm:chPref val="0"/>
          <dgm:bulletEnabled val="1"/>
        </dgm:presLayoutVars>
      </dgm:prSet>
      <dgm:spPr/>
      <dgm:t>
        <a:bodyPr/>
        <a:lstStyle/>
        <a:p>
          <a:endParaRPr lang="en-US"/>
        </a:p>
      </dgm:t>
    </dgm:pt>
    <dgm:pt modelId="{4B68A2FB-76F2-47E3-BB7F-500DE257E218}" type="pres">
      <dgm:prSet presAssocID="{5C976AD4-1859-4124-9807-BEFDE4284966}" presName="tile4" presStyleLbl="node1" presStyleIdx="3" presStyleCnt="4"/>
      <dgm:spPr/>
      <dgm:t>
        <a:bodyPr/>
        <a:lstStyle/>
        <a:p>
          <a:endParaRPr lang="en-US"/>
        </a:p>
      </dgm:t>
    </dgm:pt>
    <dgm:pt modelId="{BD95FCDE-CA53-42F1-AF5A-105C7F9C5793}" type="pres">
      <dgm:prSet presAssocID="{5C976AD4-1859-4124-9807-BEFDE4284966}" presName="tile4text" presStyleLbl="node1" presStyleIdx="3" presStyleCnt="4">
        <dgm:presLayoutVars>
          <dgm:chMax val="0"/>
          <dgm:chPref val="0"/>
          <dgm:bulletEnabled val="1"/>
        </dgm:presLayoutVars>
      </dgm:prSet>
      <dgm:spPr/>
      <dgm:t>
        <a:bodyPr/>
        <a:lstStyle/>
        <a:p>
          <a:endParaRPr lang="en-US"/>
        </a:p>
      </dgm:t>
    </dgm:pt>
    <dgm:pt modelId="{A14D016C-7E70-4F13-932A-94BBC164E859}" type="pres">
      <dgm:prSet presAssocID="{5C976AD4-1859-4124-9807-BEFDE4284966}" presName="centerTile" presStyleLbl="fgShp" presStyleIdx="0" presStyleCnt="1">
        <dgm:presLayoutVars>
          <dgm:chMax val="0"/>
          <dgm:chPref val="0"/>
        </dgm:presLayoutVars>
      </dgm:prSet>
      <dgm:spPr/>
      <dgm:t>
        <a:bodyPr/>
        <a:lstStyle/>
        <a:p>
          <a:endParaRPr lang="en-US"/>
        </a:p>
      </dgm:t>
    </dgm:pt>
  </dgm:ptLst>
  <dgm:cxnLst>
    <dgm:cxn modelId="{96DEB5A1-D39F-4FCB-8FA2-D087C4F22664}" type="presOf" srcId="{0D150ED1-B43E-44B7-9E29-3C33C8979475}" destId="{D9E2CDED-C3ED-4F46-AC66-AA60C9D36CEA}" srcOrd="1" destOrd="0" presId="urn:microsoft.com/office/officeart/2005/8/layout/matrix1"/>
    <dgm:cxn modelId="{FF2667F8-8590-4776-9DF0-B7D45F0EB3F6}" type="presOf" srcId="{96BD0EF4-E2ED-4EFA-A9D5-CB03B86F5C9F}" destId="{4B68A2FB-76F2-47E3-BB7F-500DE257E218}" srcOrd="0" destOrd="0" presId="urn:microsoft.com/office/officeart/2005/8/layout/matrix1"/>
    <dgm:cxn modelId="{2A2F8CAD-F916-4687-860C-EC2F685934BB}" srcId="{661621D4-A821-46BB-B0C8-927ABE00C5AF}" destId="{F5E81D9B-1D11-4910-A818-7FAEBE867433}" srcOrd="1" destOrd="0" parTransId="{24C2FD38-9C10-4E96-9E25-A3860802EB29}" sibTransId="{35F0E9A6-020E-41FE-BFCA-3D8168B0FC2A}"/>
    <dgm:cxn modelId="{E78D2FB6-9BBF-4631-9782-8001CF78271C}" type="presOf" srcId="{5C976AD4-1859-4124-9807-BEFDE4284966}" destId="{1C92070F-8204-4A98-B4A4-DE549252D660}" srcOrd="0" destOrd="0" presId="urn:microsoft.com/office/officeart/2005/8/layout/matrix1"/>
    <dgm:cxn modelId="{F7744110-54D1-44D1-8ADD-BD9AECDEDED6}" type="presOf" srcId="{0D150ED1-B43E-44B7-9E29-3C33C8979475}" destId="{30C57800-6F9A-4D85-A4F4-8D4BA2BAB029}" srcOrd="0" destOrd="0" presId="urn:microsoft.com/office/officeart/2005/8/layout/matrix1"/>
    <dgm:cxn modelId="{DE41B4A6-D2ED-4675-9430-B698885CD219}" type="presOf" srcId="{E4062887-1F02-4C18-BCB9-84F91D915327}" destId="{56F8A561-3349-4AB5-A32B-CAAE5580B8E3}" srcOrd="0" destOrd="0" presId="urn:microsoft.com/office/officeart/2005/8/layout/matrix1"/>
    <dgm:cxn modelId="{BBB29DFB-0902-4C31-8344-FAE51630CE4F}" type="presOf" srcId="{661621D4-A821-46BB-B0C8-927ABE00C5AF}" destId="{A14D016C-7E70-4F13-932A-94BBC164E859}" srcOrd="0" destOrd="0" presId="urn:microsoft.com/office/officeart/2005/8/layout/matrix1"/>
    <dgm:cxn modelId="{7167B9E7-A524-4F25-9515-DB4B58D227A4}" srcId="{661621D4-A821-46BB-B0C8-927ABE00C5AF}" destId="{96BD0EF4-E2ED-4EFA-A9D5-CB03B86F5C9F}" srcOrd="3" destOrd="0" parTransId="{03F5B603-EC17-41B3-AEE5-019EF2904B89}" sibTransId="{93273AD6-6A15-4E50-8DB4-F0E3825829A6}"/>
    <dgm:cxn modelId="{8BF1D447-2B75-4281-9F15-8F316AA8F4A6}" type="presOf" srcId="{F5E81D9B-1D11-4910-A818-7FAEBE867433}" destId="{B2C3395D-D5CD-4035-A05B-C1DD3AE435F1}" srcOrd="1" destOrd="0" presId="urn:microsoft.com/office/officeart/2005/8/layout/matrix1"/>
    <dgm:cxn modelId="{3AA70B5E-57E2-4620-8E62-624BE8B2686D}" type="presOf" srcId="{F5E81D9B-1D11-4910-A818-7FAEBE867433}" destId="{68B6CAE4-7B77-4613-B3AC-8F9FC69FD52C}" srcOrd="0" destOrd="0" presId="urn:microsoft.com/office/officeart/2005/8/layout/matrix1"/>
    <dgm:cxn modelId="{A8B03B8E-8830-4590-8084-369861161DB8}" srcId="{661621D4-A821-46BB-B0C8-927ABE00C5AF}" destId="{E4062887-1F02-4C18-BCB9-84F91D915327}" srcOrd="0" destOrd="0" parTransId="{7393158A-2E94-4C1A-AF58-98EEFD02AF91}" sibTransId="{084D07A4-BDD9-48C9-95A7-47C1E3BA1CFE}"/>
    <dgm:cxn modelId="{16D2140A-9A2E-416E-9F6E-594F4E11F663}" srcId="{5C976AD4-1859-4124-9807-BEFDE4284966}" destId="{661621D4-A821-46BB-B0C8-927ABE00C5AF}" srcOrd="0" destOrd="0" parTransId="{54293F39-326B-499A-998A-C2026D08BA81}" sibTransId="{9FCD3ACD-2221-481B-B6E5-9E8BD935471F}"/>
    <dgm:cxn modelId="{6883D477-D585-46D4-97AF-10EF5E2ED1B5}" type="presOf" srcId="{96BD0EF4-E2ED-4EFA-A9D5-CB03B86F5C9F}" destId="{BD95FCDE-CA53-42F1-AF5A-105C7F9C5793}" srcOrd="1" destOrd="0" presId="urn:microsoft.com/office/officeart/2005/8/layout/matrix1"/>
    <dgm:cxn modelId="{4397609C-DFBC-4930-9BDE-0D86DDB8CBBC}" srcId="{661621D4-A821-46BB-B0C8-927ABE00C5AF}" destId="{0D150ED1-B43E-44B7-9E29-3C33C8979475}" srcOrd="2" destOrd="0" parTransId="{BC262138-5DA1-4538-84C7-55F68A138E5A}" sibTransId="{A8D0AB77-2084-4161-8DDC-724C64E17B55}"/>
    <dgm:cxn modelId="{1E7675D6-9796-4A92-9CA9-8E0EF19A4307}" type="presOf" srcId="{E4062887-1F02-4C18-BCB9-84F91D915327}" destId="{36D9EC49-92AC-41F2-AA10-72162F034301}" srcOrd="1" destOrd="0" presId="urn:microsoft.com/office/officeart/2005/8/layout/matrix1"/>
    <dgm:cxn modelId="{91BF72E3-ECDA-4DC6-8E78-5049C905DB0A}" type="presParOf" srcId="{1C92070F-8204-4A98-B4A4-DE549252D660}" destId="{0C54614D-B573-4012-A459-995B9A5F23E7}" srcOrd="0" destOrd="0" presId="urn:microsoft.com/office/officeart/2005/8/layout/matrix1"/>
    <dgm:cxn modelId="{05C99D8A-4772-4F22-9AA8-4C6EA2CE8DBC}" type="presParOf" srcId="{0C54614D-B573-4012-A459-995B9A5F23E7}" destId="{56F8A561-3349-4AB5-A32B-CAAE5580B8E3}" srcOrd="0" destOrd="0" presId="urn:microsoft.com/office/officeart/2005/8/layout/matrix1"/>
    <dgm:cxn modelId="{19DDB0D3-5336-4D59-89D7-2C6902F0CDD2}" type="presParOf" srcId="{0C54614D-B573-4012-A459-995B9A5F23E7}" destId="{36D9EC49-92AC-41F2-AA10-72162F034301}" srcOrd="1" destOrd="0" presId="urn:microsoft.com/office/officeart/2005/8/layout/matrix1"/>
    <dgm:cxn modelId="{BB0CBFBE-2357-498F-9D52-F8BD4B4054DC}" type="presParOf" srcId="{0C54614D-B573-4012-A459-995B9A5F23E7}" destId="{68B6CAE4-7B77-4613-B3AC-8F9FC69FD52C}" srcOrd="2" destOrd="0" presId="urn:microsoft.com/office/officeart/2005/8/layout/matrix1"/>
    <dgm:cxn modelId="{0BF1B4E2-C844-4864-B2A6-95E00F0699D6}" type="presParOf" srcId="{0C54614D-B573-4012-A459-995B9A5F23E7}" destId="{B2C3395D-D5CD-4035-A05B-C1DD3AE435F1}" srcOrd="3" destOrd="0" presId="urn:microsoft.com/office/officeart/2005/8/layout/matrix1"/>
    <dgm:cxn modelId="{A2928D00-51FB-4561-9850-60C534C92CCB}" type="presParOf" srcId="{0C54614D-B573-4012-A459-995B9A5F23E7}" destId="{30C57800-6F9A-4D85-A4F4-8D4BA2BAB029}" srcOrd="4" destOrd="0" presId="urn:microsoft.com/office/officeart/2005/8/layout/matrix1"/>
    <dgm:cxn modelId="{E82A1533-C0BC-46C8-9383-AC305A46D39D}" type="presParOf" srcId="{0C54614D-B573-4012-A459-995B9A5F23E7}" destId="{D9E2CDED-C3ED-4F46-AC66-AA60C9D36CEA}" srcOrd="5" destOrd="0" presId="urn:microsoft.com/office/officeart/2005/8/layout/matrix1"/>
    <dgm:cxn modelId="{5A0BEAC4-9B9F-493D-B1FC-65C349D263AC}" type="presParOf" srcId="{0C54614D-B573-4012-A459-995B9A5F23E7}" destId="{4B68A2FB-76F2-47E3-BB7F-500DE257E218}" srcOrd="6" destOrd="0" presId="urn:microsoft.com/office/officeart/2005/8/layout/matrix1"/>
    <dgm:cxn modelId="{CD6F11AE-265F-45AA-A7A7-6AD3FB612854}" type="presParOf" srcId="{0C54614D-B573-4012-A459-995B9A5F23E7}" destId="{BD95FCDE-CA53-42F1-AF5A-105C7F9C5793}" srcOrd="7" destOrd="0" presId="urn:microsoft.com/office/officeart/2005/8/layout/matrix1"/>
    <dgm:cxn modelId="{A4761039-AF80-493D-8A72-56BA431A59D0}" type="presParOf" srcId="{1C92070F-8204-4A98-B4A4-DE549252D660}" destId="{A14D016C-7E70-4F13-932A-94BBC164E859}"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53350BF-8B25-43CF-A703-36D4887AAC9B}" type="doc">
      <dgm:prSet loTypeId="urn:microsoft.com/office/officeart/2005/8/layout/matrix2" loCatId="matrix" qsTypeId="urn:microsoft.com/office/officeart/2005/8/quickstyle/simple1" qsCatId="simple" csTypeId="urn:microsoft.com/office/officeart/2005/8/colors/accent1_2" csCatId="accent1"/>
      <dgm:spPr/>
      <dgm:t>
        <a:bodyPr/>
        <a:lstStyle/>
        <a:p>
          <a:endParaRPr lang="en-US"/>
        </a:p>
      </dgm:t>
    </dgm:pt>
    <dgm:pt modelId="{F2ED111C-BC71-490C-B05E-261078AE183C}">
      <dgm:prSet/>
      <dgm:spPr/>
      <dgm:t>
        <a:bodyPr/>
        <a:lstStyle/>
        <a:p>
          <a:pPr rtl="0"/>
          <a:r>
            <a:rPr lang="en-US" smtClean="0"/>
            <a:t>Dual Diagnosis RDAP</a:t>
          </a:r>
          <a:endParaRPr lang="en-US"/>
        </a:p>
      </dgm:t>
    </dgm:pt>
    <dgm:pt modelId="{01989742-008F-47F4-B6C0-AD692A33FF0A}" type="parTrans" cxnId="{91D7AA34-182E-48A3-A192-A3E3C30EAC70}">
      <dgm:prSet/>
      <dgm:spPr/>
      <dgm:t>
        <a:bodyPr/>
        <a:lstStyle/>
        <a:p>
          <a:endParaRPr lang="en-US"/>
        </a:p>
      </dgm:t>
    </dgm:pt>
    <dgm:pt modelId="{18DAE445-60AC-4B84-A7BF-EB2D4A767FDD}" type="sibTrans" cxnId="{91D7AA34-182E-48A3-A192-A3E3C30EAC70}">
      <dgm:prSet/>
      <dgm:spPr/>
      <dgm:t>
        <a:bodyPr/>
        <a:lstStyle/>
        <a:p>
          <a:endParaRPr lang="en-US"/>
        </a:p>
      </dgm:t>
    </dgm:pt>
    <dgm:pt modelId="{7C26D1EC-3CB7-40CD-A8FE-966AC61D1B57}">
      <dgm:prSet/>
      <dgm:spPr/>
      <dgm:t>
        <a:bodyPr/>
        <a:lstStyle/>
        <a:p>
          <a:pPr rtl="0"/>
          <a:r>
            <a:rPr lang="en-US" smtClean="0"/>
            <a:t>Co-Occurring Disorders</a:t>
          </a:r>
          <a:endParaRPr lang="en-US"/>
        </a:p>
      </dgm:t>
    </dgm:pt>
    <dgm:pt modelId="{87DAB5F4-D7BC-404F-A72F-C6CAA9E59EEF}" type="parTrans" cxnId="{EB6B4A2C-F46F-4886-81FF-BE253A74DBD9}">
      <dgm:prSet/>
      <dgm:spPr/>
      <dgm:t>
        <a:bodyPr/>
        <a:lstStyle/>
        <a:p>
          <a:endParaRPr lang="en-US"/>
        </a:p>
      </dgm:t>
    </dgm:pt>
    <dgm:pt modelId="{02C3657F-2BE4-429C-A540-A3392988B3C7}" type="sibTrans" cxnId="{EB6B4A2C-F46F-4886-81FF-BE253A74DBD9}">
      <dgm:prSet/>
      <dgm:spPr/>
      <dgm:t>
        <a:bodyPr/>
        <a:lstStyle/>
        <a:p>
          <a:endParaRPr lang="en-US"/>
        </a:p>
      </dgm:t>
    </dgm:pt>
    <dgm:pt modelId="{EC5EE60A-2823-434D-8B28-E366D38AA82A}">
      <dgm:prSet/>
      <dgm:spPr/>
      <dgm:t>
        <a:bodyPr/>
        <a:lstStyle/>
        <a:p>
          <a:pPr rtl="0"/>
          <a:r>
            <a:rPr lang="en-US" smtClean="0"/>
            <a:t>Challenge Program</a:t>
          </a:r>
          <a:endParaRPr lang="en-US"/>
        </a:p>
      </dgm:t>
    </dgm:pt>
    <dgm:pt modelId="{7A736093-6D30-468D-A370-A37A98713EA6}" type="parTrans" cxnId="{64CCC331-2145-4134-B9A1-80B194FDDB06}">
      <dgm:prSet/>
      <dgm:spPr/>
      <dgm:t>
        <a:bodyPr/>
        <a:lstStyle/>
        <a:p>
          <a:endParaRPr lang="en-US"/>
        </a:p>
      </dgm:t>
    </dgm:pt>
    <dgm:pt modelId="{273AA54B-1668-45E3-9B05-665382BB40FC}" type="sibTrans" cxnId="{64CCC331-2145-4134-B9A1-80B194FDDB06}">
      <dgm:prSet/>
      <dgm:spPr/>
      <dgm:t>
        <a:bodyPr/>
        <a:lstStyle/>
        <a:p>
          <a:endParaRPr lang="en-US"/>
        </a:p>
      </dgm:t>
    </dgm:pt>
    <dgm:pt modelId="{909B4709-822D-4452-B1E0-4F2DF8A37A02}">
      <dgm:prSet/>
      <dgm:spPr/>
      <dgm:t>
        <a:bodyPr/>
        <a:lstStyle/>
        <a:p>
          <a:pPr rtl="0"/>
          <a:r>
            <a:rPr lang="en-US" smtClean="0"/>
            <a:t>High Security Offenders</a:t>
          </a:r>
          <a:endParaRPr lang="en-US"/>
        </a:p>
      </dgm:t>
    </dgm:pt>
    <dgm:pt modelId="{36868A45-949B-49F0-BAE4-20D16998CCD9}" type="parTrans" cxnId="{58A5CEA7-D84C-41D7-A6A4-D097110C2E78}">
      <dgm:prSet/>
      <dgm:spPr/>
      <dgm:t>
        <a:bodyPr/>
        <a:lstStyle/>
        <a:p>
          <a:endParaRPr lang="en-US"/>
        </a:p>
      </dgm:t>
    </dgm:pt>
    <dgm:pt modelId="{D89BBF04-6441-4001-AC0D-B50B4C04399A}" type="sibTrans" cxnId="{58A5CEA7-D84C-41D7-A6A4-D097110C2E78}">
      <dgm:prSet/>
      <dgm:spPr/>
      <dgm:t>
        <a:bodyPr/>
        <a:lstStyle/>
        <a:p>
          <a:endParaRPr lang="en-US"/>
        </a:p>
      </dgm:t>
    </dgm:pt>
    <dgm:pt modelId="{7790D127-255F-4E0B-9612-5459D740AFFF}">
      <dgm:prSet/>
      <dgm:spPr/>
      <dgm:t>
        <a:bodyPr/>
        <a:lstStyle/>
        <a:p>
          <a:pPr rtl="0"/>
          <a:r>
            <a:rPr lang="en-US" smtClean="0"/>
            <a:t>Resolve Program</a:t>
          </a:r>
          <a:endParaRPr lang="en-US"/>
        </a:p>
      </dgm:t>
    </dgm:pt>
    <dgm:pt modelId="{8AF8FB9D-BD0F-447D-91C2-039909136308}" type="parTrans" cxnId="{4C8B6C57-B71F-49CF-8AB2-9F49D337C728}">
      <dgm:prSet/>
      <dgm:spPr/>
      <dgm:t>
        <a:bodyPr/>
        <a:lstStyle/>
        <a:p>
          <a:endParaRPr lang="en-US"/>
        </a:p>
      </dgm:t>
    </dgm:pt>
    <dgm:pt modelId="{D30F5EDE-6044-4282-9229-8CB1745A0553}" type="sibTrans" cxnId="{4C8B6C57-B71F-49CF-8AB2-9F49D337C728}">
      <dgm:prSet/>
      <dgm:spPr/>
      <dgm:t>
        <a:bodyPr/>
        <a:lstStyle/>
        <a:p>
          <a:endParaRPr lang="en-US"/>
        </a:p>
      </dgm:t>
    </dgm:pt>
    <dgm:pt modelId="{0FCE24EC-B89B-4D32-A6DA-1556D4C86EFE}">
      <dgm:prSet/>
      <dgm:spPr/>
      <dgm:t>
        <a:bodyPr/>
        <a:lstStyle/>
        <a:p>
          <a:pPr rtl="0"/>
          <a:r>
            <a:rPr lang="en-US" smtClean="0"/>
            <a:t>Female Offenders with Trauma-Related Disorders</a:t>
          </a:r>
          <a:endParaRPr lang="en-US"/>
        </a:p>
      </dgm:t>
    </dgm:pt>
    <dgm:pt modelId="{0752C108-A7C2-4FD2-B17F-939DD4641484}" type="parTrans" cxnId="{9A3B3160-D534-403C-BEE0-D2CFC049005D}">
      <dgm:prSet/>
      <dgm:spPr/>
      <dgm:t>
        <a:bodyPr/>
        <a:lstStyle/>
        <a:p>
          <a:endParaRPr lang="en-US"/>
        </a:p>
      </dgm:t>
    </dgm:pt>
    <dgm:pt modelId="{655C4368-3833-47C4-93F3-82122F0202A0}" type="sibTrans" cxnId="{9A3B3160-D534-403C-BEE0-D2CFC049005D}">
      <dgm:prSet/>
      <dgm:spPr/>
      <dgm:t>
        <a:bodyPr/>
        <a:lstStyle/>
        <a:p>
          <a:endParaRPr lang="en-US"/>
        </a:p>
      </dgm:t>
    </dgm:pt>
    <dgm:pt modelId="{2084D201-33B7-478A-B813-E80E4E4FE017}">
      <dgm:prSet/>
      <dgm:spPr/>
      <dgm:t>
        <a:bodyPr/>
        <a:lstStyle/>
        <a:p>
          <a:pPr rtl="0"/>
          <a:r>
            <a:rPr lang="en-US" smtClean="0"/>
            <a:t>BRAVE Program</a:t>
          </a:r>
          <a:endParaRPr lang="en-US"/>
        </a:p>
      </dgm:t>
    </dgm:pt>
    <dgm:pt modelId="{52F50D86-E847-46B3-A43E-153E11600E90}" type="parTrans" cxnId="{0BC294D3-A1A5-41CA-8371-128081C82294}">
      <dgm:prSet/>
      <dgm:spPr/>
      <dgm:t>
        <a:bodyPr/>
        <a:lstStyle/>
        <a:p>
          <a:endParaRPr lang="en-US"/>
        </a:p>
      </dgm:t>
    </dgm:pt>
    <dgm:pt modelId="{988DD582-68BC-4219-B6D5-B6238C04853E}" type="sibTrans" cxnId="{0BC294D3-A1A5-41CA-8371-128081C82294}">
      <dgm:prSet/>
      <dgm:spPr/>
      <dgm:t>
        <a:bodyPr/>
        <a:lstStyle/>
        <a:p>
          <a:endParaRPr lang="en-US"/>
        </a:p>
      </dgm:t>
    </dgm:pt>
    <dgm:pt modelId="{7BF56ECC-7990-4FA6-9A0B-6589E6E819AE}">
      <dgm:prSet/>
      <dgm:spPr/>
      <dgm:t>
        <a:bodyPr/>
        <a:lstStyle/>
        <a:p>
          <a:pPr rtl="0"/>
          <a:r>
            <a:rPr lang="en-US" smtClean="0"/>
            <a:t>Young Offenders Serving Long Sentences</a:t>
          </a:r>
          <a:endParaRPr lang="en-US"/>
        </a:p>
      </dgm:t>
    </dgm:pt>
    <dgm:pt modelId="{D127F712-B686-464F-8CAB-88C78195B409}" type="parTrans" cxnId="{D6D87C8A-2541-4EE5-B767-4C5320733470}">
      <dgm:prSet/>
      <dgm:spPr/>
      <dgm:t>
        <a:bodyPr/>
        <a:lstStyle/>
        <a:p>
          <a:endParaRPr lang="en-US"/>
        </a:p>
      </dgm:t>
    </dgm:pt>
    <dgm:pt modelId="{5F7B4B9D-5208-4BC4-BB9A-D7085E1B1B92}" type="sibTrans" cxnId="{D6D87C8A-2541-4EE5-B767-4C5320733470}">
      <dgm:prSet/>
      <dgm:spPr/>
      <dgm:t>
        <a:bodyPr/>
        <a:lstStyle/>
        <a:p>
          <a:endParaRPr lang="en-US"/>
        </a:p>
      </dgm:t>
    </dgm:pt>
    <dgm:pt modelId="{6DC1FB95-D170-49F0-9291-50B58A892460}" type="pres">
      <dgm:prSet presAssocID="{153350BF-8B25-43CF-A703-36D4887AAC9B}" presName="matrix" presStyleCnt="0">
        <dgm:presLayoutVars>
          <dgm:chMax val="1"/>
          <dgm:dir/>
          <dgm:resizeHandles val="exact"/>
        </dgm:presLayoutVars>
      </dgm:prSet>
      <dgm:spPr/>
      <dgm:t>
        <a:bodyPr/>
        <a:lstStyle/>
        <a:p>
          <a:endParaRPr lang="en-US"/>
        </a:p>
      </dgm:t>
    </dgm:pt>
    <dgm:pt modelId="{E135B104-88AF-4118-89E4-038891F3110E}" type="pres">
      <dgm:prSet presAssocID="{153350BF-8B25-43CF-A703-36D4887AAC9B}" presName="axisShape" presStyleLbl="bgShp" presStyleIdx="0" presStyleCnt="1"/>
      <dgm:spPr/>
      <dgm:t>
        <a:bodyPr/>
        <a:lstStyle/>
        <a:p>
          <a:endParaRPr lang="en-US"/>
        </a:p>
      </dgm:t>
    </dgm:pt>
    <dgm:pt modelId="{0944C122-FD6C-413B-9005-0C8ACFC2554B}" type="pres">
      <dgm:prSet presAssocID="{153350BF-8B25-43CF-A703-36D4887AAC9B}" presName="rect1" presStyleLbl="node1" presStyleIdx="0" presStyleCnt="4">
        <dgm:presLayoutVars>
          <dgm:chMax val="0"/>
          <dgm:chPref val="0"/>
          <dgm:bulletEnabled val="1"/>
        </dgm:presLayoutVars>
      </dgm:prSet>
      <dgm:spPr/>
      <dgm:t>
        <a:bodyPr/>
        <a:lstStyle/>
        <a:p>
          <a:endParaRPr lang="en-US"/>
        </a:p>
      </dgm:t>
    </dgm:pt>
    <dgm:pt modelId="{617B7BBD-1DB1-471D-81D9-1259DC1BB913}" type="pres">
      <dgm:prSet presAssocID="{153350BF-8B25-43CF-A703-36D4887AAC9B}" presName="rect2" presStyleLbl="node1" presStyleIdx="1" presStyleCnt="4">
        <dgm:presLayoutVars>
          <dgm:chMax val="0"/>
          <dgm:chPref val="0"/>
          <dgm:bulletEnabled val="1"/>
        </dgm:presLayoutVars>
      </dgm:prSet>
      <dgm:spPr/>
      <dgm:t>
        <a:bodyPr/>
        <a:lstStyle/>
        <a:p>
          <a:endParaRPr lang="en-US"/>
        </a:p>
      </dgm:t>
    </dgm:pt>
    <dgm:pt modelId="{544D4DB6-96D5-4FAA-8041-AA64358B29D7}" type="pres">
      <dgm:prSet presAssocID="{153350BF-8B25-43CF-A703-36D4887AAC9B}" presName="rect3" presStyleLbl="node1" presStyleIdx="2" presStyleCnt="4">
        <dgm:presLayoutVars>
          <dgm:chMax val="0"/>
          <dgm:chPref val="0"/>
          <dgm:bulletEnabled val="1"/>
        </dgm:presLayoutVars>
      </dgm:prSet>
      <dgm:spPr/>
      <dgm:t>
        <a:bodyPr/>
        <a:lstStyle/>
        <a:p>
          <a:endParaRPr lang="en-US"/>
        </a:p>
      </dgm:t>
    </dgm:pt>
    <dgm:pt modelId="{6141E346-9CC4-4DA7-BCEF-C8756FD0D2E9}" type="pres">
      <dgm:prSet presAssocID="{153350BF-8B25-43CF-A703-36D4887AAC9B}" presName="rect4" presStyleLbl="node1" presStyleIdx="3" presStyleCnt="4">
        <dgm:presLayoutVars>
          <dgm:chMax val="0"/>
          <dgm:chPref val="0"/>
          <dgm:bulletEnabled val="1"/>
        </dgm:presLayoutVars>
      </dgm:prSet>
      <dgm:spPr/>
      <dgm:t>
        <a:bodyPr/>
        <a:lstStyle/>
        <a:p>
          <a:endParaRPr lang="en-US"/>
        </a:p>
      </dgm:t>
    </dgm:pt>
  </dgm:ptLst>
  <dgm:cxnLst>
    <dgm:cxn modelId="{0BC294D3-A1A5-41CA-8371-128081C82294}" srcId="{153350BF-8B25-43CF-A703-36D4887AAC9B}" destId="{2084D201-33B7-478A-B813-E80E4E4FE017}" srcOrd="3" destOrd="0" parTransId="{52F50D86-E847-46B3-A43E-153E11600E90}" sibTransId="{988DD582-68BC-4219-B6D5-B6238C04853E}"/>
    <dgm:cxn modelId="{D61EA680-B725-4FEE-AF06-B33E7FF4B30A}" type="presOf" srcId="{F2ED111C-BC71-490C-B05E-261078AE183C}" destId="{0944C122-FD6C-413B-9005-0C8ACFC2554B}" srcOrd="0" destOrd="0" presId="urn:microsoft.com/office/officeart/2005/8/layout/matrix2"/>
    <dgm:cxn modelId="{58A5CEA7-D84C-41D7-A6A4-D097110C2E78}" srcId="{EC5EE60A-2823-434D-8B28-E366D38AA82A}" destId="{909B4709-822D-4452-B1E0-4F2DF8A37A02}" srcOrd="0" destOrd="0" parTransId="{36868A45-949B-49F0-BAE4-20D16998CCD9}" sibTransId="{D89BBF04-6441-4001-AC0D-B50B4C04399A}"/>
    <dgm:cxn modelId="{9019D218-832A-4407-B3C6-9CB15EB9118B}" type="presOf" srcId="{7C26D1EC-3CB7-40CD-A8FE-966AC61D1B57}" destId="{0944C122-FD6C-413B-9005-0C8ACFC2554B}" srcOrd="0" destOrd="1" presId="urn:microsoft.com/office/officeart/2005/8/layout/matrix2"/>
    <dgm:cxn modelId="{91D7AA34-182E-48A3-A192-A3E3C30EAC70}" srcId="{153350BF-8B25-43CF-A703-36D4887AAC9B}" destId="{F2ED111C-BC71-490C-B05E-261078AE183C}" srcOrd="0" destOrd="0" parTransId="{01989742-008F-47F4-B6C0-AD692A33FF0A}" sibTransId="{18DAE445-60AC-4B84-A7BF-EB2D4A767FDD}"/>
    <dgm:cxn modelId="{CA30FFE4-FF05-44CB-82A4-A2ADBF675315}" type="presOf" srcId="{EC5EE60A-2823-434D-8B28-E366D38AA82A}" destId="{617B7BBD-1DB1-471D-81D9-1259DC1BB913}" srcOrd="0" destOrd="0" presId="urn:microsoft.com/office/officeart/2005/8/layout/matrix2"/>
    <dgm:cxn modelId="{AFB4ED0B-D86C-4E20-BBB6-EAD0DC5DAC9D}" type="presOf" srcId="{153350BF-8B25-43CF-A703-36D4887AAC9B}" destId="{6DC1FB95-D170-49F0-9291-50B58A892460}" srcOrd="0" destOrd="0" presId="urn:microsoft.com/office/officeart/2005/8/layout/matrix2"/>
    <dgm:cxn modelId="{64CCC331-2145-4134-B9A1-80B194FDDB06}" srcId="{153350BF-8B25-43CF-A703-36D4887AAC9B}" destId="{EC5EE60A-2823-434D-8B28-E366D38AA82A}" srcOrd="1" destOrd="0" parTransId="{7A736093-6D30-468D-A370-A37A98713EA6}" sibTransId="{273AA54B-1668-45E3-9B05-665382BB40FC}"/>
    <dgm:cxn modelId="{567C4FC9-AFDD-4CEC-ABE7-3F611736A695}" type="presOf" srcId="{2084D201-33B7-478A-B813-E80E4E4FE017}" destId="{6141E346-9CC4-4DA7-BCEF-C8756FD0D2E9}" srcOrd="0" destOrd="0" presId="urn:microsoft.com/office/officeart/2005/8/layout/matrix2"/>
    <dgm:cxn modelId="{500F42B2-DD2F-422F-A87F-AE386DA6161F}" type="presOf" srcId="{909B4709-822D-4452-B1E0-4F2DF8A37A02}" destId="{617B7BBD-1DB1-471D-81D9-1259DC1BB913}" srcOrd="0" destOrd="1" presId="urn:microsoft.com/office/officeart/2005/8/layout/matrix2"/>
    <dgm:cxn modelId="{1B9DCE9F-B859-448A-9EE2-362F718C1782}" type="presOf" srcId="{7790D127-255F-4E0B-9612-5459D740AFFF}" destId="{544D4DB6-96D5-4FAA-8041-AA64358B29D7}" srcOrd="0" destOrd="0" presId="urn:microsoft.com/office/officeart/2005/8/layout/matrix2"/>
    <dgm:cxn modelId="{D6D87C8A-2541-4EE5-B767-4C5320733470}" srcId="{2084D201-33B7-478A-B813-E80E4E4FE017}" destId="{7BF56ECC-7990-4FA6-9A0B-6589E6E819AE}" srcOrd="0" destOrd="0" parTransId="{D127F712-B686-464F-8CAB-88C78195B409}" sibTransId="{5F7B4B9D-5208-4BC4-BB9A-D7085E1B1B92}"/>
    <dgm:cxn modelId="{4C8B6C57-B71F-49CF-8AB2-9F49D337C728}" srcId="{153350BF-8B25-43CF-A703-36D4887AAC9B}" destId="{7790D127-255F-4E0B-9612-5459D740AFFF}" srcOrd="2" destOrd="0" parTransId="{8AF8FB9D-BD0F-447D-91C2-039909136308}" sibTransId="{D30F5EDE-6044-4282-9229-8CB1745A0553}"/>
    <dgm:cxn modelId="{9A3B3160-D534-403C-BEE0-D2CFC049005D}" srcId="{7790D127-255F-4E0B-9612-5459D740AFFF}" destId="{0FCE24EC-B89B-4D32-A6DA-1556D4C86EFE}" srcOrd="0" destOrd="0" parTransId="{0752C108-A7C2-4FD2-B17F-939DD4641484}" sibTransId="{655C4368-3833-47C4-93F3-82122F0202A0}"/>
    <dgm:cxn modelId="{EB6B4A2C-F46F-4886-81FF-BE253A74DBD9}" srcId="{F2ED111C-BC71-490C-B05E-261078AE183C}" destId="{7C26D1EC-3CB7-40CD-A8FE-966AC61D1B57}" srcOrd="0" destOrd="0" parTransId="{87DAB5F4-D7BC-404F-A72F-C6CAA9E59EEF}" sibTransId="{02C3657F-2BE4-429C-A540-A3392988B3C7}"/>
    <dgm:cxn modelId="{F7EAED5E-BB2F-49A0-8A12-84D0763E5611}" type="presOf" srcId="{0FCE24EC-B89B-4D32-A6DA-1556D4C86EFE}" destId="{544D4DB6-96D5-4FAA-8041-AA64358B29D7}" srcOrd="0" destOrd="1" presId="urn:microsoft.com/office/officeart/2005/8/layout/matrix2"/>
    <dgm:cxn modelId="{14A10177-FF52-4817-ACA7-0DDBEB3D5D70}" type="presOf" srcId="{7BF56ECC-7990-4FA6-9A0B-6589E6E819AE}" destId="{6141E346-9CC4-4DA7-BCEF-C8756FD0D2E9}" srcOrd="0" destOrd="1" presId="urn:microsoft.com/office/officeart/2005/8/layout/matrix2"/>
    <dgm:cxn modelId="{BF166261-3B42-4812-B887-9D6BBBA563C4}" type="presParOf" srcId="{6DC1FB95-D170-49F0-9291-50B58A892460}" destId="{E135B104-88AF-4118-89E4-038891F3110E}" srcOrd="0" destOrd="0" presId="urn:microsoft.com/office/officeart/2005/8/layout/matrix2"/>
    <dgm:cxn modelId="{6C18DF78-3187-4664-8776-281F21B2C33D}" type="presParOf" srcId="{6DC1FB95-D170-49F0-9291-50B58A892460}" destId="{0944C122-FD6C-413B-9005-0C8ACFC2554B}" srcOrd="1" destOrd="0" presId="urn:microsoft.com/office/officeart/2005/8/layout/matrix2"/>
    <dgm:cxn modelId="{39272CDC-9689-4D9C-AEE0-915CB1530B65}" type="presParOf" srcId="{6DC1FB95-D170-49F0-9291-50B58A892460}" destId="{617B7BBD-1DB1-471D-81D9-1259DC1BB913}" srcOrd="2" destOrd="0" presId="urn:microsoft.com/office/officeart/2005/8/layout/matrix2"/>
    <dgm:cxn modelId="{246AC445-8F6F-4149-B383-80F5DB3F688A}" type="presParOf" srcId="{6DC1FB95-D170-49F0-9291-50B58A892460}" destId="{544D4DB6-96D5-4FAA-8041-AA64358B29D7}" srcOrd="3" destOrd="0" presId="urn:microsoft.com/office/officeart/2005/8/layout/matrix2"/>
    <dgm:cxn modelId="{DB95A612-72C3-446B-A0D0-72E941C8B6B2}" type="presParOf" srcId="{6DC1FB95-D170-49F0-9291-50B58A892460}" destId="{6141E346-9CC4-4DA7-BCEF-C8756FD0D2E9}"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BA107C3-A52F-4EA7-8775-B154A3EC5FB2}"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729C136A-3F73-47F5-AB64-56AF21B027BF}">
      <dgm:prSet/>
      <dgm:spPr/>
      <dgm:t>
        <a:bodyPr/>
        <a:lstStyle/>
        <a:p>
          <a:pPr rtl="0"/>
          <a:r>
            <a:rPr lang="en-US" dirty="0" smtClean="0"/>
            <a:t>Chief Psychologist</a:t>
          </a:r>
          <a:endParaRPr lang="en-US" dirty="0"/>
        </a:p>
      </dgm:t>
    </dgm:pt>
    <dgm:pt modelId="{3F1AABDD-DB4E-46BF-ACBE-DBBC8BB32622}" type="parTrans" cxnId="{135C1D20-17DD-4FC4-A35D-4D3C3B58C624}">
      <dgm:prSet/>
      <dgm:spPr/>
      <dgm:t>
        <a:bodyPr/>
        <a:lstStyle/>
        <a:p>
          <a:endParaRPr lang="en-US"/>
        </a:p>
      </dgm:t>
    </dgm:pt>
    <dgm:pt modelId="{679EFED3-32B2-4A4A-9C50-3182D5569D3C}" type="sibTrans" cxnId="{135C1D20-17DD-4FC4-A35D-4D3C3B58C624}">
      <dgm:prSet/>
      <dgm:spPr/>
      <dgm:t>
        <a:bodyPr/>
        <a:lstStyle/>
        <a:p>
          <a:endParaRPr lang="en-US"/>
        </a:p>
      </dgm:t>
    </dgm:pt>
    <dgm:pt modelId="{E7C50345-44AF-464A-BB09-B6C43C12BFBE}">
      <dgm:prSet/>
      <dgm:spPr/>
      <dgm:t>
        <a:bodyPr/>
        <a:lstStyle/>
        <a:p>
          <a:pPr rtl="0"/>
          <a:r>
            <a:rPr lang="en-US" dirty="0" smtClean="0"/>
            <a:t>Drug Abuse Program Coordinator</a:t>
          </a:r>
          <a:endParaRPr lang="en-US" dirty="0"/>
        </a:p>
      </dgm:t>
    </dgm:pt>
    <dgm:pt modelId="{C871D376-08A4-4D65-9F0D-A2EBB56BAF45}" type="parTrans" cxnId="{3ABE8A8A-F339-4624-AD91-72AF9C9F74E1}">
      <dgm:prSet/>
      <dgm:spPr/>
      <dgm:t>
        <a:bodyPr/>
        <a:lstStyle/>
        <a:p>
          <a:endParaRPr lang="en-US"/>
        </a:p>
      </dgm:t>
    </dgm:pt>
    <dgm:pt modelId="{25687639-509D-4515-BAEC-203BE698EF80}" type="sibTrans" cxnId="{3ABE8A8A-F339-4624-AD91-72AF9C9F74E1}">
      <dgm:prSet/>
      <dgm:spPr/>
      <dgm:t>
        <a:bodyPr/>
        <a:lstStyle/>
        <a:p>
          <a:endParaRPr lang="en-US"/>
        </a:p>
      </dgm:t>
    </dgm:pt>
    <dgm:pt modelId="{C98EFA39-9680-406B-AB35-93ECDC611501}">
      <dgm:prSet/>
      <dgm:spPr/>
      <dgm:t>
        <a:bodyPr/>
        <a:lstStyle/>
        <a:p>
          <a:pPr rtl="0"/>
          <a:r>
            <a:rPr lang="en-US" dirty="0" smtClean="0"/>
            <a:t>3-5  Treatment Specialists</a:t>
          </a:r>
          <a:endParaRPr lang="en-US" dirty="0"/>
        </a:p>
      </dgm:t>
    </dgm:pt>
    <dgm:pt modelId="{B977AAD9-6DC7-4027-B764-346421D444AD}" type="parTrans" cxnId="{8135B4F4-E693-4664-9A44-017744B966CD}">
      <dgm:prSet/>
      <dgm:spPr/>
      <dgm:t>
        <a:bodyPr/>
        <a:lstStyle/>
        <a:p>
          <a:endParaRPr lang="en-US"/>
        </a:p>
      </dgm:t>
    </dgm:pt>
    <dgm:pt modelId="{E603D00C-9FE6-4AE2-A63E-4E812A338B99}" type="sibTrans" cxnId="{8135B4F4-E693-4664-9A44-017744B966CD}">
      <dgm:prSet/>
      <dgm:spPr/>
      <dgm:t>
        <a:bodyPr/>
        <a:lstStyle/>
        <a:p>
          <a:endParaRPr lang="en-US"/>
        </a:p>
      </dgm:t>
    </dgm:pt>
    <dgm:pt modelId="{5D032F32-D392-446F-9106-DB3CB35D6DA3}">
      <dgm:prSet/>
      <dgm:spPr/>
      <dgm:t>
        <a:bodyPr/>
        <a:lstStyle/>
        <a:p>
          <a:pPr rtl="0"/>
          <a:r>
            <a:rPr lang="en-US" dirty="0" smtClean="0"/>
            <a:t>Other Psychologists &amp; Support Staff</a:t>
          </a:r>
          <a:endParaRPr lang="en-US" dirty="0"/>
        </a:p>
      </dgm:t>
    </dgm:pt>
    <dgm:pt modelId="{6092BE11-F0F7-46E8-8220-98AEA29F8A12}" type="parTrans" cxnId="{EF98553B-E5E5-499C-9F2A-8F17ABF9EBC6}">
      <dgm:prSet/>
      <dgm:spPr/>
      <dgm:t>
        <a:bodyPr/>
        <a:lstStyle/>
        <a:p>
          <a:endParaRPr lang="en-US"/>
        </a:p>
      </dgm:t>
    </dgm:pt>
    <dgm:pt modelId="{A62074FF-0D82-4766-AD40-9F2A116B9FA5}" type="sibTrans" cxnId="{EF98553B-E5E5-499C-9F2A-8F17ABF9EBC6}">
      <dgm:prSet/>
      <dgm:spPr/>
      <dgm:t>
        <a:bodyPr/>
        <a:lstStyle/>
        <a:p>
          <a:endParaRPr lang="en-US"/>
        </a:p>
      </dgm:t>
    </dgm:pt>
    <dgm:pt modelId="{7AEAB67E-5270-44B8-87AA-D5943042A3FE}" type="pres">
      <dgm:prSet presAssocID="{EBA107C3-A52F-4EA7-8775-B154A3EC5FB2}" presName="hierChild1" presStyleCnt="0">
        <dgm:presLayoutVars>
          <dgm:orgChart val="1"/>
          <dgm:chPref val="1"/>
          <dgm:dir/>
          <dgm:animOne val="branch"/>
          <dgm:animLvl val="lvl"/>
          <dgm:resizeHandles/>
        </dgm:presLayoutVars>
      </dgm:prSet>
      <dgm:spPr/>
      <dgm:t>
        <a:bodyPr/>
        <a:lstStyle/>
        <a:p>
          <a:endParaRPr lang="en-US"/>
        </a:p>
      </dgm:t>
    </dgm:pt>
    <dgm:pt modelId="{DF7C3B86-84DD-443D-9B62-66430BD00958}" type="pres">
      <dgm:prSet presAssocID="{729C136A-3F73-47F5-AB64-56AF21B027BF}" presName="hierRoot1" presStyleCnt="0">
        <dgm:presLayoutVars>
          <dgm:hierBranch val="init"/>
        </dgm:presLayoutVars>
      </dgm:prSet>
      <dgm:spPr/>
    </dgm:pt>
    <dgm:pt modelId="{A75C9AF8-8E5F-4097-8320-62012DB9C30B}" type="pres">
      <dgm:prSet presAssocID="{729C136A-3F73-47F5-AB64-56AF21B027BF}" presName="rootComposite1" presStyleCnt="0"/>
      <dgm:spPr/>
    </dgm:pt>
    <dgm:pt modelId="{DEC6A38D-E93D-4C29-BAB3-A1154FC1FB57}" type="pres">
      <dgm:prSet presAssocID="{729C136A-3F73-47F5-AB64-56AF21B027BF}" presName="rootText1" presStyleLbl="node0" presStyleIdx="0" presStyleCnt="1">
        <dgm:presLayoutVars>
          <dgm:chPref val="3"/>
        </dgm:presLayoutVars>
      </dgm:prSet>
      <dgm:spPr/>
      <dgm:t>
        <a:bodyPr/>
        <a:lstStyle/>
        <a:p>
          <a:endParaRPr lang="en-US"/>
        </a:p>
      </dgm:t>
    </dgm:pt>
    <dgm:pt modelId="{F522C246-9819-4632-B60A-E2FA5CF8627F}" type="pres">
      <dgm:prSet presAssocID="{729C136A-3F73-47F5-AB64-56AF21B027BF}" presName="rootConnector1" presStyleLbl="node1" presStyleIdx="0" presStyleCnt="0"/>
      <dgm:spPr/>
      <dgm:t>
        <a:bodyPr/>
        <a:lstStyle/>
        <a:p>
          <a:endParaRPr lang="en-US"/>
        </a:p>
      </dgm:t>
    </dgm:pt>
    <dgm:pt modelId="{CA2C19BF-91BA-43D8-9EBD-268CEBFEA22D}" type="pres">
      <dgm:prSet presAssocID="{729C136A-3F73-47F5-AB64-56AF21B027BF}" presName="hierChild2" presStyleCnt="0"/>
      <dgm:spPr/>
    </dgm:pt>
    <dgm:pt modelId="{2E484598-874D-42DF-AE98-BAC1DD32E72B}" type="pres">
      <dgm:prSet presAssocID="{C871D376-08A4-4D65-9F0D-A2EBB56BAF45}" presName="Name37" presStyleLbl="parChTrans1D2" presStyleIdx="0" presStyleCnt="2"/>
      <dgm:spPr/>
      <dgm:t>
        <a:bodyPr/>
        <a:lstStyle/>
        <a:p>
          <a:endParaRPr lang="en-US"/>
        </a:p>
      </dgm:t>
    </dgm:pt>
    <dgm:pt modelId="{9D962860-495A-47F0-AE53-5A639BA2BA77}" type="pres">
      <dgm:prSet presAssocID="{E7C50345-44AF-464A-BB09-B6C43C12BFBE}" presName="hierRoot2" presStyleCnt="0">
        <dgm:presLayoutVars>
          <dgm:hierBranch val="init"/>
        </dgm:presLayoutVars>
      </dgm:prSet>
      <dgm:spPr/>
    </dgm:pt>
    <dgm:pt modelId="{DE08B90C-AD49-4F68-A47F-E4CA72EDFF8F}" type="pres">
      <dgm:prSet presAssocID="{E7C50345-44AF-464A-BB09-B6C43C12BFBE}" presName="rootComposite" presStyleCnt="0"/>
      <dgm:spPr/>
    </dgm:pt>
    <dgm:pt modelId="{05287F6F-4CF3-4C74-9CB3-0554B427108B}" type="pres">
      <dgm:prSet presAssocID="{E7C50345-44AF-464A-BB09-B6C43C12BFBE}" presName="rootText" presStyleLbl="node2" presStyleIdx="0" presStyleCnt="2">
        <dgm:presLayoutVars>
          <dgm:chPref val="3"/>
        </dgm:presLayoutVars>
      </dgm:prSet>
      <dgm:spPr/>
      <dgm:t>
        <a:bodyPr/>
        <a:lstStyle/>
        <a:p>
          <a:endParaRPr lang="en-US"/>
        </a:p>
      </dgm:t>
    </dgm:pt>
    <dgm:pt modelId="{9015F938-4DAC-40AE-95A2-CD52C1497CDB}" type="pres">
      <dgm:prSet presAssocID="{E7C50345-44AF-464A-BB09-B6C43C12BFBE}" presName="rootConnector" presStyleLbl="node2" presStyleIdx="0" presStyleCnt="2"/>
      <dgm:spPr/>
      <dgm:t>
        <a:bodyPr/>
        <a:lstStyle/>
        <a:p>
          <a:endParaRPr lang="en-US"/>
        </a:p>
      </dgm:t>
    </dgm:pt>
    <dgm:pt modelId="{07046C22-271A-47D5-94D9-7E0209987DD9}" type="pres">
      <dgm:prSet presAssocID="{E7C50345-44AF-464A-BB09-B6C43C12BFBE}" presName="hierChild4" presStyleCnt="0"/>
      <dgm:spPr/>
    </dgm:pt>
    <dgm:pt modelId="{A36B1082-6EBB-41B4-B249-F40FB87999CE}" type="pres">
      <dgm:prSet presAssocID="{B977AAD9-6DC7-4027-B764-346421D444AD}" presName="Name37" presStyleLbl="parChTrans1D3" presStyleIdx="0" presStyleCnt="1"/>
      <dgm:spPr/>
      <dgm:t>
        <a:bodyPr/>
        <a:lstStyle/>
        <a:p>
          <a:endParaRPr lang="en-US"/>
        </a:p>
      </dgm:t>
    </dgm:pt>
    <dgm:pt modelId="{D3A60B3E-BCC1-4B76-9CA0-A2AA0F3A4E45}" type="pres">
      <dgm:prSet presAssocID="{C98EFA39-9680-406B-AB35-93ECDC611501}" presName="hierRoot2" presStyleCnt="0">
        <dgm:presLayoutVars>
          <dgm:hierBranch val="init"/>
        </dgm:presLayoutVars>
      </dgm:prSet>
      <dgm:spPr/>
    </dgm:pt>
    <dgm:pt modelId="{3A306CE4-6FBB-4EF3-88AE-F1B406B036F1}" type="pres">
      <dgm:prSet presAssocID="{C98EFA39-9680-406B-AB35-93ECDC611501}" presName="rootComposite" presStyleCnt="0"/>
      <dgm:spPr/>
    </dgm:pt>
    <dgm:pt modelId="{04E7A934-C659-4B6B-A5EA-717527A28FB9}" type="pres">
      <dgm:prSet presAssocID="{C98EFA39-9680-406B-AB35-93ECDC611501}" presName="rootText" presStyleLbl="node3" presStyleIdx="0" presStyleCnt="1" custLinFactNeighborY="1093">
        <dgm:presLayoutVars>
          <dgm:chPref val="3"/>
        </dgm:presLayoutVars>
      </dgm:prSet>
      <dgm:spPr/>
      <dgm:t>
        <a:bodyPr/>
        <a:lstStyle/>
        <a:p>
          <a:endParaRPr lang="en-US"/>
        </a:p>
      </dgm:t>
    </dgm:pt>
    <dgm:pt modelId="{CEF202C9-B882-465F-AA31-2CBAB7E05FC6}" type="pres">
      <dgm:prSet presAssocID="{C98EFA39-9680-406B-AB35-93ECDC611501}" presName="rootConnector" presStyleLbl="node3" presStyleIdx="0" presStyleCnt="1"/>
      <dgm:spPr/>
      <dgm:t>
        <a:bodyPr/>
        <a:lstStyle/>
        <a:p>
          <a:endParaRPr lang="en-US"/>
        </a:p>
      </dgm:t>
    </dgm:pt>
    <dgm:pt modelId="{35A30EFB-3905-4EEC-B4D6-486917F35BA6}" type="pres">
      <dgm:prSet presAssocID="{C98EFA39-9680-406B-AB35-93ECDC611501}" presName="hierChild4" presStyleCnt="0"/>
      <dgm:spPr/>
    </dgm:pt>
    <dgm:pt modelId="{941FB116-FA72-44B7-ABF0-DB030C96A755}" type="pres">
      <dgm:prSet presAssocID="{C98EFA39-9680-406B-AB35-93ECDC611501}" presName="hierChild5" presStyleCnt="0"/>
      <dgm:spPr/>
    </dgm:pt>
    <dgm:pt modelId="{CFC418EC-891A-462C-AA89-5BDF5855BE83}" type="pres">
      <dgm:prSet presAssocID="{E7C50345-44AF-464A-BB09-B6C43C12BFBE}" presName="hierChild5" presStyleCnt="0"/>
      <dgm:spPr/>
    </dgm:pt>
    <dgm:pt modelId="{E1969E2D-6819-453D-9F75-ECCD7E6C2179}" type="pres">
      <dgm:prSet presAssocID="{6092BE11-F0F7-46E8-8220-98AEA29F8A12}" presName="Name37" presStyleLbl="parChTrans1D2" presStyleIdx="1" presStyleCnt="2"/>
      <dgm:spPr/>
      <dgm:t>
        <a:bodyPr/>
        <a:lstStyle/>
        <a:p>
          <a:endParaRPr lang="en-US"/>
        </a:p>
      </dgm:t>
    </dgm:pt>
    <dgm:pt modelId="{12DCF889-AB7C-475C-8A78-DF08FCCB32E7}" type="pres">
      <dgm:prSet presAssocID="{5D032F32-D392-446F-9106-DB3CB35D6DA3}" presName="hierRoot2" presStyleCnt="0">
        <dgm:presLayoutVars>
          <dgm:hierBranch val="init"/>
        </dgm:presLayoutVars>
      </dgm:prSet>
      <dgm:spPr/>
    </dgm:pt>
    <dgm:pt modelId="{93F2646D-88EF-430A-80E6-7B319DA67643}" type="pres">
      <dgm:prSet presAssocID="{5D032F32-D392-446F-9106-DB3CB35D6DA3}" presName="rootComposite" presStyleCnt="0"/>
      <dgm:spPr/>
    </dgm:pt>
    <dgm:pt modelId="{EAC85668-D514-46ED-9E5C-C8DACF446165}" type="pres">
      <dgm:prSet presAssocID="{5D032F32-D392-446F-9106-DB3CB35D6DA3}" presName="rootText" presStyleLbl="node2" presStyleIdx="1" presStyleCnt="2">
        <dgm:presLayoutVars>
          <dgm:chPref val="3"/>
        </dgm:presLayoutVars>
      </dgm:prSet>
      <dgm:spPr/>
      <dgm:t>
        <a:bodyPr/>
        <a:lstStyle/>
        <a:p>
          <a:endParaRPr lang="en-US"/>
        </a:p>
      </dgm:t>
    </dgm:pt>
    <dgm:pt modelId="{8929AAB7-01F7-4507-8938-1AC82E1B5B14}" type="pres">
      <dgm:prSet presAssocID="{5D032F32-D392-446F-9106-DB3CB35D6DA3}" presName="rootConnector" presStyleLbl="node2" presStyleIdx="1" presStyleCnt="2"/>
      <dgm:spPr/>
      <dgm:t>
        <a:bodyPr/>
        <a:lstStyle/>
        <a:p>
          <a:endParaRPr lang="en-US"/>
        </a:p>
      </dgm:t>
    </dgm:pt>
    <dgm:pt modelId="{DA3E7831-50CC-4075-A199-0A7AEC72DCD2}" type="pres">
      <dgm:prSet presAssocID="{5D032F32-D392-446F-9106-DB3CB35D6DA3}" presName="hierChild4" presStyleCnt="0"/>
      <dgm:spPr/>
    </dgm:pt>
    <dgm:pt modelId="{9689EBE2-128C-43B8-A7C8-9B960E64549A}" type="pres">
      <dgm:prSet presAssocID="{5D032F32-D392-446F-9106-DB3CB35D6DA3}" presName="hierChild5" presStyleCnt="0"/>
      <dgm:spPr/>
    </dgm:pt>
    <dgm:pt modelId="{28A50C81-9EA8-4A76-9818-20568FCFE868}" type="pres">
      <dgm:prSet presAssocID="{729C136A-3F73-47F5-AB64-56AF21B027BF}" presName="hierChild3" presStyleCnt="0"/>
      <dgm:spPr/>
    </dgm:pt>
  </dgm:ptLst>
  <dgm:cxnLst>
    <dgm:cxn modelId="{BAD995BB-30FF-4FF3-BEEC-60E59D1D0BDC}" type="presOf" srcId="{729C136A-3F73-47F5-AB64-56AF21B027BF}" destId="{F522C246-9819-4632-B60A-E2FA5CF8627F}" srcOrd="1" destOrd="0" presId="urn:microsoft.com/office/officeart/2005/8/layout/orgChart1"/>
    <dgm:cxn modelId="{EF98553B-E5E5-499C-9F2A-8F17ABF9EBC6}" srcId="{729C136A-3F73-47F5-AB64-56AF21B027BF}" destId="{5D032F32-D392-446F-9106-DB3CB35D6DA3}" srcOrd="1" destOrd="0" parTransId="{6092BE11-F0F7-46E8-8220-98AEA29F8A12}" sibTransId="{A62074FF-0D82-4766-AD40-9F2A116B9FA5}"/>
    <dgm:cxn modelId="{8A93DEEA-1B2E-410A-96F3-A188C97B14EA}" type="presOf" srcId="{C871D376-08A4-4D65-9F0D-A2EBB56BAF45}" destId="{2E484598-874D-42DF-AE98-BAC1DD32E72B}" srcOrd="0" destOrd="0" presId="urn:microsoft.com/office/officeart/2005/8/layout/orgChart1"/>
    <dgm:cxn modelId="{26CEA929-408F-4103-ABBF-17636317606A}" type="presOf" srcId="{C98EFA39-9680-406B-AB35-93ECDC611501}" destId="{04E7A934-C659-4B6B-A5EA-717527A28FB9}" srcOrd="0" destOrd="0" presId="urn:microsoft.com/office/officeart/2005/8/layout/orgChart1"/>
    <dgm:cxn modelId="{8135B4F4-E693-4664-9A44-017744B966CD}" srcId="{E7C50345-44AF-464A-BB09-B6C43C12BFBE}" destId="{C98EFA39-9680-406B-AB35-93ECDC611501}" srcOrd="0" destOrd="0" parTransId="{B977AAD9-6DC7-4027-B764-346421D444AD}" sibTransId="{E603D00C-9FE6-4AE2-A63E-4E812A338B99}"/>
    <dgm:cxn modelId="{09B98788-50B4-474B-99A2-6B97FE9F833B}" type="presOf" srcId="{6092BE11-F0F7-46E8-8220-98AEA29F8A12}" destId="{E1969E2D-6819-453D-9F75-ECCD7E6C2179}" srcOrd="0" destOrd="0" presId="urn:microsoft.com/office/officeart/2005/8/layout/orgChart1"/>
    <dgm:cxn modelId="{135C1D20-17DD-4FC4-A35D-4D3C3B58C624}" srcId="{EBA107C3-A52F-4EA7-8775-B154A3EC5FB2}" destId="{729C136A-3F73-47F5-AB64-56AF21B027BF}" srcOrd="0" destOrd="0" parTransId="{3F1AABDD-DB4E-46BF-ACBE-DBBC8BB32622}" sibTransId="{679EFED3-32B2-4A4A-9C50-3182D5569D3C}"/>
    <dgm:cxn modelId="{8BF48423-7ADD-4481-AD02-2445AF9E1C4D}" type="presOf" srcId="{EBA107C3-A52F-4EA7-8775-B154A3EC5FB2}" destId="{7AEAB67E-5270-44B8-87AA-D5943042A3FE}" srcOrd="0" destOrd="0" presId="urn:microsoft.com/office/officeart/2005/8/layout/orgChart1"/>
    <dgm:cxn modelId="{374D5BD4-9E01-465B-BB66-1B6279D47AAA}" type="presOf" srcId="{B977AAD9-6DC7-4027-B764-346421D444AD}" destId="{A36B1082-6EBB-41B4-B249-F40FB87999CE}" srcOrd="0" destOrd="0" presId="urn:microsoft.com/office/officeart/2005/8/layout/orgChart1"/>
    <dgm:cxn modelId="{B2CDA15D-7E0A-4069-96CC-0D2A3C49D6F3}" type="presOf" srcId="{5D032F32-D392-446F-9106-DB3CB35D6DA3}" destId="{8929AAB7-01F7-4507-8938-1AC82E1B5B14}" srcOrd="1" destOrd="0" presId="urn:microsoft.com/office/officeart/2005/8/layout/orgChart1"/>
    <dgm:cxn modelId="{DDAF69E7-B693-4B77-A833-566C60310071}" type="presOf" srcId="{729C136A-3F73-47F5-AB64-56AF21B027BF}" destId="{DEC6A38D-E93D-4C29-BAB3-A1154FC1FB57}" srcOrd="0" destOrd="0" presId="urn:microsoft.com/office/officeart/2005/8/layout/orgChart1"/>
    <dgm:cxn modelId="{DC79731E-6E87-4ED6-9D48-A7F015E52DA3}" type="presOf" srcId="{C98EFA39-9680-406B-AB35-93ECDC611501}" destId="{CEF202C9-B882-465F-AA31-2CBAB7E05FC6}" srcOrd="1" destOrd="0" presId="urn:microsoft.com/office/officeart/2005/8/layout/orgChart1"/>
    <dgm:cxn modelId="{3ABE8A8A-F339-4624-AD91-72AF9C9F74E1}" srcId="{729C136A-3F73-47F5-AB64-56AF21B027BF}" destId="{E7C50345-44AF-464A-BB09-B6C43C12BFBE}" srcOrd="0" destOrd="0" parTransId="{C871D376-08A4-4D65-9F0D-A2EBB56BAF45}" sibTransId="{25687639-509D-4515-BAEC-203BE698EF80}"/>
    <dgm:cxn modelId="{1B68F3BB-973B-4403-831B-9306F7676946}" type="presOf" srcId="{5D032F32-D392-446F-9106-DB3CB35D6DA3}" destId="{EAC85668-D514-46ED-9E5C-C8DACF446165}" srcOrd="0" destOrd="0" presId="urn:microsoft.com/office/officeart/2005/8/layout/orgChart1"/>
    <dgm:cxn modelId="{68F8CB42-0344-4140-BF95-7F958EB39875}" type="presOf" srcId="{E7C50345-44AF-464A-BB09-B6C43C12BFBE}" destId="{05287F6F-4CF3-4C74-9CB3-0554B427108B}" srcOrd="0" destOrd="0" presId="urn:microsoft.com/office/officeart/2005/8/layout/orgChart1"/>
    <dgm:cxn modelId="{900880D1-198E-4A05-AA32-6B055C922450}" type="presOf" srcId="{E7C50345-44AF-464A-BB09-B6C43C12BFBE}" destId="{9015F938-4DAC-40AE-95A2-CD52C1497CDB}" srcOrd="1" destOrd="0" presId="urn:microsoft.com/office/officeart/2005/8/layout/orgChart1"/>
    <dgm:cxn modelId="{63F612C7-ECF9-4D7C-8873-4991E9EA25E1}" type="presParOf" srcId="{7AEAB67E-5270-44B8-87AA-D5943042A3FE}" destId="{DF7C3B86-84DD-443D-9B62-66430BD00958}" srcOrd="0" destOrd="0" presId="urn:microsoft.com/office/officeart/2005/8/layout/orgChart1"/>
    <dgm:cxn modelId="{DB57232C-1151-4ACB-9C58-4F8E627EDBF1}" type="presParOf" srcId="{DF7C3B86-84DD-443D-9B62-66430BD00958}" destId="{A75C9AF8-8E5F-4097-8320-62012DB9C30B}" srcOrd="0" destOrd="0" presId="urn:microsoft.com/office/officeart/2005/8/layout/orgChart1"/>
    <dgm:cxn modelId="{811B6319-1E93-495F-8311-64C19690F662}" type="presParOf" srcId="{A75C9AF8-8E5F-4097-8320-62012DB9C30B}" destId="{DEC6A38D-E93D-4C29-BAB3-A1154FC1FB57}" srcOrd="0" destOrd="0" presId="urn:microsoft.com/office/officeart/2005/8/layout/orgChart1"/>
    <dgm:cxn modelId="{99698BF5-AFCA-4D32-ACE1-0C339A258E26}" type="presParOf" srcId="{A75C9AF8-8E5F-4097-8320-62012DB9C30B}" destId="{F522C246-9819-4632-B60A-E2FA5CF8627F}" srcOrd="1" destOrd="0" presId="urn:microsoft.com/office/officeart/2005/8/layout/orgChart1"/>
    <dgm:cxn modelId="{7554F551-6816-4B34-8C2F-E4836AC75A33}" type="presParOf" srcId="{DF7C3B86-84DD-443D-9B62-66430BD00958}" destId="{CA2C19BF-91BA-43D8-9EBD-268CEBFEA22D}" srcOrd="1" destOrd="0" presId="urn:microsoft.com/office/officeart/2005/8/layout/orgChart1"/>
    <dgm:cxn modelId="{266CABE5-0F90-40F9-A08A-E19B55385621}" type="presParOf" srcId="{CA2C19BF-91BA-43D8-9EBD-268CEBFEA22D}" destId="{2E484598-874D-42DF-AE98-BAC1DD32E72B}" srcOrd="0" destOrd="0" presId="urn:microsoft.com/office/officeart/2005/8/layout/orgChart1"/>
    <dgm:cxn modelId="{F1583605-AD78-4CD9-82D0-6818F7E8DB59}" type="presParOf" srcId="{CA2C19BF-91BA-43D8-9EBD-268CEBFEA22D}" destId="{9D962860-495A-47F0-AE53-5A639BA2BA77}" srcOrd="1" destOrd="0" presId="urn:microsoft.com/office/officeart/2005/8/layout/orgChart1"/>
    <dgm:cxn modelId="{E0865C7C-323E-499C-9701-730C86112328}" type="presParOf" srcId="{9D962860-495A-47F0-AE53-5A639BA2BA77}" destId="{DE08B90C-AD49-4F68-A47F-E4CA72EDFF8F}" srcOrd="0" destOrd="0" presId="urn:microsoft.com/office/officeart/2005/8/layout/orgChart1"/>
    <dgm:cxn modelId="{ADDCD856-3AED-4B1D-829F-9A1FD3ED9A86}" type="presParOf" srcId="{DE08B90C-AD49-4F68-A47F-E4CA72EDFF8F}" destId="{05287F6F-4CF3-4C74-9CB3-0554B427108B}" srcOrd="0" destOrd="0" presId="urn:microsoft.com/office/officeart/2005/8/layout/orgChart1"/>
    <dgm:cxn modelId="{D2D705FC-E8FA-4BA6-A4F9-341EF8150EB5}" type="presParOf" srcId="{DE08B90C-AD49-4F68-A47F-E4CA72EDFF8F}" destId="{9015F938-4DAC-40AE-95A2-CD52C1497CDB}" srcOrd="1" destOrd="0" presId="urn:microsoft.com/office/officeart/2005/8/layout/orgChart1"/>
    <dgm:cxn modelId="{411EC4B0-DDE0-4AEF-8018-DC3DF942EA15}" type="presParOf" srcId="{9D962860-495A-47F0-AE53-5A639BA2BA77}" destId="{07046C22-271A-47D5-94D9-7E0209987DD9}" srcOrd="1" destOrd="0" presId="urn:microsoft.com/office/officeart/2005/8/layout/orgChart1"/>
    <dgm:cxn modelId="{6E81876F-F785-4375-9833-2BF84D415E11}" type="presParOf" srcId="{07046C22-271A-47D5-94D9-7E0209987DD9}" destId="{A36B1082-6EBB-41B4-B249-F40FB87999CE}" srcOrd="0" destOrd="0" presId="urn:microsoft.com/office/officeart/2005/8/layout/orgChart1"/>
    <dgm:cxn modelId="{F7E144FB-ED45-4665-943F-6CE65F839520}" type="presParOf" srcId="{07046C22-271A-47D5-94D9-7E0209987DD9}" destId="{D3A60B3E-BCC1-4B76-9CA0-A2AA0F3A4E45}" srcOrd="1" destOrd="0" presId="urn:microsoft.com/office/officeart/2005/8/layout/orgChart1"/>
    <dgm:cxn modelId="{0C8B962D-FD41-41FE-A543-E3480AAF4BF0}" type="presParOf" srcId="{D3A60B3E-BCC1-4B76-9CA0-A2AA0F3A4E45}" destId="{3A306CE4-6FBB-4EF3-88AE-F1B406B036F1}" srcOrd="0" destOrd="0" presId="urn:microsoft.com/office/officeart/2005/8/layout/orgChart1"/>
    <dgm:cxn modelId="{6A5B6CC1-81AB-48DA-8878-66E478DA1F61}" type="presParOf" srcId="{3A306CE4-6FBB-4EF3-88AE-F1B406B036F1}" destId="{04E7A934-C659-4B6B-A5EA-717527A28FB9}" srcOrd="0" destOrd="0" presId="urn:microsoft.com/office/officeart/2005/8/layout/orgChart1"/>
    <dgm:cxn modelId="{CD182274-C0B7-48D7-8455-A5B91742C385}" type="presParOf" srcId="{3A306CE4-6FBB-4EF3-88AE-F1B406B036F1}" destId="{CEF202C9-B882-465F-AA31-2CBAB7E05FC6}" srcOrd="1" destOrd="0" presId="urn:microsoft.com/office/officeart/2005/8/layout/orgChart1"/>
    <dgm:cxn modelId="{23591385-6D98-4260-958C-F0182E400DA9}" type="presParOf" srcId="{D3A60B3E-BCC1-4B76-9CA0-A2AA0F3A4E45}" destId="{35A30EFB-3905-4EEC-B4D6-486917F35BA6}" srcOrd="1" destOrd="0" presId="urn:microsoft.com/office/officeart/2005/8/layout/orgChart1"/>
    <dgm:cxn modelId="{C8CB83D4-E51B-4E22-92AB-4F4939E4A3EA}" type="presParOf" srcId="{D3A60B3E-BCC1-4B76-9CA0-A2AA0F3A4E45}" destId="{941FB116-FA72-44B7-ABF0-DB030C96A755}" srcOrd="2" destOrd="0" presId="urn:microsoft.com/office/officeart/2005/8/layout/orgChart1"/>
    <dgm:cxn modelId="{80F7CB76-1980-418C-BBEA-4616F99E1BEC}" type="presParOf" srcId="{9D962860-495A-47F0-AE53-5A639BA2BA77}" destId="{CFC418EC-891A-462C-AA89-5BDF5855BE83}" srcOrd="2" destOrd="0" presId="urn:microsoft.com/office/officeart/2005/8/layout/orgChart1"/>
    <dgm:cxn modelId="{3E346D65-8AEA-4653-88F8-0D5B80279065}" type="presParOf" srcId="{CA2C19BF-91BA-43D8-9EBD-268CEBFEA22D}" destId="{E1969E2D-6819-453D-9F75-ECCD7E6C2179}" srcOrd="2" destOrd="0" presId="urn:microsoft.com/office/officeart/2005/8/layout/orgChart1"/>
    <dgm:cxn modelId="{2CD18E00-BA5E-447C-B0D5-1A61A28AFD12}" type="presParOf" srcId="{CA2C19BF-91BA-43D8-9EBD-268CEBFEA22D}" destId="{12DCF889-AB7C-475C-8A78-DF08FCCB32E7}" srcOrd="3" destOrd="0" presId="urn:microsoft.com/office/officeart/2005/8/layout/orgChart1"/>
    <dgm:cxn modelId="{02987BC6-B91B-44BE-ADD8-E302CC1DB5DB}" type="presParOf" srcId="{12DCF889-AB7C-475C-8A78-DF08FCCB32E7}" destId="{93F2646D-88EF-430A-80E6-7B319DA67643}" srcOrd="0" destOrd="0" presId="urn:microsoft.com/office/officeart/2005/8/layout/orgChart1"/>
    <dgm:cxn modelId="{5B704B69-45E2-4F1F-81C7-F9311B35EE54}" type="presParOf" srcId="{93F2646D-88EF-430A-80E6-7B319DA67643}" destId="{EAC85668-D514-46ED-9E5C-C8DACF446165}" srcOrd="0" destOrd="0" presId="urn:microsoft.com/office/officeart/2005/8/layout/orgChart1"/>
    <dgm:cxn modelId="{463DFEF4-D9E7-4263-B5EE-34E956798C4A}" type="presParOf" srcId="{93F2646D-88EF-430A-80E6-7B319DA67643}" destId="{8929AAB7-01F7-4507-8938-1AC82E1B5B14}" srcOrd="1" destOrd="0" presId="urn:microsoft.com/office/officeart/2005/8/layout/orgChart1"/>
    <dgm:cxn modelId="{41780BEF-5FEB-448D-A788-A432FFD44069}" type="presParOf" srcId="{12DCF889-AB7C-475C-8A78-DF08FCCB32E7}" destId="{DA3E7831-50CC-4075-A199-0A7AEC72DCD2}" srcOrd="1" destOrd="0" presId="urn:microsoft.com/office/officeart/2005/8/layout/orgChart1"/>
    <dgm:cxn modelId="{E48C3600-8906-468D-9FC0-217BFC7F35E4}" type="presParOf" srcId="{12DCF889-AB7C-475C-8A78-DF08FCCB32E7}" destId="{9689EBE2-128C-43B8-A7C8-9B960E64549A}" srcOrd="2" destOrd="0" presId="urn:microsoft.com/office/officeart/2005/8/layout/orgChart1"/>
    <dgm:cxn modelId="{E5024F27-E4E2-4E22-ACD0-AC7475D9E554}" type="presParOf" srcId="{DF7C3B86-84DD-443D-9B62-66430BD00958}" destId="{28A50C81-9EA8-4A76-9818-20568FCFE868}"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BA107C3-A52F-4EA7-8775-B154A3EC5FB2}"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F5DBC25B-551E-4D8F-977E-B2E4B4AFA177}">
      <dgm:prSet/>
      <dgm:spPr/>
      <dgm:t>
        <a:bodyPr/>
        <a:lstStyle/>
        <a:p>
          <a:pPr rtl="0"/>
          <a:r>
            <a:rPr lang="en-US" dirty="0" smtClean="0"/>
            <a:t>Supervisory Community Treatment Services Coordinator</a:t>
          </a:r>
          <a:endParaRPr lang="en-US" dirty="0"/>
        </a:p>
      </dgm:t>
    </dgm:pt>
    <dgm:pt modelId="{37D025C2-493E-4E3A-B590-C1C505581BB8}" type="parTrans" cxnId="{8EC992FD-0B94-4118-88DC-5CF2DFBCEC11}">
      <dgm:prSet/>
      <dgm:spPr/>
      <dgm:t>
        <a:bodyPr/>
        <a:lstStyle/>
        <a:p>
          <a:endParaRPr lang="en-US"/>
        </a:p>
      </dgm:t>
    </dgm:pt>
    <dgm:pt modelId="{BD54D73F-972E-479A-84C4-7468C15FC6C2}" type="sibTrans" cxnId="{8EC992FD-0B94-4118-88DC-5CF2DFBCEC11}">
      <dgm:prSet/>
      <dgm:spPr/>
      <dgm:t>
        <a:bodyPr/>
        <a:lstStyle/>
        <a:p>
          <a:endParaRPr lang="en-US"/>
        </a:p>
      </dgm:t>
    </dgm:pt>
    <dgm:pt modelId="{AB0D9CD2-161D-4B4C-AB62-BC7AB8C5C3FA}">
      <dgm:prSet/>
      <dgm:spPr/>
      <dgm:t>
        <a:bodyPr/>
        <a:lstStyle/>
        <a:p>
          <a:pPr rtl="0"/>
          <a:r>
            <a:rPr lang="en-US" dirty="0" smtClean="0"/>
            <a:t>4-6 Community Treatment Oversight Specialists</a:t>
          </a:r>
          <a:endParaRPr lang="en-US" dirty="0"/>
        </a:p>
      </dgm:t>
    </dgm:pt>
    <dgm:pt modelId="{CA230DB3-1FC6-44C9-8C17-F454F2D37EDA}" type="parTrans" cxnId="{7F2BB16C-9712-4184-8955-053CE8E9ABBB}">
      <dgm:prSet/>
      <dgm:spPr/>
      <dgm:t>
        <a:bodyPr/>
        <a:lstStyle/>
        <a:p>
          <a:endParaRPr lang="en-US"/>
        </a:p>
      </dgm:t>
    </dgm:pt>
    <dgm:pt modelId="{1BD3590B-497F-40B0-A596-A88A68FCD6C1}" type="sibTrans" cxnId="{7F2BB16C-9712-4184-8955-053CE8E9ABBB}">
      <dgm:prSet/>
      <dgm:spPr/>
      <dgm:t>
        <a:bodyPr/>
        <a:lstStyle/>
        <a:p>
          <a:endParaRPr lang="en-US"/>
        </a:p>
      </dgm:t>
    </dgm:pt>
    <dgm:pt modelId="{9C60ECEF-C546-475E-860D-ADBA60FC3B57}">
      <dgm:prSet/>
      <dgm:spPr/>
      <dgm:t>
        <a:bodyPr/>
        <a:lstStyle/>
        <a:p>
          <a:pPr rtl="0"/>
          <a:r>
            <a:rPr lang="en-US" dirty="0" smtClean="0"/>
            <a:t>Financial Support Coordinator</a:t>
          </a:r>
          <a:endParaRPr lang="en-US" dirty="0"/>
        </a:p>
      </dgm:t>
    </dgm:pt>
    <dgm:pt modelId="{6E305F46-ACD1-476D-BFDC-158A1DCE190B}" type="parTrans" cxnId="{E4C044F6-9ACB-471C-920E-B5D0F36C5AC5}">
      <dgm:prSet/>
      <dgm:spPr/>
      <dgm:t>
        <a:bodyPr/>
        <a:lstStyle/>
        <a:p>
          <a:endParaRPr lang="en-US"/>
        </a:p>
      </dgm:t>
    </dgm:pt>
    <dgm:pt modelId="{6ADCD0B4-C5FF-4275-A1A8-3AB2EDB40849}" type="sibTrans" cxnId="{E4C044F6-9ACB-471C-920E-B5D0F36C5AC5}">
      <dgm:prSet/>
      <dgm:spPr/>
      <dgm:t>
        <a:bodyPr/>
        <a:lstStyle/>
        <a:p>
          <a:endParaRPr lang="en-US"/>
        </a:p>
      </dgm:t>
    </dgm:pt>
    <dgm:pt modelId="{7AEAB67E-5270-44B8-87AA-D5943042A3FE}" type="pres">
      <dgm:prSet presAssocID="{EBA107C3-A52F-4EA7-8775-B154A3EC5FB2}" presName="hierChild1" presStyleCnt="0">
        <dgm:presLayoutVars>
          <dgm:orgChart val="1"/>
          <dgm:chPref val="1"/>
          <dgm:dir/>
          <dgm:animOne val="branch"/>
          <dgm:animLvl val="lvl"/>
          <dgm:resizeHandles/>
        </dgm:presLayoutVars>
      </dgm:prSet>
      <dgm:spPr/>
      <dgm:t>
        <a:bodyPr/>
        <a:lstStyle/>
        <a:p>
          <a:endParaRPr lang="en-US"/>
        </a:p>
      </dgm:t>
    </dgm:pt>
    <dgm:pt modelId="{F8156123-0FE6-4EE7-92EF-82B134A0ECD6}" type="pres">
      <dgm:prSet presAssocID="{F5DBC25B-551E-4D8F-977E-B2E4B4AFA177}" presName="hierRoot1" presStyleCnt="0">
        <dgm:presLayoutVars>
          <dgm:hierBranch val="init"/>
        </dgm:presLayoutVars>
      </dgm:prSet>
      <dgm:spPr/>
    </dgm:pt>
    <dgm:pt modelId="{1C8A1E4C-3E19-430A-8D15-3DB9E3A159FF}" type="pres">
      <dgm:prSet presAssocID="{F5DBC25B-551E-4D8F-977E-B2E4B4AFA177}" presName="rootComposite1" presStyleCnt="0"/>
      <dgm:spPr/>
    </dgm:pt>
    <dgm:pt modelId="{C604639F-0DAE-408D-B2C6-1BD0DAD34EF9}" type="pres">
      <dgm:prSet presAssocID="{F5DBC25B-551E-4D8F-977E-B2E4B4AFA177}" presName="rootText1" presStyleLbl="node0" presStyleIdx="0" presStyleCnt="1">
        <dgm:presLayoutVars>
          <dgm:chPref val="3"/>
        </dgm:presLayoutVars>
      </dgm:prSet>
      <dgm:spPr/>
      <dgm:t>
        <a:bodyPr/>
        <a:lstStyle/>
        <a:p>
          <a:endParaRPr lang="en-US"/>
        </a:p>
      </dgm:t>
    </dgm:pt>
    <dgm:pt modelId="{E9E35396-376F-4F7E-93C8-F19FE6D13869}" type="pres">
      <dgm:prSet presAssocID="{F5DBC25B-551E-4D8F-977E-B2E4B4AFA177}" presName="rootConnector1" presStyleLbl="node1" presStyleIdx="0" presStyleCnt="0"/>
      <dgm:spPr/>
      <dgm:t>
        <a:bodyPr/>
        <a:lstStyle/>
        <a:p>
          <a:endParaRPr lang="en-US"/>
        </a:p>
      </dgm:t>
    </dgm:pt>
    <dgm:pt modelId="{CEBA79B2-4594-40C8-B938-E1CBB9D2C65B}" type="pres">
      <dgm:prSet presAssocID="{F5DBC25B-551E-4D8F-977E-B2E4B4AFA177}" presName="hierChild2" presStyleCnt="0"/>
      <dgm:spPr/>
    </dgm:pt>
    <dgm:pt modelId="{026BE34A-2122-4ADC-B334-0D4E8A7CAF2B}" type="pres">
      <dgm:prSet presAssocID="{CA230DB3-1FC6-44C9-8C17-F454F2D37EDA}" presName="Name37" presStyleLbl="parChTrans1D2" presStyleIdx="0" presStyleCnt="2"/>
      <dgm:spPr/>
      <dgm:t>
        <a:bodyPr/>
        <a:lstStyle/>
        <a:p>
          <a:endParaRPr lang="en-US"/>
        </a:p>
      </dgm:t>
    </dgm:pt>
    <dgm:pt modelId="{7CAD7CB2-8EDD-4357-B52F-BEAE68F4C535}" type="pres">
      <dgm:prSet presAssocID="{AB0D9CD2-161D-4B4C-AB62-BC7AB8C5C3FA}" presName="hierRoot2" presStyleCnt="0">
        <dgm:presLayoutVars>
          <dgm:hierBranch val="init"/>
        </dgm:presLayoutVars>
      </dgm:prSet>
      <dgm:spPr/>
    </dgm:pt>
    <dgm:pt modelId="{C6C4919C-666B-4BCA-ABE8-945E6105D31F}" type="pres">
      <dgm:prSet presAssocID="{AB0D9CD2-161D-4B4C-AB62-BC7AB8C5C3FA}" presName="rootComposite" presStyleCnt="0"/>
      <dgm:spPr/>
    </dgm:pt>
    <dgm:pt modelId="{0E9B089C-B3FF-4B6D-87A7-10F9A2B95D0F}" type="pres">
      <dgm:prSet presAssocID="{AB0D9CD2-161D-4B4C-AB62-BC7AB8C5C3FA}" presName="rootText" presStyleLbl="node2" presStyleIdx="0" presStyleCnt="2">
        <dgm:presLayoutVars>
          <dgm:chPref val="3"/>
        </dgm:presLayoutVars>
      </dgm:prSet>
      <dgm:spPr/>
      <dgm:t>
        <a:bodyPr/>
        <a:lstStyle/>
        <a:p>
          <a:endParaRPr lang="en-US"/>
        </a:p>
      </dgm:t>
    </dgm:pt>
    <dgm:pt modelId="{A411BB2B-4803-403B-9FAC-CC2D19AB3E6F}" type="pres">
      <dgm:prSet presAssocID="{AB0D9CD2-161D-4B4C-AB62-BC7AB8C5C3FA}" presName="rootConnector" presStyleLbl="node2" presStyleIdx="0" presStyleCnt="2"/>
      <dgm:spPr/>
      <dgm:t>
        <a:bodyPr/>
        <a:lstStyle/>
        <a:p>
          <a:endParaRPr lang="en-US"/>
        </a:p>
      </dgm:t>
    </dgm:pt>
    <dgm:pt modelId="{FB2D3339-24D1-44A2-B96E-F02D9035386E}" type="pres">
      <dgm:prSet presAssocID="{AB0D9CD2-161D-4B4C-AB62-BC7AB8C5C3FA}" presName="hierChild4" presStyleCnt="0"/>
      <dgm:spPr/>
    </dgm:pt>
    <dgm:pt modelId="{4A5FE9BF-9780-4754-A5E9-6C61453BC6C1}" type="pres">
      <dgm:prSet presAssocID="{AB0D9CD2-161D-4B4C-AB62-BC7AB8C5C3FA}" presName="hierChild5" presStyleCnt="0"/>
      <dgm:spPr/>
    </dgm:pt>
    <dgm:pt modelId="{723C92E1-46CE-4981-A383-0CD383B0FF9B}" type="pres">
      <dgm:prSet presAssocID="{6E305F46-ACD1-476D-BFDC-158A1DCE190B}" presName="Name37" presStyleLbl="parChTrans1D2" presStyleIdx="1" presStyleCnt="2"/>
      <dgm:spPr/>
      <dgm:t>
        <a:bodyPr/>
        <a:lstStyle/>
        <a:p>
          <a:endParaRPr lang="en-US"/>
        </a:p>
      </dgm:t>
    </dgm:pt>
    <dgm:pt modelId="{72E8C6C2-90C3-4431-BBE2-F2EEE910E302}" type="pres">
      <dgm:prSet presAssocID="{9C60ECEF-C546-475E-860D-ADBA60FC3B57}" presName="hierRoot2" presStyleCnt="0">
        <dgm:presLayoutVars>
          <dgm:hierBranch val="init"/>
        </dgm:presLayoutVars>
      </dgm:prSet>
      <dgm:spPr/>
    </dgm:pt>
    <dgm:pt modelId="{EEFCCD9A-ED40-4BD3-B579-0021B716EC5B}" type="pres">
      <dgm:prSet presAssocID="{9C60ECEF-C546-475E-860D-ADBA60FC3B57}" presName="rootComposite" presStyleCnt="0"/>
      <dgm:spPr/>
    </dgm:pt>
    <dgm:pt modelId="{939EE8B4-E440-4EC4-88ED-6182D1EE4CF5}" type="pres">
      <dgm:prSet presAssocID="{9C60ECEF-C546-475E-860D-ADBA60FC3B57}" presName="rootText" presStyleLbl="node2" presStyleIdx="1" presStyleCnt="2">
        <dgm:presLayoutVars>
          <dgm:chPref val="3"/>
        </dgm:presLayoutVars>
      </dgm:prSet>
      <dgm:spPr/>
      <dgm:t>
        <a:bodyPr/>
        <a:lstStyle/>
        <a:p>
          <a:endParaRPr lang="en-US"/>
        </a:p>
      </dgm:t>
    </dgm:pt>
    <dgm:pt modelId="{5741BE10-DD47-49DA-AD05-15C666E179FD}" type="pres">
      <dgm:prSet presAssocID="{9C60ECEF-C546-475E-860D-ADBA60FC3B57}" presName="rootConnector" presStyleLbl="node2" presStyleIdx="1" presStyleCnt="2"/>
      <dgm:spPr/>
      <dgm:t>
        <a:bodyPr/>
        <a:lstStyle/>
        <a:p>
          <a:endParaRPr lang="en-US"/>
        </a:p>
      </dgm:t>
    </dgm:pt>
    <dgm:pt modelId="{AA5E34C3-D2FA-4A7A-903C-7B342725523F}" type="pres">
      <dgm:prSet presAssocID="{9C60ECEF-C546-475E-860D-ADBA60FC3B57}" presName="hierChild4" presStyleCnt="0"/>
      <dgm:spPr/>
    </dgm:pt>
    <dgm:pt modelId="{0CCE7842-70AD-41BC-8FFB-12F89D24A4DF}" type="pres">
      <dgm:prSet presAssocID="{9C60ECEF-C546-475E-860D-ADBA60FC3B57}" presName="hierChild5" presStyleCnt="0"/>
      <dgm:spPr/>
    </dgm:pt>
    <dgm:pt modelId="{8CF0667D-C78C-45C9-AF83-CB5225E38945}" type="pres">
      <dgm:prSet presAssocID="{F5DBC25B-551E-4D8F-977E-B2E4B4AFA177}" presName="hierChild3" presStyleCnt="0"/>
      <dgm:spPr/>
    </dgm:pt>
  </dgm:ptLst>
  <dgm:cxnLst>
    <dgm:cxn modelId="{E4C044F6-9ACB-471C-920E-B5D0F36C5AC5}" srcId="{F5DBC25B-551E-4D8F-977E-B2E4B4AFA177}" destId="{9C60ECEF-C546-475E-860D-ADBA60FC3B57}" srcOrd="1" destOrd="0" parTransId="{6E305F46-ACD1-476D-BFDC-158A1DCE190B}" sibTransId="{6ADCD0B4-C5FF-4275-A1A8-3AB2EDB40849}"/>
    <dgm:cxn modelId="{CF5A69B1-93C0-4238-AA25-EA36ADFC43AD}" type="presOf" srcId="{F5DBC25B-551E-4D8F-977E-B2E4B4AFA177}" destId="{C604639F-0DAE-408D-B2C6-1BD0DAD34EF9}" srcOrd="0" destOrd="0" presId="urn:microsoft.com/office/officeart/2005/8/layout/orgChart1"/>
    <dgm:cxn modelId="{380F5F42-E7F6-4EDC-A4E9-E5710CFBF8D3}" type="presOf" srcId="{9C60ECEF-C546-475E-860D-ADBA60FC3B57}" destId="{5741BE10-DD47-49DA-AD05-15C666E179FD}" srcOrd="1" destOrd="0" presId="urn:microsoft.com/office/officeart/2005/8/layout/orgChart1"/>
    <dgm:cxn modelId="{CC0B50D7-BB78-4C8B-A29B-2F826C2FE205}" type="presOf" srcId="{CA230DB3-1FC6-44C9-8C17-F454F2D37EDA}" destId="{026BE34A-2122-4ADC-B334-0D4E8A7CAF2B}" srcOrd="0" destOrd="0" presId="urn:microsoft.com/office/officeart/2005/8/layout/orgChart1"/>
    <dgm:cxn modelId="{8EC992FD-0B94-4118-88DC-5CF2DFBCEC11}" srcId="{EBA107C3-A52F-4EA7-8775-B154A3EC5FB2}" destId="{F5DBC25B-551E-4D8F-977E-B2E4B4AFA177}" srcOrd="0" destOrd="0" parTransId="{37D025C2-493E-4E3A-B590-C1C505581BB8}" sibTransId="{BD54D73F-972E-479A-84C4-7468C15FC6C2}"/>
    <dgm:cxn modelId="{4C8F1056-BB81-43ED-888D-EC61B4D86B00}" type="presOf" srcId="{F5DBC25B-551E-4D8F-977E-B2E4B4AFA177}" destId="{E9E35396-376F-4F7E-93C8-F19FE6D13869}" srcOrd="1" destOrd="0" presId="urn:microsoft.com/office/officeart/2005/8/layout/orgChart1"/>
    <dgm:cxn modelId="{3EA2D9B3-37E2-4265-ACF0-FF3328B5771C}" type="presOf" srcId="{EBA107C3-A52F-4EA7-8775-B154A3EC5FB2}" destId="{7AEAB67E-5270-44B8-87AA-D5943042A3FE}" srcOrd="0" destOrd="0" presId="urn:microsoft.com/office/officeart/2005/8/layout/orgChart1"/>
    <dgm:cxn modelId="{7F2BB16C-9712-4184-8955-053CE8E9ABBB}" srcId="{F5DBC25B-551E-4D8F-977E-B2E4B4AFA177}" destId="{AB0D9CD2-161D-4B4C-AB62-BC7AB8C5C3FA}" srcOrd="0" destOrd="0" parTransId="{CA230DB3-1FC6-44C9-8C17-F454F2D37EDA}" sibTransId="{1BD3590B-497F-40B0-A596-A88A68FCD6C1}"/>
    <dgm:cxn modelId="{73ABC7EE-F881-4097-B705-94300FDD497E}" type="presOf" srcId="{AB0D9CD2-161D-4B4C-AB62-BC7AB8C5C3FA}" destId="{A411BB2B-4803-403B-9FAC-CC2D19AB3E6F}" srcOrd="1" destOrd="0" presId="urn:microsoft.com/office/officeart/2005/8/layout/orgChart1"/>
    <dgm:cxn modelId="{9A79433C-F8E0-4F50-9447-5B9C1F2AB88C}" type="presOf" srcId="{6E305F46-ACD1-476D-BFDC-158A1DCE190B}" destId="{723C92E1-46CE-4981-A383-0CD383B0FF9B}" srcOrd="0" destOrd="0" presId="urn:microsoft.com/office/officeart/2005/8/layout/orgChart1"/>
    <dgm:cxn modelId="{1EBFC321-3474-45A9-B10F-B7A679156B2E}" type="presOf" srcId="{AB0D9CD2-161D-4B4C-AB62-BC7AB8C5C3FA}" destId="{0E9B089C-B3FF-4B6D-87A7-10F9A2B95D0F}" srcOrd="0" destOrd="0" presId="urn:microsoft.com/office/officeart/2005/8/layout/orgChart1"/>
    <dgm:cxn modelId="{C9B993D5-AED9-46B8-8E3F-6BE58894DE66}" type="presOf" srcId="{9C60ECEF-C546-475E-860D-ADBA60FC3B57}" destId="{939EE8B4-E440-4EC4-88ED-6182D1EE4CF5}" srcOrd="0" destOrd="0" presId="urn:microsoft.com/office/officeart/2005/8/layout/orgChart1"/>
    <dgm:cxn modelId="{ACB01D24-5071-4D21-90AA-02E9161F596A}" type="presParOf" srcId="{7AEAB67E-5270-44B8-87AA-D5943042A3FE}" destId="{F8156123-0FE6-4EE7-92EF-82B134A0ECD6}" srcOrd="0" destOrd="0" presId="urn:microsoft.com/office/officeart/2005/8/layout/orgChart1"/>
    <dgm:cxn modelId="{607685C0-D4AC-4B40-ACE0-E827849BF918}" type="presParOf" srcId="{F8156123-0FE6-4EE7-92EF-82B134A0ECD6}" destId="{1C8A1E4C-3E19-430A-8D15-3DB9E3A159FF}" srcOrd="0" destOrd="0" presId="urn:microsoft.com/office/officeart/2005/8/layout/orgChart1"/>
    <dgm:cxn modelId="{F4890E25-9832-46B9-963F-55E714295F60}" type="presParOf" srcId="{1C8A1E4C-3E19-430A-8D15-3DB9E3A159FF}" destId="{C604639F-0DAE-408D-B2C6-1BD0DAD34EF9}" srcOrd="0" destOrd="0" presId="urn:microsoft.com/office/officeart/2005/8/layout/orgChart1"/>
    <dgm:cxn modelId="{56A5155F-A2DD-4F51-A023-3FC21173E3E1}" type="presParOf" srcId="{1C8A1E4C-3E19-430A-8D15-3DB9E3A159FF}" destId="{E9E35396-376F-4F7E-93C8-F19FE6D13869}" srcOrd="1" destOrd="0" presId="urn:microsoft.com/office/officeart/2005/8/layout/orgChart1"/>
    <dgm:cxn modelId="{70B96D57-7594-4FBB-90EF-592EB8B4AADA}" type="presParOf" srcId="{F8156123-0FE6-4EE7-92EF-82B134A0ECD6}" destId="{CEBA79B2-4594-40C8-B938-E1CBB9D2C65B}" srcOrd="1" destOrd="0" presId="urn:microsoft.com/office/officeart/2005/8/layout/orgChart1"/>
    <dgm:cxn modelId="{12B205F1-3603-42A2-9778-CABC9A042F98}" type="presParOf" srcId="{CEBA79B2-4594-40C8-B938-E1CBB9D2C65B}" destId="{026BE34A-2122-4ADC-B334-0D4E8A7CAF2B}" srcOrd="0" destOrd="0" presId="urn:microsoft.com/office/officeart/2005/8/layout/orgChart1"/>
    <dgm:cxn modelId="{AC36D6C1-9123-4D04-875C-220E171F0884}" type="presParOf" srcId="{CEBA79B2-4594-40C8-B938-E1CBB9D2C65B}" destId="{7CAD7CB2-8EDD-4357-B52F-BEAE68F4C535}" srcOrd="1" destOrd="0" presId="urn:microsoft.com/office/officeart/2005/8/layout/orgChart1"/>
    <dgm:cxn modelId="{3652AE45-A9DE-46C0-9EE0-ECF4981A6FBA}" type="presParOf" srcId="{7CAD7CB2-8EDD-4357-B52F-BEAE68F4C535}" destId="{C6C4919C-666B-4BCA-ABE8-945E6105D31F}" srcOrd="0" destOrd="0" presId="urn:microsoft.com/office/officeart/2005/8/layout/orgChart1"/>
    <dgm:cxn modelId="{261C0AC1-D355-4575-B1DB-8BCAC6B0D9D0}" type="presParOf" srcId="{C6C4919C-666B-4BCA-ABE8-945E6105D31F}" destId="{0E9B089C-B3FF-4B6D-87A7-10F9A2B95D0F}" srcOrd="0" destOrd="0" presId="urn:microsoft.com/office/officeart/2005/8/layout/orgChart1"/>
    <dgm:cxn modelId="{5F4E2DF6-F86B-45FC-B821-AFCCA924A19B}" type="presParOf" srcId="{C6C4919C-666B-4BCA-ABE8-945E6105D31F}" destId="{A411BB2B-4803-403B-9FAC-CC2D19AB3E6F}" srcOrd="1" destOrd="0" presId="urn:microsoft.com/office/officeart/2005/8/layout/orgChart1"/>
    <dgm:cxn modelId="{36B486D4-F5F2-41E2-8E88-5E95E1264C54}" type="presParOf" srcId="{7CAD7CB2-8EDD-4357-B52F-BEAE68F4C535}" destId="{FB2D3339-24D1-44A2-B96E-F02D9035386E}" srcOrd="1" destOrd="0" presId="urn:microsoft.com/office/officeart/2005/8/layout/orgChart1"/>
    <dgm:cxn modelId="{04E03F24-4431-48DC-ABF3-DCF2172AD580}" type="presParOf" srcId="{7CAD7CB2-8EDD-4357-B52F-BEAE68F4C535}" destId="{4A5FE9BF-9780-4754-A5E9-6C61453BC6C1}" srcOrd="2" destOrd="0" presId="urn:microsoft.com/office/officeart/2005/8/layout/orgChart1"/>
    <dgm:cxn modelId="{DF98D4EB-FBDF-4216-AB24-BA7AF335FEA5}" type="presParOf" srcId="{CEBA79B2-4594-40C8-B938-E1CBB9D2C65B}" destId="{723C92E1-46CE-4981-A383-0CD383B0FF9B}" srcOrd="2" destOrd="0" presId="urn:microsoft.com/office/officeart/2005/8/layout/orgChart1"/>
    <dgm:cxn modelId="{2103999E-FEBA-4AFF-A1DE-6DC74D1E9BCA}" type="presParOf" srcId="{CEBA79B2-4594-40C8-B938-E1CBB9D2C65B}" destId="{72E8C6C2-90C3-4431-BBE2-F2EEE910E302}" srcOrd="3" destOrd="0" presId="urn:microsoft.com/office/officeart/2005/8/layout/orgChart1"/>
    <dgm:cxn modelId="{63225513-6F19-4E73-BDC0-293E1F526FF1}" type="presParOf" srcId="{72E8C6C2-90C3-4431-BBE2-F2EEE910E302}" destId="{EEFCCD9A-ED40-4BD3-B579-0021B716EC5B}" srcOrd="0" destOrd="0" presId="urn:microsoft.com/office/officeart/2005/8/layout/orgChart1"/>
    <dgm:cxn modelId="{613BF48E-C304-45FF-89C5-4C44602AE05A}" type="presParOf" srcId="{EEFCCD9A-ED40-4BD3-B579-0021B716EC5B}" destId="{939EE8B4-E440-4EC4-88ED-6182D1EE4CF5}" srcOrd="0" destOrd="0" presId="urn:microsoft.com/office/officeart/2005/8/layout/orgChart1"/>
    <dgm:cxn modelId="{5A06394E-3EBB-4E11-8EF4-044992A707DB}" type="presParOf" srcId="{EEFCCD9A-ED40-4BD3-B579-0021B716EC5B}" destId="{5741BE10-DD47-49DA-AD05-15C666E179FD}" srcOrd="1" destOrd="0" presId="urn:microsoft.com/office/officeart/2005/8/layout/orgChart1"/>
    <dgm:cxn modelId="{8A9010B9-C380-46BB-AEB3-75E32A0721FD}" type="presParOf" srcId="{72E8C6C2-90C3-4431-BBE2-F2EEE910E302}" destId="{AA5E34C3-D2FA-4A7A-903C-7B342725523F}" srcOrd="1" destOrd="0" presId="urn:microsoft.com/office/officeart/2005/8/layout/orgChart1"/>
    <dgm:cxn modelId="{648282AB-E96B-4C44-819E-F938EE04F9C0}" type="presParOf" srcId="{72E8C6C2-90C3-4431-BBE2-F2EEE910E302}" destId="{0CCE7842-70AD-41BC-8FFB-12F89D24A4DF}" srcOrd="2" destOrd="0" presId="urn:microsoft.com/office/officeart/2005/8/layout/orgChart1"/>
    <dgm:cxn modelId="{F9FD7438-CEB6-49B5-B9AE-F513B4FA05A6}" type="presParOf" srcId="{F8156123-0FE6-4EE7-92EF-82B134A0ECD6}" destId="{8CF0667D-C78C-45C9-AF83-CB5225E38945}"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BA107C3-A52F-4EA7-8775-B154A3EC5FB2}" type="doc">
      <dgm:prSet loTypeId="urn:microsoft.com/office/officeart/2005/8/layout/orgChart1" loCatId="hierarchy" qsTypeId="urn:microsoft.com/office/officeart/2005/8/quickstyle/simple1" qsCatId="simple" csTypeId="urn:microsoft.com/office/officeart/2005/8/colors/colorful1" csCatId="colorful" phldr="1"/>
      <dgm:spPr/>
      <dgm:t>
        <a:bodyPr/>
        <a:lstStyle/>
        <a:p>
          <a:endParaRPr lang="en-US"/>
        </a:p>
      </dgm:t>
    </dgm:pt>
    <dgm:pt modelId="{F5DBC25B-551E-4D8F-977E-B2E4B4AFA177}">
      <dgm:prSet/>
      <dgm:spPr/>
      <dgm:t>
        <a:bodyPr/>
        <a:lstStyle/>
        <a:p>
          <a:pPr rtl="0"/>
          <a:r>
            <a:rPr lang="en-US" dirty="0" smtClean="0"/>
            <a:t>6 Central Office Psychology Treatment Program Coordinators</a:t>
          </a:r>
          <a:endParaRPr lang="en-US" dirty="0"/>
        </a:p>
      </dgm:t>
    </dgm:pt>
    <dgm:pt modelId="{37D025C2-493E-4E3A-B590-C1C505581BB8}" type="parTrans" cxnId="{8EC992FD-0B94-4118-88DC-5CF2DFBCEC11}">
      <dgm:prSet/>
      <dgm:spPr/>
      <dgm:t>
        <a:bodyPr/>
        <a:lstStyle/>
        <a:p>
          <a:endParaRPr lang="en-US"/>
        </a:p>
      </dgm:t>
    </dgm:pt>
    <dgm:pt modelId="{BD54D73F-972E-479A-84C4-7468C15FC6C2}" type="sibTrans" cxnId="{8EC992FD-0B94-4118-88DC-5CF2DFBCEC11}">
      <dgm:prSet/>
      <dgm:spPr/>
      <dgm:t>
        <a:bodyPr/>
        <a:lstStyle/>
        <a:p>
          <a:endParaRPr lang="en-US"/>
        </a:p>
      </dgm:t>
    </dgm:pt>
    <dgm:pt modelId="{AB0D9CD2-161D-4B4C-AB62-BC7AB8C5C3FA}">
      <dgm:prSet/>
      <dgm:spPr/>
      <dgm:t>
        <a:bodyPr/>
        <a:lstStyle/>
        <a:p>
          <a:pPr rtl="0"/>
          <a:r>
            <a:rPr lang="en-US" dirty="0" smtClean="0"/>
            <a:t>141 Drug Abuse Program Coordinators</a:t>
          </a:r>
          <a:endParaRPr lang="en-US" dirty="0"/>
        </a:p>
      </dgm:t>
    </dgm:pt>
    <dgm:pt modelId="{CA230DB3-1FC6-44C9-8C17-F454F2D37EDA}" type="parTrans" cxnId="{7F2BB16C-9712-4184-8955-053CE8E9ABBB}">
      <dgm:prSet/>
      <dgm:spPr/>
      <dgm:t>
        <a:bodyPr/>
        <a:lstStyle/>
        <a:p>
          <a:endParaRPr lang="en-US"/>
        </a:p>
      </dgm:t>
    </dgm:pt>
    <dgm:pt modelId="{1BD3590B-497F-40B0-A596-A88A68FCD6C1}" type="sibTrans" cxnId="{7F2BB16C-9712-4184-8955-053CE8E9ABBB}">
      <dgm:prSet/>
      <dgm:spPr/>
      <dgm:t>
        <a:bodyPr/>
        <a:lstStyle/>
        <a:p>
          <a:endParaRPr lang="en-US"/>
        </a:p>
      </dgm:t>
    </dgm:pt>
    <dgm:pt modelId="{E8EEB82A-B1E5-4AE9-B530-738611082619}">
      <dgm:prSet/>
      <dgm:spPr>
        <a:solidFill>
          <a:schemeClr val="accent2"/>
        </a:solidFill>
      </dgm:spPr>
      <dgm:t>
        <a:bodyPr/>
        <a:lstStyle/>
        <a:p>
          <a:pPr rtl="0"/>
          <a:r>
            <a:rPr lang="en-US" dirty="0" smtClean="0"/>
            <a:t>488 Drug Treatment Specialists</a:t>
          </a:r>
          <a:endParaRPr lang="en-US" dirty="0"/>
        </a:p>
      </dgm:t>
    </dgm:pt>
    <dgm:pt modelId="{1C909062-97C1-4880-935B-82EF3E2A4FCA}" type="parTrans" cxnId="{744B9C65-DEDB-41CB-BBDE-5DD9714BF8E6}">
      <dgm:prSet/>
      <dgm:spPr/>
      <dgm:t>
        <a:bodyPr/>
        <a:lstStyle/>
        <a:p>
          <a:endParaRPr lang="en-US"/>
        </a:p>
      </dgm:t>
    </dgm:pt>
    <dgm:pt modelId="{102A125A-2F65-4DF4-8E4F-875472222148}" type="sibTrans" cxnId="{744B9C65-DEDB-41CB-BBDE-5DD9714BF8E6}">
      <dgm:prSet/>
      <dgm:spPr/>
      <dgm:t>
        <a:bodyPr/>
        <a:lstStyle/>
        <a:p>
          <a:endParaRPr lang="en-US"/>
        </a:p>
      </dgm:t>
    </dgm:pt>
    <dgm:pt modelId="{7AEAB67E-5270-44B8-87AA-D5943042A3FE}" type="pres">
      <dgm:prSet presAssocID="{EBA107C3-A52F-4EA7-8775-B154A3EC5FB2}" presName="hierChild1" presStyleCnt="0">
        <dgm:presLayoutVars>
          <dgm:orgChart val="1"/>
          <dgm:chPref val="1"/>
          <dgm:dir/>
          <dgm:animOne val="branch"/>
          <dgm:animLvl val="lvl"/>
          <dgm:resizeHandles/>
        </dgm:presLayoutVars>
      </dgm:prSet>
      <dgm:spPr/>
      <dgm:t>
        <a:bodyPr/>
        <a:lstStyle/>
        <a:p>
          <a:endParaRPr lang="en-US"/>
        </a:p>
      </dgm:t>
    </dgm:pt>
    <dgm:pt modelId="{F8156123-0FE6-4EE7-92EF-82B134A0ECD6}" type="pres">
      <dgm:prSet presAssocID="{F5DBC25B-551E-4D8F-977E-B2E4B4AFA177}" presName="hierRoot1" presStyleCnt="0">
        <dgm:presLayoutVars>
          <dgm:hierBranch val="init"/>
        </dgm:presLayoutVars>
      </dgm:prSet>
      <dgm:spPr/>
      <dgm:t>
        <a:bodyPr/>
        <a:lstStyle/>
        <a:p>
          <a:endParaRPr lang="en-US"/>
        </a:p>
      </dgm:t>
    </dgm:pt>
    <dgm:pt modelId="{1C8A1E4C-3E19-430A-8D15-3DB9E3A159FF}" type="pres">
      <dgm:prSet presAssocID="{F5DBC25B-551E-4D8F-977E-B2E4B4AFA177}" presName="rootComposite1" presStyleCnt="0"/>
      <dgm:spPr/>
      <dgm:t>
        <a:bodyPr/>
        <a:lstStyle/>
        <a:p>
          <a:endParaRPr lang="en-US"/>
        </a:p>
      </dgm:t>
    </dgm:pt>
    <dgm:pt modelId="{C604639F-0DAE-408D-B2C6-1BD0DAD34EF9}" type="pres">
      <dgm:prSet presAssocID="{F5DBC25B-551E-4D8F-977E-B2E4B4AFA177}" presName="rootText1" presStyleLbl="node0" presStyleIdx="0" presStyleCnt="1">
        <dgm:presLayoutVars>
          <dgm:chPref val="3"/>
        </dgm:presLayoutVars>
      </dgm:prSet>
      <dgm:spPr/>
      <dgm:t>
        <a:bodyPr/>
        <a:lstStyle/>
        <a:p>
          <a:endParaRPr lang="en-US"/>
        </a:p>
      </dgm:t>
    </dgm:pt>
    <dgm:pt modelId="{E9E35396-376F-4F7E-93C8-F19FE6D13869}" type="pres">
      <dgm:prSet presAssocID="{F5DBC25B-551E-4D8F-977E-B2E4B4AFA177}" presName="rootConnector1" presStyleLbl="node1" presStyleIdx="0" presStyleCnt="0"/>
      <dgm:spPr/>
      <dgm:t>
        <a:bodyPr/>
        <a:lstStyle/>
        <a:p>
          <a:endParaRPr lang="en-US"/>
        </a:p>
      </dgm:t>
    </dgm:pt>
    <dgm:pt modelId="{CEBA79B2-4594-40C8-B938-E1CBB9D2C65B}" type="pres">
      <dgm:prSet presAssocID="{F5DBC25B-551E-4D8F-977E-B2E4B4AFA177}" presName="hierChild2" presStyleCnt="0"/>
      <dgm:spPr/>
      <dgm:t>
        <a:bodyPr/>
        <a:lstStyle/>
        <a:p>
          <a:endParaRPr lang="en-US"/>
        </a:p>
      </dgm:t>
    </dgm:pt>
    <dgm:pt modelId="{026BE34A-2122-4ADC-B334-0D4E8A7CAF2B}" type="pres">
      <dgm:prSet presAssocID="{CA230DB3-1FC6-44C9-8C17-F454F2D37EDA}" presName="Name37" presStyleLbl="parChTrans1D2" presStyleIdx="0" presStyleCnt="1"/>
      <dgm:spPr/>
      <dgm:t>
        <a:bodyPr/>
        <a:lstStyle/>
        <a:p>
          <a:endParaRPr lang="en-US"/>
        </a:p>
      </dgm:t>
    </dgm:pt>
    <dgm:pt modelId="{7CAD7CB2-8EDD-4357-B52F-BEAE68F4C535}" type="pres">
      <dgm:prSet presAssocID="{AB0D9CD2-161D-4B4C-AB62-BC7AB8C5C3FA}" presName="hierRoot2" presStyleCnt="0">
        <dgm:presLayoutVars>
          <dgm:hierBranch val="init"/>
        </dgm:presLayoutVars>
      </dgm:prSet>
      <dgm:spPr/>
      <dgm:t>
        <a:bodyPr/>
        <a:lstStyle/>
        <a:p>
          <a:endParaRPr lang="en-US"/>
        </a:p>
      </dgm:t>
    </dgm:pt>
    <dgm:pt modelId="{C6C4919C-666B-4BCA-ABE8-945E6105D31F}" type="pres">
      <dgm:prSet presAssocID="{AB0D9CD2-161D-4B4C-AB62-BC7AB8C5C3FA}" presName="rootComposite" presStyleCnt="0"/>
      <dgm:spPr/>
      <dgm:t>
        <a:bodyPr/>
        <a:lstStyle/>
        <a:p>
          <a:endParaRPr lang="en-US"/>
        </a:p>
      </dgm:t>
    </dgm:pt>
    <dgm:pt modelId="{0E9B089C-B3FF-4B6D-87A7-10F9A2B95D0F}" type="pres">
      <dgm:prSet presAssocID="{AB0D9CD2-161D-4B4C-AB62-BC7AB8C5C3FA}" presName="rootText" presStyleLbl="node2" presStyleIdx="0" presStyleCnt="1">
        <dgm:presLayoutVars>
          <dgm:chPref val="3"/>
        </dgm:presLayoutVars>
      </dgm:prSet>
      <dgm:spPr/>
      <dgm:t>
        <a:bodyPr/>
        <a:lstStyle/>
        <a:p>
          <a:endParaRPr lang="en-US"/>
        </a:p>
      </dgm:t>
    </dgm:pt>
    <dgm:pt modelId="{A411BB2B-4803-403B-9FAC-CC2D19AB3E6F}" type="pres">
      <dgm:prSet presAssocID="{AB0D9CD2-161D-4B4C-AB62-BC7AB8C5C3FA}" presName="rootConnector" presStyleLbl="node2" presStyleIdx="0" presStyleCnt="1"/>
      <dgm:spPr/>
      <dgm:t>
        <a:bodyPr/>
        <a:lstStyle/>
        <a:p>
          <a:endParaRPr lang="en-US"/>
        </a:p>
      </dgm:t>
    </dgm:pt>
    <dgm:pt modelId="{FB2D3339-24D1-44A2-B96E-F02D9035386E}" type="pres">
      <dgm:prSet presAssocID="{AB0D9CD2-161D-4B4C-AB62-BC7AB8C5C3FA}" presName="hierChild4" presStyleCnt="0"/>
      <dgm:spPr/>
      <dgm:t>
        <a:bodyPr/>
        <a:lstStyle/>
        <a:p>
          <a:endParaRPr lang="en-US"/>
        </a:p>
      </dgm:t>
    </dgm:pt>
    <dgm:pt modelId="{272B96AD-53CC-4574-97D0-5D2497A935B7}" type="pres">
      <dgm:prSet presAssocID="{1C909062-97C1-4880-935B-82EF3E2A4FCA}" presName="Name37" presStyleLbl="parChTrans1D3" presStyleIdx="0" presStyleCnt="1"/>
      <dgm:spPr/>
      <dgm:t>
        <a:bodyPr/>
        <a:lstStyle/>
        <a:p>
          <a:endParaRPr lang="en-US"/>
        </a:p>
      </dgm:t>
    </dgm:pt>
    <dgm:pt modelId="{6704BA8D-E5E8-45A2-AA1C-6D1D4CB471A4}" type="pres">
      <dgm:prSet presAssocID="{E8EEB82A-B1E5-4AE9-B530-738611082619}" presName="hierRoot2" presStyleCnt="0">
        <dgm:presLayoutVars>
          <dgm:hierBranch val="init"/>
        </dgm:presLayoutVars>
      </dgm:prSet>
      <dgm:spPr/>
      <dgm:t>
        <a:bodyPr/>
        <a:lstStyle/>
        <a:p>
          <a:endParaRPr lang="en-US"/>
        </a:p>
      </dgm:t>
    </dgm:pt>
    <dgm:pt modelId="{EA81E170-B438-4C02-9A9E-B5E6A16F6D84}" type="pres">
      <dgm:prSet presAssocID="{E8EEB82A-B1E5-4AE9-B530-738611082619}" presName="rootComposite" presStyleCnt="0"/>
      <dgm:spPr/>
      <dgm:t>
        <a:bodyPr/>
        <a:lstStyle/>
        <a:p>
          <a:endParaRPr lang="en-US"/>
        </a:p>
      </dgm:t>
    </dgm:pt>
    <dgm:pt modelId="{47862D74-043F-48D8-B836-B5630E1E7FBF}" type="pres">
      <dgm:prSet presAssocID="{E8EEB82A-B1E5-4AE9-B530-738611082619}" presName="rootText" presStyleLbl="node3" presStyleIdx="0" presStyleCnt="1">
        <dgm:presLayoutVars>
          <dgm:chPref val="3"/>
        </dgm:presLayoutVars>
      </dgm:prSet>
      <dgm:spPr/>
      <dgm:t>
        <a:bodyPr/>
        <a:lstStyle/>
        <a:p>
          <a:endParaRPr lang="en-US"/>
        </a:p>
      </dgm:t>
    </dgm:pt>
    <dgm:pt modelId="{02C577AD-1EAB-4F2F-A072-468365746D5F}" type="pres">
      <dgm:prSet presAssocID="{E8EEB82A-B1E5-4AE9-B530-738611082619}" presName="rootConnector" presStyleLbl="node3" presStyleIdx="0" presStyleCnt="1"/>
      <dgm:spPr/>
      <dgm:t>
        <a:bodyPr/>
        <a:lstStyle/>
        <a:p>
          <a:endParaRPr lang="en-US"/>
        </a:p>
      </dgm:t>
    </dgm:pt>
    <dgm:pt modelId="{9511429D-FFB3-4C5B-9734-C4FAC87A7B41}" type="pres">
      <dgm:prSet presAssocID="{E8EEB82A-B1E5-4AE9-B530-738611082619}" presName="hierChild4" presStyleCnt="0"/>
      <dgm:spPr/>
      <dgm:t>
        <a:bodyPr/>
        <a:lstStyle/>
        <a:p>
          <a:endParaRPr lang="en-US"/>
        </a:p>
      </dgm:t>
    </dgm:pt>
    <dgm:pt modelId="{46CE67D1-C318-4416-A8AF-40CDF94D46F4}" type="pres">
      <dgm:prSet presAssocID="{E8EEB82A-B1E5-4AE9-B530-738611082619}" presName="hierChild5" presStyleCnt="0"/>
      <dgm:spPr/>
      <dgm:t>
        <a:bodyPr/>
        <a:lstStyle/>
        <a:p>
          <a:endParaRPr lang="en-US"/>
        </a:p>
      </dgm:t>
    </dgm:pt>
    <dgm:pt modelId="{4A5FE9BF-9780-4754-A5E9-6C61453BC6C1}" type="pres">
      <dgm:prSet presAssocID="{AB0D9CD2-161D-4B4C-AB62-BC7AB8C5C3FA}" presName="hierChild5" presStyleCnt="0"/>
      <dgm:spPr/>
      <dgm:t>
        <a:bodyPr/>
        <a:lstStyle/>
        <a:p>
          <a:endParaRPr lang="en-US"/>
        </a:p>
      </dgm:t>
    </dgm:pt>
    <dgm:pt modelId="{8CF0667D-C78C-45C9-AF83-CB5225E38945}" type="pres">
      <dgm:prSet presAssocID="{F5DBC25B-551E-4D8F-977E-B2E4B4AFA177}" presName="hierChild3" presStyleCnt="0"/>
      <dgm:spPr/>
      <dgm:t>
        <a:bodyPr/>
        <a:lstStyle/>
        <a:p>
          <a:endParaRPr lang="en-US"/>
        </a:p>
      </dgm:t>
    </dgm:pt>
  </dgm:ptLst>
  <dgm:cxnLst>
    <dgm:cxn modelId="{A0E5EC6B-9789-4F3E-B497-3D10A6E5DE07}" type="presOf" srcId="{F5DBC25B-551E-4D8F-977E-B2E4B4AFA177}" destId="{E9E35396-376F-4F7E-93C8-F19FE6D13869}" srcOrd="1" destOrd="0" presId="urn:microsoft.com/office/officeart/2005/8/layout/orgChart1"/>
    <dgm:cxn modelId="{FE3029D5-CFDD-48C9-93BD-3493F9C304E6}" type="presOf" srcId="{AB0D9CD2-161D-4B4C-AB62-BC7AB8C5C3FA}" destId="{A411BB2B-4803-403B-9FAC-CC2D19AB3E6F}" srcOrd="1" destOrd="0" presId="urn:microsoft.com/office/officeart/2005/8/layout/orgChart1"/>
    <dgm:cxn modelId="{C901658E-A090-4C52-80B4-38BF95A03F97}" type="presOf" srcId="{AB0D9CD2-161D-4B4C-AB62-BC7AB8C5C3FA}" destId="{0E9B089C-B3FF-4B6D-87A7-10F9A2B95D0F}" srcOrd="0" destOrd="0" presId="urn:microsoft.com/office/officeart/2005/8/layout/orgChart1"/>
    <dgm:cxn modelId="{2BE05514-FB98-4706-B084-864253A34232}" type="presOf" srcId="{EBA107C3-A52F-4EA7-8775-B154A3EC5FB2}" destId="{7AEAB67E-5270-44B8-87AA-D5943042A3FE}" srcOrd="0" destOrd="0" presId="urn:microsoft.com/office/officeart/2005/8/layout/orgChart1"/>
    <dgm:cxn modelId="{8EC992FD-0B94-4118-88DC-5CF2DFBCEC11}" srcId="{EBA107C3-A52F-4EA7-8775-B154A3EC5FB2}" destId="{F5DBC25B-551E-4D8F-977E-B2E4B4AFA177}" srcOrd="0" destOrd="0" parTransId="{37D025C2-493E-4E3A-B590-C1C505581BB8}" sibTransId="{BD54D73F-972E-479A-84C4-7468C15FC6C2}"/>
    <dgm:cxn modelId="{08000CEC-9307-43C3-A6A9-3CBFDCFC129B}" type="presOf" srcId="{1C909062-97C1-4880-935B-82EF3E2A4FCA}" destId="{272B96AD-53CC-4574-97D0-5D2497A935B7}" srcOrd="0" destOrd="0" presId="urn:microsoft.com/office/officeart/2005/8/layout/orgChart1"/>
    <dgm:cxn modelId="{744B9C65-DEDB-41CB-BBDE-5DD9714BF8E6}" srcId="{AB0D9CD2-161D-4B4C-AB62-BC7AB8C5C3FA}" destId="{E8EEB82A-B1E5-4AE9-B530-738611082619}" srcOrd="0" destOrd="0" parTransId="{1C909062-97C1-4880-935B-82EF3E2A4FCA}" sibTransId="{102A125A-2F65-4DF4-8E4F-875472222148}"/>
    <dgm:cxn modelId="{45C57037-E51B-4FC4-8EE4-3E857FF568F5}" type="presOf" srcId="{E8EEB82A-B1E5-4AE9-B530-738611082619}" destId="{02C577AD-1EAB-4F2F-A072-468365746D5F}" srcOrd="1" destOrd="0" presId="urn:microsoft.com/office/officeart/2005/8/layout/orgChart1"/>
    <dgm:cxn modelId="{B4D9E747-19E5-4B7E-B4EB-47918AC9BCEC}" type="presOf" srcId="{E8EEB82A-B1E5-4AE9-B530-738611082619}" destId="{47862D74-043F-48D8-B836-B5630E1E7FBF}" srcOrd="0" destOrd="0" presId="urn:microsoft.com/office/officeart/2005/8/layout/orgChart1"/>
    <dgm:cxn modelId="{7F2BB16C-9712-4184-8955-053CE8E9ABBB}" srcId="{F5DBC25B-551E-4D8F-977E-B2E4B4AFA177}" destId="{AB0D9CD2-161D-4B4C-AB62-BC7AB8C5C3FA}" srcOrd="0" destOrd="0" parTransId="{CA230DB3-1FC6-44C9-8C17-F454F2D37EDA}" sibTransId="{1BD3590B-497F-40B0-A596-A88A68FCD6C1}"/>
    <dgm:cxn modelId="{B0EA01F5-776E-4BA2-B7A1-72CB36536431}" type="presOf" srcId="{CA230DB3-1FC6-44C9-8C17-F454F2D37EDA}" destId="{026BE34A-2122-4ADC-B334-0D4E8A7CAF2B}" srcOrd="0" destOrd="0" presId="urn:microsoft.com/office/officeart/2005/8/layout/orgChart1"/>
    <dgm:cxn modelId="{D9658DBE-D5A3-4981-A7E6-BF960757EBE7}" type="presOf" srcId="{F5DBC25B-551E-4D8F-977E-B2E4B4AFA177}" destId="{C604639F-0DAE-408D-B2C6-1BD0DAD34EF9}" srcOrd="0" destOrd="0" presId="urn:microsoft.com/office/officeart/2005/8/layout/orgChart1"/>
    <dgm:cxn modelId="{4C462B62-871A-4FCC-AF06-9B886EBEB082}" type="presParOf" srcId="{7AEAB67E-5270-44B8-87AA-D5943042A3FE}" destId="{F8156123-0FE6-4EE7-92EF-82B134A0ECD6}" srcOrd="0" destOrd="0" presId="urn:microsoft.com/office/officeart/2005/8/layout/orgChart1"/>
    <dgm:cxn modelId="{FBD1E762-A74E-492B-B4C5-1DB27FAB14A8}" type="presParOf" srcId="{F8156123-0FE6-4EE7-92EF-82B134A0ECD6}" destId="{1C8A1E4C-3E19-430A-8D15-3DB9E3A159FF}" srcOrd="0" destOrd="0" presId="urn:microsoft.com/office/officeart/2005/8/layout/orgChart1"/>
    <dgm:cxn modelId="{4A819C51-E028-43A9-B023-E3D128EB5C78}" type="presParOf" srcId="{1C8A1E4C-3E19-430A-8D15-3DB9E3A159FF}" destId="{C604639F-0DAE-408D-B2C6-1BD0DAD34EF9}" srcOrd="0" destOrd="0" presId="urn:microsoft.com/office/officeart/2005/8/layout/orgChart1"/>
    <dgm:cxn modelId="{D0CA0846-1007-466A-A7D1-1EBE2F3FB38E}" type="presParOf" srcId="{1C8A1E4C-3E19-430A-8D15-3DB9E3A159FF}" destId="{E9E35396-376F-4F7E-93C8-F19FE6D13869}" srcOrd="1" destOrd="0" presId="urn:microsoft.com/office/officeart/2005/8/layout/orgChart1"/>
    <dgm:cxn modelId="{CD568329-9E6F-46F1-9F41-B481C66671D2}" type="presParOf" srcId="{F8156123-0FE6-4EE7-92EF-82B134A0ECD6}" destId="{CEBA79B2-4594-40C8-B938-E1CBB9D2C65B}" srcOrd="1" destOrd="0" presId="urn:microsoft.com/office/officeart/2005/8/layout/orgChart1"/>
    <dgm:cxn modelId="{5DC9FA03-0F11-4FA5-9F79-DD2DE5473C0F}" type="presParOf" srcId="{CEBA79B2-4594-40C8-B938-E1CBB9D2C65B}" destId="{026BE34A-2122-4ADC-B334-0D4E8A7CAF2B}" srcOrd="0" destOrd="0" presId="urn:microsoft.com/office/officeart/2005/8/layout/orgChart1"/>
    <dgm:cxn modelId="{E41C72D1-AA84-43F1-9E09-683B7EFACD01}" type="presParOf" srcId="{CEBA79B2-4594-40C8-B938-E1CBB9D2C65B}" destId="{7CAD7CB2-8EDD-4357-B52F-BEAE68F4C535}" srcOrd="1" destOrd="0" presId="urn:microsoft.com/office/officeart/2005/8/layout/orgChart1"/>
    <dgm:cxn modelId="{60C67FFA-5C38-47DA-A1E9-F6B0B11E8588}" type="presParOf" srcId="{7CAD7CB2-8EDD-4357-B52F-BEAE68F4C535}" destId="{C6C4919C-666B-4BCA-ABE8-945E6105D31F}" srcOrd="0" destOrd="0" presId="urn:microsoft.com/office/officeart/2005/8/layout/orgChart1"/>
    <dgm:cxn modelId="{C919E406-1585-4E27-8CF6-A43716BCBD61}" type="presParOf" srcId="{C6C4919C-666B-4BCA-ABE8-945E6105D31F}" destId="{0E9B089C-B3FF-4B6D-87A7-10F9A2B95D0F}" srcOrd="0" destOrd="0" presId="urn:microsoft.com/office/officeart/2005/8/layout/orgChart1"/>
    <dgm:cxn modelId="{C53D9663-98A1-4609-A90B-BBD32EE29A1A}" type="presParOf" srcId="{C6C4919C-666B-4BCA-ABE8-945E6105D31F}" destId="{A411BB2B-4803-403B-9FAC-CC2D19AB3E6F}" srcOrd="1" destOrd="0" presId="urn:microsoft.com/office/officeart/2005/8/layout/orgChart1"/>
    <dgm:cxn modelId="{2DA40CF0-B4FD-4356-B70A-81E760CC03D7}" type="presParOf" srcId="{7CAD7CB2-8EDD-4357-B52F-BEAE68F4C535}" destId="{FB2D3339-24D1-44A2-B96E-F02D9035386E}" srcOrd="1" destOrd="0" presId="urn:microsoft.com/office/officeart/2005/8/layout/orgChart1"/>
    <dgm:cxn modelId="{925FEA8E-6268-4AA8-928C-83E041BC8061}" type="presParOf" srcId="{FB2D3339-24D1-44A2-B96E-F02D9035386E}" destId="{272B96AD-53CC-4574-97D0-5D2497A935B7}" srcOrd="0" destOrd="0" presId="urn:microsoft.com/office/officeart/2005/8/layout/orgChart1"/>
    <dgm:cxn modelId="{7385861F-A45C-4849-BC06-3A4AFCE7E868}" type="presParOf" srcId="{FB2D3339-24D1-44A2-B96E-F02D9035386E}" destId="{6704BA8D-E5E8-45A2-AA1C-6D1D4CB471A4}" srcOrd="1" destOrd="0" presId="urn:microsoft.com/office/officeart/2005/8/layout/orgChart1"/>
    <dgm:cxn modelId="{C1C3D4E4-97EA-4677-B16E-6042A6508687}" type="presParOf" srcId="{6704BA8D-E5E8-45A2-AA1C-6D1D4CB471A4}" destId="{EA81E170-B438-4C02-9A9E-B5E6A16F6D84}" srcOrd="0" destOrd="0" presId="urn:microsoft.com/office/officeart/2005/8/layout/orgChart1"/>
    <dgm:cxn modelId="{80531ADF-A218-43CD-9E59-E9BDEC842538}" type="presParOf" srcId="{EA81E170-B438-4C02-9A9E-B5E6A16F6D84}" destId="{47862D74-043F-48D8-B836-B5630E1E7FBF}" srcOrd="0" destOrd="0" presId="urn:microsoft.com/office/officeart/2005/8/layout/orgChart1"/>
    <dgm:cxn modelId="{65285AD6-11EC-4504-95A5-29AC6B049361}" type="presParOf" srcId="{EA81E170-B438-4C02-9A9E-B5E6A16F6D84}" destId="{02C577AD-1EAB-4F2F-A072-468365746D5F}" srcOrd="1" destOrd="0" presId="urn:microsoft.com/office/officeart/2005/8/layout/orgChart1"/>
    <dgm:cxn modelId="{4B33AA34-C3BD-433E-BDFC-CA9D47767D50}" type="presParOf" srcId="{6704BA8D-E5E8-45A2-AA1C-6D1D4CB471A4}" destId="{9511429D-FFB3-4C5B-9734-C4FAC87A7B41}" srcOrd="1" destOrd="0" presId="urn:microsoft.com/office/officeart/2005/8/layout/orgChart1"/>
    <dgm:cxn modelId="{F333802F-A1B6-4DFE-A788-C65B90E744EA}" type="presParOf" srcId="{6704BA8D-E5E8-45A2-AA1C-6D1D4CB471A4}" destId="{46CE67D1-C318-4416-A8AF-40CDF94D46F4}" srcOrd="2" destOrd="0" presId="urn:microsoft.com/office/officeart/2005/8/layout/orgChart1"/>
    <dgm:cxn modelId="{21F67435-7722-426C-AF40-21652578873A}" type="presParOf" srcId="{7CAD7CB2-8EDD-4357-B52F-BEAE68F4C535}" destId="{4A5FE9BF-9780-4754-A5E9-6C61453BC6C1}" srcOrd="2" destOrd="0" presId="urn:microsoft.com/office/officeart/2005/8/layout/orgChart1"/>
    <dgm:cxn modelId="{753926FD-FF5A-4972-A875-AF04C20498E3}" type="presParOf" srcId="{F8156123-0FE6-4EE7-92EF-82B134A0ECD6}" destId="{8CF0667D-C78C-45C9-AF83-CB5225E38945}"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32F1FEC-1670-43FA-A796-BC5CC4493E48}"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7A7DDCB9-5E0C-4B1C-BDFE-225015594161}">
      <dgm:prSet phldrT="[Text]"/>
      <dgm:spPr/>
      <dgm:t>
        <a:bodyPr/>
        <a:lstStyle/>
        <a:p>
          <a:r>
            <a:rPr lang="en-US" dirty="0" smtClean="0"/>
            <a:t>National Chief of Drug Treatment Programs</a:t>
          </a:r>
          <a:endParaRPr lang="en-US" dirty="0"/>
        </a:p>
      </dgm:t>
    </dgm:pt>
    <dgm:pt modelId="{15B873B2-7CCA-4B52-964B-B6AB11590990}" type="parTrans" cxnId="{635C81AB-0FEE-4009-A5FF-0C81F8BED359}">
      <dgm:prSet/>
      <dgm:spPr/>
      <dgm:t>
        <a:bodyPr/>
        <a:lstStyle/>
        <a:p>
          <a:endParaRPr lang="en-US"/>
        </a:p>
      </dgm:t>
    </dgm:pt>
    <dgm:pt modelId="{27BEA677-1750-4CCC-AF57-227ACBCC5BD8}" type="sibTrans" cxnId="{635C81AB-0FEE-4009-A5FF-0C81F8BED359}">
      <dgm:prSet/>
      <dgm:spPr/>
      <dgm:t>
        <a:bodyPr/>
        <a:lstStyle/>
        <a:p>
          <a:endParaRPr lang="en-US"/>
        </a:p>
      </dgm:t>
    </dgm:pt>
    <dgm:pt modelId="{92910C4D-C031-4B2C-9BFF-4756B6ECCF45}">
      <dgm:prSet phldrT="[Text]"/>
      <dgm:spPr/>
      <dgm:t>
        <a:bodyPr/>
        <a:lstStyle/>
        <a:p>
          <a:r>
            <a:rPr lang="en-US" dirty="0" smtClean="0"/>
            <a:t>2 National Chiefs of Community Treatment Services </a:t>
          </a:r>
          <a:endParaRPr lang="en-US" dirty="0"/>
        </a:p>
      </dgm:t>
    </dgm:pt>
    <dgm:pt modelId="{32ED6944-99F9-422C-84F9-9B46A1FCBA12}" type="parTrans" cxnId="{421F0D38-DCCB-423D-B757-E16ECFC35BB9}">
      <dgm:prSet/>
      <dgm:spPr/>
      <dgm:t>
        <a:bodyPr/>
        <a:lstStyle/>
        <a:p>
          <a:endParaRPr lang="en-US"/>
        </a:p>
      </dgm:t>
    </dgm:pt>
    <dgm:pt modelId="{D9D70133-6EC3-414A-84C7-AEC41AA11011}" type="sibTrans" cxnId="{421F0D38-DCCB-423D-B757-E16ECFC35BB9}">
      <dgm:prSet/>
      <dgm:spPr/>
      <dgm:t>
        <a:bodyPr/>
        <a:lstStyle/>
        <a:p>
          <a:endParaRPr lang="en-US"/>
        </a:p>
      </dgm:t>
    </dgm:pt>
    <dgm:pt modelId="{2983924D-6E98-4E97-9F6C-5B39297C586A}">
      <dgm:prSet phldrT="[Text]"/>
      <dgm:spPr/>
      <dgm:t>
        <a:bodyPr/>
        <a:lstStyle/>
        <a:p>
          <a:r>
            <a:rPr lang="en-US" dirty="0" smtClean="0"/>
            <a:t>5 Program Support Staff</a:t>
          </a:r>
          <a:endParaRPr lang="en-US" dirty="0"/>
        </a:p>
      </dgm:t>
    </dgm:pt>
    <dgm:pt modelId="{0305FDA4-603C-4ABB-A90D-5C5176807B07}" type="parTrans" cxnId="{0D5A7681-427D-4873-9414-F23A027542F5}">
      <dgm:prSet/>
      <dgm:spPr/>
      <dgm:t>
        <a:bodyPr/>
        <a:lstStyle/>
        <a:p>
          <a:endParaRPr lang="en-US"/>
        </a:p>
      </dgm:t>
    </dgm:pt>
    <dgm:pt modelId="{31A5F4FA-0B86-4D48-B72F-CA4B1939B01A}" type="sibTrans" cxnId="{0D5A7681-427D-4873-9414-F23A027542F5}">
      <dgm:prSet/>
      <dgm:spPr/>
      <dgm:t>
        <a:bodyPr/>
        <a:lstStyle/>
        <a:p>
          <a:endParaRPr lang="en-US"/>
        </a:p>
      </dgm:t>
    </dgm:pt>
    <dgm:pt modelId="{464AA06E-439F-48D9-B5F7-8068F3FA811E}">
      <dgm:prSet phldrT="[Text]"/>
      <dgm:spPr/>
      <dgm:t>
        <a:bodyPr/>
        <a:lstStyle/>
        <a:p>
          <a:r>
            <a:rPr lang="en-US" dirty="0" smtClean="0"/>
            <a:t>6 Psychology Treatment Program Coordinators (in the Regions)</a:t>
          </a:r>
          <a:endParaRPr lang="en-US" dirty="0"/>
        </a:p>
      </dgm:t>
    </dgm:pt>
    <dgm:pt modelId="{6B7DBF18-3CA4-4634-9598-004058E71C38}" type="parTrans" cxnId="{A879DBAA-11C0-4006-B746-E9F3B4537173}">
      <dgm:prSet/>
      <dgm:spPr/>
      <dgm:t>
        <a:bodyPr/>
        <a:lstStyle/>
        <a:p>
          <a:endParaRPr lang="en-US"/>
        </a:p>
      </dgm:t>
    </dgm:pt>
    <dgm:pt modelId="{AE91C227-D103-4EF5-8368-2D47382EF34E}" type="sibTrans" cxnId="{A879DBAA-11C0-4006-B746-E9F3B4537173}">
      <dgm:prSet/>
      <dgm:spPr/>
      <dgm:t>
        <a:bodyPr/>
        <a:lstStyle/>
        <a:p>
          <a:endParaRPr lang="en-US"/>
        </a:p>
      </dgm:t>
    </dgm:pt>
    <dgm:pt modelId="{82E6DA18-CB14-4248-880E-4676C25DB4D2}">
      <dgm:prSet phldrT="[Text]"/>
      <dgm:spPr/>
      <dgm:t>
        <a:bodyPr/>
        <a:lstStyle/>
        <a:p>
          <a:r>
            <a:rPr lang="en-US" dirty="0" smtClean="0"/>
            <a:t>Supervisory Community Treatment Coordinators (in the Regions)</a:t>
          </a:r>
          <a:endParaRPr lang="en-US" dirty="0"/>
        </a:p>
      </dgm:t>
    </dgm:pt>
    <dgm:pt modelId="{56E1773E-7E4C-4DC5-A586-2BBFF6791C3E}" type="parTrans" cxnId="{967B6050-DB01-40D2-934E-3DE74BF93BBB}">
      <dgm:prSet/>
      <dgm:spPr/>
      <dgm:t>
        <a:bodyPr/>
        <a:lstStyle/>
        <a:p>
          <a:endParaRPr lang="en-US"/>
        </a:p>
      </dgm:t>
    </dgm:pt>
    <dgm:pt modelId="{01E02C8E-3B2E-4267-803B-599E42404703}" type="sibTrans" cxnId="{967B6050-DB01-40D2-934E-3DE74BF93BBB}">
      <dgm:prSet/>
      <dgm:spPr/>
      <dgm:t>
        <a:bodyPr/>
        <a:lstStyle/>
        <a:p>
          <a:endParaRPr lang="en-US"/>
        </a:p>
      </dgm:t>
    </dgm:pt>
    <dgm:pt modelId="{1B6B79F8-95BF-4091-B6A8-4C04A3107A5C}">
      <dgm:prSet phldrT="[Text]"/>
      <dgm:spPr/>
      <dgm:t>
        <a:bodyPr/>
        <a:lstStyle/>
        <a:p>
          <a:r>
            <a:rPr lang="en-US" dirty="0" smtClean="0"/>
            <a:t>Community Treatment Coordinators &amp; Administrative Support Staff</a:t>
          </a:r>
          <a:endParaRPr lang="en-US" dirty="0"/>
        </a:p>
      </dgm:t>
    </dgm:pt>
    <dgm:pt modelId="{F7FB9B2F-30E1-45D0-9F8D-C1537DB6EC23}" type="parTrans" cxnId="{10926D7B-9DFB-47F3-A448-591F13DA1337}">
      <dgm:prSet/>
      <dgm:spPr/>
      <dgm:t>
        <a:bodyPr/>
        <a:lstStyle/>
        <a:p>
          <a:endParaRPr lang="en-US"/>
        </a:p>
      </dgm:t>
    </dgm:pt>
    <dgm:pt modelId="{29E9430F-B05F-4C3E-805B-A1088A931C24}" type="sibTrans" cxnId="{10926D7B-9DFB-47F3-A448-591F13DA1337}">
      <dgm:prSet/>
      <dgm:spPr/>
      <dgm:t>
        <a:bodyPr/>
        <a:lstStyle/>
        <a:p>
          <a:endParaRPr lang="en-US"/>
        </a:p>
      </dgm:t>
    </dgm:pt>
    <dgm:pt modelId="{23A51835-95B4-4841-A069-A1EFACCD4A1B}">
      <dgm:prSet phldrT="[Text]"/>
      <dgm:spPr/>
      <dgm:t>
        <a:bodyPr/>
        <a:lstStyle/>
        <a:p>
          <a:r>
            <a:rPr lang="en-US" smtClean="0"/>
            <a:t>Supervisory Psychology Treatment Program Coordinator</a:t>
          </a:r>
          <a:endParaRPr lang="en-US" dirty="0"/>
        </a:p>
      </dgm:t>
    </dgm:pt>
    <dgm:pt modelId="{9046CA32-16BA-405E-84A2-59A508B29EBC}" type="parTrans" cxnId="{018A24BD-2CDE-4037-A410-97FF867086B0}">
      <dgm:prSet/>
      <dgm:spPr/>
    </dgm:pt>
    <dgm:pt modelId="{D13A28FC-A09F-4B88-A983-B9D6B5319A8F}" type="sibTrans" cxnId="{018A24BD-2CDE-4037-A410-97FF867086B0}">
      <dgm:prSet/>
      <dgm:spPr/>
    </dgm:pt>
    <dgm:pt modelId="{DCFC5CD5-8BB2-4F43-9044-216915193FE0}" type="pres">
      <dgm:prSet presAssocID="{632F1FEC-1670-43FA-A796-BC5CC4493E48}" presName="hierChild1" presStyleCnt="0">
        <dgm:presLayoutVars>
          <dgm:orgChart val="1"/>
          <dgm:chPref val="1"/>
          <dgm:dir/>
          <dgm:animOne val="branch"/>
          <dgm:animLvl val="lvl"/>
          <dgm:resizeHandles/>
        </dgm:presLayoutVars>
      </dgm:prSet>
      <dgm:spPr/>
      <dgm:t>
        <a:bodyPr/>
        <a:lstStyle/>
        <a:p>
          <a:endParaRPr lang="en-US"/>
        </a:p>
      </dgm:t>
    </dgm:pt>
    <dgm:pt modelId="{4280F080-563A-4270-B9CE-2A9ADC023824}" type="pres">
      <dgm:prSet presAssocID="{7A7DDCB9-5E0C-4B1C-BDFE-225015594161}" presName="hierRoot1" presStyleCnt="0">
        <dgm:presLayoutVars>
          <dgm:hierBranch val="init"/>
        </dgm:presLayoutVars>
      </dgm:prSet>
      <dgm:spPr/>
    </dgm:pt>
    <dgm:pt modelId="{E34AA232-CA73-4173-8B4E-A1BF541A9C2F}" type="pres">
      <dgm:prSet presAssocID="{7A7DDCB9-5E0C-4B1C-BDFE-225015594161}" presName="rootComposite1" presStyleCnt="0"/>
      <dgm:spPr/>
    </dgm:pt>
    <dgm:pt modelId="{85F53BB2-DB7B-4487-9EE2-9531EEA8A6E5}" type="pres">
      <dgm:prSet presAssocID="{7A7DDCB9-5E0C-4B1C-BDFE-225015594161}" presName="rootText1" presStyleLbl="node0" presStyleIdx="0" presStyleCnt="2">
        <dgm:presLayoutVars>
          <dgm:chPref val="3"/>
        </dgm:presLayoutVars>
      </dgm:prSet>
      <dgm:spPr/>
      <dgm:t>
        <a:bodyPr/>
        <a:lstStyle/>
        <a:p>
          <a:endParaRPr lang="en-US"/>
        </a:p>
      </dgm:t>
    </dgm:pt>
    <dgm:pt modelId="{13E0C45B-A038-4944-96E4-3D17998E487A}" type="pres">
      <dgm:prSet presAssocID="{7A7DDCB9-5E0C-4B1C-BDFE-225015594161}" presName="rootConnector1" presStyleLbl="node1" presStyleIdx="0" presStyleCnt="0"/>
      <dgm:spPr/>
      <dgm:t>
        <a:bodyPr/>
        <a:lstStyle/>
        <a:p>
          <a:endParaRPr lang="en-US"/>
        </a:p>
      </dgm:t>
    </dgm:pt>
    <dgm:pt modelId="{EDC174EE-2257-4F9A-817A-1ED6D02BC22A}" type="pres">
      <dgm:prSet presAssocID="{7A7DDCB9-5E0C-4B1C-BDFE-225015594161}" presName="hierChild2" presStyleCnt="0"/>
      <dgm:spPr/>
    </dgm:pt>
    <dgm:pt modelId="{E30D882B-94A9-42BE-8B4C-663CE1DC8EB1}" type="pres">
      <dgm:prSet presAssocID="{0305FDA4-603C-4ABB-A90D-5C5176807B07}" presName="Name37" presStyleLbl="parChTrans1D2" presStyleIdx="0" presStyleCnt="4"/>
      <dgm:spPr/>
      <dgm:t>
        <a:bodyPr/>
        <a:lstStyle/>
        <a:p>
          <a:endParaRPr lang="en-US"/>
        </a:p>
      </dgm:t>
    </dgm:pt>
    <dgm:pt modelId="{23714B05-AE06-49B8-8787-0873C2B9ED6F}" type="pres">
      <dgm:prSet presAssocID="{2983924D-6E98-4E97-9F6C-5B39297C586A}" presName="hierRoot2" presStyleCnt="0">
        <dgm:presLayoutVars>
          <dgm:hierBranch val="init"/>
        </dgm:presLayoutVars>
      </dgm:prSet>
      <dgm:spPr/>
    </dgm:pt>
    <dgm:pt modelId="{ECDF5921-F7CE-4C8B-9201-1F4C8B83E3EC}" type="pres">
      <dgm:prSet presAssocID="{2983924D-6E98-4E97-9F6C-5B39297C586A}" presName="rootComposite" presStyleCnt="0"/>
      <dgm:spPr/>
    </dgm:pt>
    <dgm:pt modelId="{4FA0A7D5-E58E-4B65-9872-B1F237F77763}" type="pres">
      <dgm:prSet presAssocID="{2983924D-6E98-4E97-9F6C-5B39297C586A}" presName="rootText" presStyleLbl="node2" presStyleIdx="0" presStyleCnt="4">
        <dgm:presLayoutVars>
          <dgm:chPref val="3"/>
        </dgm:presLayoutVars>
      </dgm:prSet>
      <dgm:spPr/>
      <dgm:t>
        <a:bodyPr/>
        <a:lstStyle/>
        <a:p>
          <a:endParaRPr lang="en-US"/>
        </a:p>
      </dgm:t>
    </dgm:pt>
    <dgm:pt modelId="{13213AAD-3697-4571-993E-36C0BB05119F}" type="pres">
      <dgm:prSet presAssocID="{2983924D-6E98-4E97-9F6C-5B39297C586A}" presName="rootConnector" presStyleLbl="node2" presStyleIdx="0" presStyleCnt="4"/>
      <dgm:spPr/>
      <dgm:t>
        <a:bodyPr/>
        <a:lstStyle/>
        <a:p>
          <a:endParaRPr lang="en-US"/>
        </a:p>
      </dgm:t>
    </dgm:pt>
    <dgm:pt modelId="{91965003-40D9-45DE-8E4B-0CA585B5B638}" type="pres">
      <dgm:prSet presAssocID="{2983924D-6E98-4E97-9F6C-5B39297C586A}" presName="hierChild4" presStyleCnt="0"/>
      <dgm:spPr/>
    </dgm:pt>
    <dgm:pt modelId="{244D0E7F-FB74-4B11-B555-CD7B8DABB570}" type="pres">
      <dgm:prSet presAssocID="{2983924D-6E98-4E97-9F6C-5B39297C586A}" presName="hierChild5" presStyleCnt="0"/>
      <dgm:spPr/>
    </dgm:pt>
    <dgm:pt modelId="{59B1CC8D-B56A-4ADD-A767-F079DC602072}" type="pres">
      <dgm:prSet presAssocID="{9046CA32-16BA-405E-84A2-59A508B29EBC}" presName="Name37" presStyleLbl="parChTrans1D2" presStyleIdx="1" presStyleCnt="4"/>
      <dgm:spPr/>
    </dgm:pt>
    <dgm:pt modelId="{8A27257C-A50F-4ED8-90D7-C99180E4D44B}" type="pres">
      <dgm:prSet presAssocID="{23A51835-95B4-4841-A069-A1EFACCD4A1B}" presName="hierRoot2" presStyleCnt="0">
        <dgm:presLayoutVars>
          <dgm:hierBranch val="init"/>
        </dgm:presLayoutVars>
      </dgm:prSet>
      <dgm:spPr/>
    </dgm:pt>
    <dgm:pt modelId="{F46F3178-C394-4314-B566-CFCF0C112634}" type="pres">
      <dgm:prSet presAssocID="{23A51835-95B4-4841-A069-A1EFACCD4A1B}" presName="rootComposite" presStyleCnt="0"/>
      <dgm:spPr/>
    </dgm:pt>
    <dgm:pt modelId="{E36647FD-40D2-4AFA-8901-B2FFA10E4E13}" type="pres">
      <dgm:prSet presAssocID="{23A51835-95B4-4841-A069-A1EFACCD4A1B}" presName="rootText" presStyleLbl="node2" presStyleIdx="1" presStyleCnt="4">
        <dgm:presLayoutVars>
          <dgm:chPref val="3"/>
        </dgm:presLayoutVars>
      </dgm:prSet>
      <dgm:spPr/>
      <dgm:t>
        <a:bodyPr/>
        <a:lstStyle/>
        <a:p>
          <a:endParaRPr lang="en-US"/>
        </a:p>
      </dgm:t>
    </dgm:pt>
    <dgm:pt modelId="{DC5627BA-FAA7-4C61-A7A2-49E69A93A70E}" type="pres">
      <dgm:prSet presAssocID="{23A51835-95B4-4841-A069-A1EFACCD4A1B}" presName="rootConnector" presStyleLbl="node2" presStyleIdx="1" presStyleCnt="4"/>
      <dgm:spPr/>
      <dgm:t>
        <a:bodyPr/>
        <a:lstStyle/>
        <a:p>
          <a:endParaRPr lang="en-US"/>
        </a:p>
      </dgm:t>
    </dgm:pt>
    <dgm:pt modelId="{6FC08355-96F0-41C2-86E5-CC9534473307}" type="pres">
      <dgm:prSet presAssocID="{23A51835-95B4-4841-A069-A1EFACCD4A1B}" presName="hierChild4" presStyleCnt="0"/>
      <dgm:spPr/>
    </dgm:pt>
    <dgm:pt modelId="{4CD91EAF-A44B-4153-A6AF-404DA86DE3C7}" type="pres">
      <dgm:prSet presAssocID="{6B7DBF18-3CA4-4634-9598-004058E71C38}" presName="Name37" presStyleLbl="parChTrans1D3" presStyleIdx="0" presStyleCnt="1"/>
      <dgm:spPr/>
      <dgm:t>
        <a:bodyPr/>
        <a:lstStyle/>
        <a:p>
          <a:endParaRPr lang="en-US"/>
        </a:p>
      </dgm:t>
    </dgm:pt>
    <dgm:pt modelId="{DF5CEBBF-9D04-4F03-A401-C66DFCE94B6C}" type="pres">
      <dgm:prSet presAssocID="{464AA06E-439F-48D9-B5F7-8068F3FA811E}" presName="hierRoot2" presStyleCnt="0">
        <dgm:presLayoutVars>
          <dgm:hierBranch val="init"/>
        </dgm:presLayoutVars>
      </dgm:prSet>
      <dgm:spPr/>
    </dgm:pt>
    <dgm:pt modelId="{BC2592C8-1780-4A3D-95FD-B93629CB2DB4}" type="pres">
      <dgm:prSet presAssocID="{464AA06E-439F-48D9-B5F7-8068F3FA811E}" presName="rootComposite" presStyleCnt="0"/>
      <dgm:spPr/>
    </dgm:pt>
    <dgm:pt modelId="{FC6766CC-C31F-4E1A-98E3-1C87C0ADC081}" type="pres">
      <dgm:prSet presAssocID="{464AA06E-439F-48D9-B5F7-8068F3FA811E}" presName="rootText" presStyleLbl="node3" presStyleIdx="0" presStyleCnt="1">
        <dgm:presLayoutVars>
          <dgm:chPref val="3"/>
        </dgm:presLayoutVars>
      </dgm:prSet>
      <dgm:spPr/>
      <dgm:t>
        <a:bodyPr/>
        <a:lstStyle/>
        <a:p>
          <a:endParaRPr lang="en-US"/>
        </a:p>
      </dgm:t>
    </dgm:pt>
    <dgm:pt modelId="{8A5996C0-261B-43CA-8320-C7EEF9A448B2}" type="pres">
      <dgm:prSet presAssocID="{464AA06E-439F-48D9-B5F7-8068F3FA811E}" presName="rootConnector" presStyleLbl="node3" presStyleIdx="0" presStyleCnt="1"/>
      <dgm:spPr/>
      <dgm:t>
        <a:bodyPr/>
        <a:lstStyle/>
        <a:p>
          <a:endParaRPr lang="en-US"/>
        </a:p>
      </dgm:t>
    </dgm:pt>
    <dgm:pt modelId="{4FE866BE-E96B-4639-9AA6-A1EEEA03888A}" type="pres">
      <dgm:prSet presAssocID="{464AA06E-439F-48D9-B5F7-8068F3FA811E}" presName="hierChild4" presStyleCnt="0"/>
      <dgm:spPr/>
    </dgm:pt>
    <dgm:pt modelId="{A0629292-60E4-48BE-924B-99E1934EF0F5}" type="pres">
      <dgm:prSet presAssocID="{464AA06E-439F-48D9-B5F7-8068F3FA811E}" presName="hierChild5" presStyleCnt="0"/>
      <dgm:spPr/>
    </dgm:pt>
    <dgm:pt modelId="{AA65D684-C6EE-4371-AAB5-E8D416EB2325}" type="pres">
      <dgm:prSet presAssocID="{23A51835-95B4-4841-A069-A1EFACCD4A1B}" presName="hierChild5" presStyleCnt="0"/>
      <dgm:spPr/>
    </dgm:pt>
    <dgm:pt modelId="{90945200-FDEE-49D6-AA1D-5DF5E410E5B0}" type="pres">
      <dgm:prSet presAssocID="{7A7DDCB9-5E0C-4B1C-BDFE-225015594161}" presName="hierChild3" presStyleCnt="0"/>
      <dgm:spPr/>
    </dgm:pt>
    <dgm:pt modelId="{B73FBE52-7390-4421-B21C-634B65F1D8C7}" type="pres">
      <dgm:prSet presAssocID="{92910C4D-C031-4B2C-9BFF-4756B6ECCF45}" presName="hierRoot1" presStyleCnt="0">
        <dgm:presLayoutVars>
          <dgm:hierBranch val="init"/>
        </dgm:presLayoutVars>
      </dgm:prSet>
      <dgm:spPr/>
    </dgm:pt>
    <dgm:pt modelId="{4F6DB375-CC5C-460D-9EAA-5481B3860BF5}" type="pres">
      <dgm:prSet presAssocID="{92910C4D-C031-4B2C-9BFF-4756B6ECCF45}" presName="rootComposite1" presStyleCnt="0"/>
      <dgm:spPr/>
    </dgm:pt>
    <dgm:pt modelId="{EBAE8A26-DFEB-42BF-BB25-BAA5FE806DFA}" type="pres">
      <dgm:prSet presAssocID="{92910C4D-C031-4B2C-9BFF-4756B6ECCF45}" presName="rootText1" presStyleLbl="node0" presStyleIdx="1" presStyleCnt="2">
        <dgm:presLayoutVars>
          <dgm:chPref val="3"/>
        </dgm:presLayoutVars>
      </dgm:prSet>
      <dgm:spPr/>
      <dgm:t>
        <a:bodyPr/>
        <a:lstStyle/>
        <a:p>
          <a:endParaRPr lang="en-US"/>
        </a:p>
      </dgm:t>
    </dgm:pt>
    <dgm:pt modelId="{8E225E3D-7A5C-411C-BC1B-9332D85A73E6}" type="pres">
      <dgm:prSet presAssocID="{92910C4D-C031-4B2C-9BFF-4756B6ECCF45}" presName="rootConnector1" presStyleLbl="node1" presStyleIdx="0" presStyleCnt="0"/>
      <dgm:spPr/>
      <dgm:t>
        <a:bodyPr/>
        <a:lstStyle/>
        <a:p>
          <a:endParaRPr lang="en-US"/>
        </a:p>
      </dgm:t>
    </dgm:pt>
    <dgm:pt modelId="{3C0F23AB-9F23-451A-AC45-9FBCC19B192A}" type="pres">
      <dgm:prSet presAssocID="{92910C4D-C031-4B2C-9BFF-4756B6ECCF45}" presName="hierChild2" presStyleCnt="0"/>
      <dgm:spPr/>
    </dgm:pt>
    <dgm:pt modelId="{C0A412FE-08A1-4194-8793-29FB56F58810}" type="pres">
      <dgm:prSet presAssocID="{56E1773E-7E4C-4DC5-A586-2BBFF6791C3E}" presName="Name37" presStyleLbl="parChTrans1D2" presStyleIdx="2" presStyleCnt="4"/>
      <dgm:spPr/>
      <dgm:t>
        <a:bodyPr/>
        <a:lstStyle/>
        <a:p>
          <a:endParaRPr lang="en-US"/>
        </a:p>
      </dgm:t>
    </dgm:pt>
    <dgm:pt modelId="{63C3DCA4-8D64-422D-8D7A-34E00AC4BE68}" type="pres">
      <dgm:prSet presAssocID="{82E6DA18-CB14-4248-880E-4676C25DB4D2}" presName="hierRoot2" presStyleCnt="0">
        <dgm:presLayoutVars>
          <dgm:hierBranch val="init"/>
        </dgm:presLayoutVars>
      </dgm:prSet>
      <dgm:spPr/>
    </dgm:pt>
    <dgm:pt modelId="{4EC99A55-1FF5-4226-988B-2620AD8C4FF6}" type="pres">
      <dgm:prSet presAssocID="{82E6DA18-CB14-4248-880E-4676C25DB4D2}" presName="rootComposite" presStyleCnt="0"/>
      <dgm:spPr/>
    </dgm:pt>
    <dgm:pt modelId="{92829635-1375-46F7-A343-F9144C6BDE82}" type="pres">
      <dgm:prSet presAssocID="{82E6DA18-CB14-4248-880E-4676C25DB4D2}" presName="rootText" presStyleLbl="node2" presStyleIdx="2" presStyleCnt="4">
        <dgm:presLayoutVars>
          <dgm:chPref val="3"/>
        </dgm:presLayoutVars>
      </dgm:prSet>
      <dgm:spPr/>
      <dgm:t>
        <a:bodyPr/>
        <a:lstStyle/>
        <a:p>
          <a:endParaRPr lang="en-US"/>
        </a:p>
      </dgm:t>
    </dgm:pt>
    <dgm:pt modelId="{77B47908-5A79-4ADE-8959-E936D5D01C49}" type="pres">
      <dgm:prSet presAssocID="{82E6DA18-CB14-4248-880E-4676C25DB4D2}" presName="rootConnector" presStyleLbl="node2" presStyleIdx="2" presStyleCnt="4"/>
      <dgm:spPr/>
      <dgm:t>
        <a:bodyPr/>
        <a:lstStyle/>
        <a:p>
          <a:endParaRPr lang="en-US"/>
        </a:p>
      </dgm:t>
    </dgm:pt>
    <dgm:pt modelId="{CC2D111A-9784-460D-8CED-6FA4E8D45E83}" type="pres">
      <dgm:prSet presAssocID="{82E6DA18-CB14-4248-880E-4676C25DB4D2}" presName="hierChild4" presStyleCnt="0"/>
      <dgm:spPr/>
    </dgm:pt>
    <dgm:pt modelId="{191585D0-D311-45AF-8AA4-47AE30B1EEE3}" type="pres">
      <dgm:prSet presAssocID="{82E6DA18-CB14-4248-880E-4676C25DB4D2}" presName="hierChild5" presStyleCnt="0"/>
      <dgm:spPr/>
    </dgm:pt>
    <dgm:pt modelId="{90EDB176-0B3E-44A2-8D48-F9C3AABA440B}" type="pres">
      <dgm:prSet presAssocID="{F7FB9B2F-30E1-45D0-9F8D-C1537DB6EC23}" presName="Name37" presStyleLbl="parChTrans1D2" presStyleIdx="3" presStyleCnt="4"/>
      <dgm:spPr/>
      <dgm:t>
        <a:bodyPr/>
        <a:lstStyle/>
        <a:p>
          <a:endParaRPr lang="en-US"/>
        </a:p>
      </dgm:t>
    </dgm:pt>
    <dgm:pt modelId="{824EEF82-D6CA-4E14-BA19-EA8C00DE07CA}" type="pres">
      <dgm:prSet presAssocID="{1B6B79F8-95BF-4091-B6A8-4C04A3107A5C}" presName="hierRoot2" presStyleCnt="0">
        <dgm:presLayoutVars>
          <dgm:hierBranch val="init"/>
        </dgm:presLayoutVars>
      </dgm:prSet>
      <dgm:spPr/>
    </dgm:pt>
    <dgm:pt modelId="{77854D37-C5F4-4011-84A0-298AD90A2047}" type="pres">
      <dgm:prSet presAssocID="{1B6B79F8-95BF-4091-B6A8-4C04A3107A5C}" presName="rootComposite" presStyleCnt="0"/>
      <dgm:spPr/>
    </dgm:pt>
    <dgm:pt modelId="{7A3D0BFE-B0D6-4846-A38D-DF15417C261A}" type="pres">
      <dgm:prSet presAssocID="{1B6B79F8-95BF-4091-B6A8-4C04A3107A5C}" presName="rootText" presStyleLbl="node2" presStyleIdx="3" presStyleCnt="4">
        <dgm:presLayoutVars>
          <dgm:chPref val="3"/>
        </dgm:presLayoutVars>
      </dgm:prSet>
      <dgm:spPr/>
      <dgm:t>
        <a:bodyPr/>
        <a:lstStyle/>
        <a:p>
          <a:endParaRPr lang="en-US"/>
        </a:p>
      </dgm:t>
    </dgm:pt>
    <dgm:pt modelId="{31919AF3-4954-4724-A28F-69D677EB58F2}" type="pres">
      <dgm:prSet presAssocID="{1B6B79F8-95BF-4091-B6A8-4C04A3107A5C}" presName="rootConnector" presStyleLbl="node2" presStyleIdx="3" presStyleCnt="4"/>
      <dgm:spPr/>
      <dgm:t>
        <a:bodyPr/>
        <a:lstStyle/>
        <a:p>
          <a:endParaRPr lang="en-US"/>
        </a:p>
      </dgm:t>
    </dgm:pt>
    <dgm:pt modelId="{E20C246B-C118-4208-A3B7-37557DF2E5F1}" type="pres">
      <dgm:prSet presAssocID="{1B6B79F8-95BF-4091-B6A8-4C04A3107A5C}" presName="hierChild4" presStyleCnt="0"/>
      <dgm:spPr/>
    </dgm:pt>
    <dgm:pt modelId="{E39A867E-35AB-4D0A-B900-4D3CC1D0C0A2}" type="pres">
      <dgm:prSet presAssocID="{1B6B79F8-95BF-4091-B6A8-4C04A3107A5C}" presName="hierChild5" presStyleCnt="0"/>
      <dgm:spPr/>
    </dgm:pt>
    <dgm:pt modelId="{88490568-3BD0-4696-BDA1-4B8057A36C49}" type="pres">
      <dgm:prSet presAssocID="{92910C4D-C031-4B2C-9BFF-4756B6ECCF45}" presName="hierChild3" presStyleCnt="0"/>
      <dgm:spPr/>
    </dgm:pt>
  </dgm:ptLst>
  <dgm:cxnLst>
    <dgm:cxn modelId="{88D0CFC3-6651-4CC9-B507-8A0E93CA46C3}" type="presOf" srcId="{2983924D-6E98-4E97-9F6C-5B39297C586A}" destId="{4FA0A7D5-E58E-4B65-9872-B1F237F77763}" srcOrd="0" destOrd="0" presId="urn:microsoft.com/office/officeart/2005/8/layout/orgChart1"/>
    <dgm:cxn modelId="{C1C3974A-C901-4E9B-9DFA-2993A2C9AAA6}" type="presOf" srcId="{82E6DA18-CB14-4248-880E-4676C25DB4D2}" destId="{92829635-1375-46F7-A343-F9144C6BDE82}" srcOrd="0" destOrd="0" presId="urn:microsoft.com/office/officeart/2005/8/layout/orgChart1"/>
    <dgm:cxn modelId="{FEC7ED63-02B2-46F7-AB92-2FC1396418E6}" type="presOf" srcId="{6B7DBF18-3CA4-4634-9598-004058E71C38}" destId="{4CD91EAF-A44B-4153-A6AF-404DA86DE3C7}" srcOrd="0" destOrd="0" presId="urn:microsoft.com/office/officeart/2005/8/layout/orgChart1"/>
    <dgm:cxn modelId="{40F391C8-7DFF-47C5-BC77-3C2BC6589136}" type="presOf" srcId="{23A51835-95B4-4841-A069-A1EFACCD4A1B}" destId="{E36647FD-40D2-4AFA-8901-B2FFA10E4E13}" srcOrd="0" destOrd="0" presId="urn:microsoft.com/office/officeart/2005/8/layout/orgChart1"/>
    <dgm:cxn modelId="{0036BCE9-F658-44FF-9E80-C1B1497E2AA5}" type="presOf" srcId="{464AA06E-439F-48D9-B5F7-8068F3FA811E}" destId="{8A5996C0-261B-43CA-8320-C7EEF9A448B2}" srcOrd="1" destOrd="0" presId="urn:microsoft.com/office/officeart/2005/8/layout/orgChart1"/>
    <dgm:cxn modelId="{91742BFD-85F6-42E2-9CB0-F54510438F9F}" type="presOf" srcId="{2983924D-6E98-4E97-9F6C-5B39297C586A}" destId="{13213AAD-3697-4571-993E-36C0BB05119F}" srcOrd="1" destOrd="0" presId="urn:microsoft.com/office/officeart/2005/8/layout/orgChart1"/>
    <dgm:cxn modelId="{34C52116-0457-4359-A995-59A18E78180F}" type="presOf" srcId="{1B6B79F8-95BF-4091-B6A8-4C04A3107A5C}" destId="{7A3D0BFE-B0D6-4846-A38D-DF15417C261A}" srcOrd="0" destOrd="0" presId="urn:microsoft.com/office/officeart/2005/8/layout/orgChart1"/>
    <dgm:cxn modelId="{50947B7F-916F-4658-97B4-9647F26C6908}" type="presOf" srcId="{23A51835-95B4-4841-A069-A1EFACCD4A1B}" destId="{DC5627BA-FAA7-4C61-A7A2-49E69A93A70E}" srcOrd="1" destOrd="0" presId="urn:microsoft.com/office/officeart/2005/8/layout/orgChart1"/>
    <dgm:cxn modelId="{097C93B1-393F-4D2E-9065-DB42EEE4C796}" type="presOf" srcId="{464AA06E-439F-48D9-B5F7-8068F3FA811E}" destId="{FC6766CC-C31F-4E1A-98E3-1C87C0ADC081}" srcOrd="0" destOrd="0" presId="urn:microsoft.com/office/officeart/2005/8/layout/orgChart1"/>
    <dgm:cxn modelId="{018A24BD-2CDE-4037-A410-97FF867086B0}" srcId="{7A7DDCB9-5E0C-4B1C-BDFE-225015594161}" destId="{23A51835-95B4-4841-A069-A1EFACCD4A1B}" srcOrd="1" destOrd="0" parTransId="{9046CA32-16BA-405E-84A2-59A508B29EBC}" sibTransId="{D13A28FC-A09F-4B88-A983-B9D6B5319A8F}"/>
    <dgm:cxn modelId="{985C1564-63E9-4D0D-81DB-DB403A8B7BD8}" type="presOf" srcId="{1B6B79F8-95BF-4091-B6A8-4C04A3107A5C}" destId="{31919AF3-4954-4724-A28F-69D677EB58F2}" srcOrd="1" destOrd="0" presId="urn:microsoft.com/office/officeart/2005/8/layout/orgChart1"/>
    <dgm:cxn modelId="{A879DBAA-11C0-4006-B746-E9F3B4537173}" srcId="{23A51835-95B4-4841-A069-A1EFACCD4A1B}" destId="{464AA06E-439F-48D9-B5F7-8068F3FA811E}" srcOrd="0" destOrd="0" parTransId="{6B7DBF18-3CA4-4634-9598-004058E71C38}" sibTransId="{AE91C227-D103-4EF5-8368-2D47382EF34E}"/>
    <dgm:cxn modelId="{10926D7B-9DFB-47F3-A448-591F13DA1337}" srcId="{92910C4D-C031-4B2C-9BFF-4756B6ECCF45}" destId="{1B6B79F8-95BF-4091-B6A8-4C04A3107A5C}" srcOrd="1" destOrd="0" parTransId="{F7FB9B2F-30E1-45D0-9F8D-C1537DB6EC23}" sibTransId="{29E9430F-B05F-4C3E-805B-A1088A931C24}"/>
    <dgm:cxn modelId="{71995E52-E78A-4C2A-9EDC-4BC14FB8BB24}" type="presOf" srcId="{82E6DA18-CB14-4248-880E-4676C25DB4D2}" destId="{77B47908-5A79-4ADE-8959-E936D5D01C49}" srcOrd="1" destOrd="0" presId="urn:microsoft.com/office/officeart/2005/8/layout/orgChart1"/>
    <dgm:cxn modelId="{965231B8-9FBC-4FAD-9595-E841DB91F4A8}" type="presOf" srcId="{9046CA32-16BA-405E-84A2-59A508B29EBC}" destId="{59B1CC8D-B56A-4ADD-A767-F079DC602072}" srcOrd="0" destOrd="0" presId="urn:microsoft.com/office/officeart/2005/8/layout/orgChart1"/>
    <dgm:cxn modelId="{010F89E2-82D4-414F-A431-9ECD33A05647}" type="presOf" srcId="{0305FDA4-603C-4ABB-A90D-5C5176807B07}" destId="{E30D882B-94A9-42BE-8B4C-663CE1DC8EB1}" srcOrd="0" destOrd="0" presId="urn:microsoft.com/office/officeart/2005/8/layout/orgChart1"/>
    <dgm:cxn modelId="{0D5A7681-427D-4873-9414-F23A027542F5}" srcId="{7A7DDCB9-5E0C-4B1C-BDFE-225015594161}" destId="{2983924D-6E98-4E97-9F6C-5B39297C586A}" srcOrd="0" destOrd="0" parTransId="{0305FDA4-603C-4ABB-A90D-5C5176807B07}" sibTransId="{31A5F4FA-0B86-4D48-B72F-CA4B1939B01A}"/>
    <dgm:cxn modelId="{F58EFF54-1468-4E1C-8702-5D6490BAE4D3}" type="presOf" srcId="{92910C4D-C031-4B2C-9BFF-4756B6ECCF45}" destId="{8E225E3D-7A5C-411C-BC1B-9332D85A73E6}" srcOrd="1" destOrd="0" presId="urn:microsoft.com/office/officeart/2005/8/layout/orgChart1"/>
    <dgm:cxn modelId="{635C81AB-0FEE-4009-A5FF-0C81F8BED359}" srcId="{632F1FEC-1670-43FA-A796-BC5CC4493E48}" destId="{7A7DDCB9-5E0C-4B1C-BDFE-225015594161}" srcOrd="0" destOrd="0" parTransId="{15B873B2-7CCA-4B52-964B-B6AB11590990}" sibTransId="{27BEA677-1750-4CCC-AF57-227ACBCC5BD8}"/>
    <dgm:cxn modelId="{3BB2CCCA-F18C-4B50-93CB-D7916FB87F3A}" type="presOf" srcId="{56E1773E-7E4C-4DC5-A586-2BBFF6791C3E}" destId="{C0A412FE-08A1-4194-8793-29FB56F58810}" srcOrd="0" destOrd="0" presId="urn:microsoft.com/office/officeart/2005/8/layout/orgChart1"/>
    <dgm:cxn modelId="{5A15173A-C0F2-4F71-8E54-330993DD5172}" type="presOf" srcId="{7A7DDCB9-5E0C-4B1C-BDFE-225015594161}" destId="{85F53BB2-DB7B-4487-9EE2-9531EEA8A6E5}" srcOrd="0" destOrd="0" presId="urn:microsoft.com/office/officeart/2005/8/layout/orgChart1"/>
    <dgm:cxn modelId="{421F0D38-DCCB-423D-B757-E16ECFC35BB9}" srcId="{632F1FEC-1670-43FA-A796-BC5CC4493E48}" destId="{92910C4D-C031-4B2C-9BFF-4756B6ECCF45}" srcOrd="1" destOrd="0" parTransId="{32ED6944-99F9-422C-84F9-9B46A1FCBA12}" sibTransId="{D9D70133-6EC3-414A-84C7-AEC41AA11011}"/>
    <dgm:cxn modelId="{0F812CBB-7FA4-4A84-B27A-E8C4CC8C07D2}" type="presOf" srcId="{7A7DDCB9-5E0C-4B1C-BDFE-225015594161}" destId="{13E0C45B-A038-4944-96E4-3D17998E487A}" srcOrd="1" destOrd="0" presId="urn:microsoft.com/office/officeart/2005/8/layout/orgChart1"/>
    <dgm:cxn modelId="{967B6050-DB01-40D2-934E-3DE74BF93BBB}" srcId="{92910C4D-C031-4B2C-9BFF-4756B6ECCF45}" destId="{82E6DA18-CB14-4248-880E-4676C25DB4D2}" srcOrd="0" destOrd="0" parTransId="{56E1773E-7E4C-4DC5-A586-2BBFF6791C3E}" sibTransId="{01E02C8E-3B2E-4267-803B-599E42404703}"/>
    <dgm:cxn modelId="{A09C7591-A002-4131-B8B9-A357FAC52992}" type="presOf" srcId="{F7FB9B2F-30E1-45D0-9F8D-C1537DB6EC23}" destId="{90EDB176-0B3E-44A2-8D48-F9C3AABA440B}" srcOrd="0" destOrd="0" presId="urn:microsoft.com/office/officeart/2005/8/layout/orgChart1"/>
    <dgm:cxn modelId="{9102B15F-F44F-4D3F-A431-D6BE4E183AC3}" type="presOf" srcId="{92910C4D-C031-4B2C-9BFF-4756B6ECCF45}" destId="{EBAE8A26-DFEB-42BF-BB25-BAA5FE806DFA}" srcOrd="0" destOrd="0" presId="urn:microsoft.com/office/officeart/2005/8/layout/orgChart1"/>
    <dgm:cxn modelId="{68414037-B5EC-46F3-9287-D580F689AFA2}" type="presOf" srcId="{632F1FEC-1670-43FA-A796-BC5CC4493E48}" destId="{DCFC5CD5-8BB2-4F43-9044-216915193FE0}" srcOrd="0" destOrd="0" presId="urn:microsoft.com/office/officeart/2005/8/layout/orgChart1"/>
    <dgm:cxn modelId="{78703271-B1A3-4983-AFF1-CEBC31EB477B}" type="presParOf" srcId="{DCFC5CD5-8BB2-4F43-9044-216915193FE0}" destId="{4280F080-563A-4270-B9CE-2A9ADC023824}" srcOrd="0" destOrd="0" presId="urn:microsoft.com/office/officeart/2005/8/layout/orgChart1"/>
    <dgm:cxn modelId="{96C27821-BF1C-44BC-83DC-92B27CC46701}" type="presParOf" srcId="{4280F080-563A-4270-B9CE-2A9ADC023824}" destId="{E34AA232-CA73-4173-8B4E-A1BF541A9C2F}" srcOrd="0" destOrd="0" presId="urn:microsoft.com/office/officeart/2005/8/layout/orgChart1"/>
    <dgm:cxn modelId="{27AB9F7B-E16B-4FCA-981F-D183E08FD908}" type="presParOf" srcId="{E34AA232-CA73-4173-8B4E-A1BF541A9C2F}" destId="{85F53BB2-DB7B-4487-9EE2-9531EEA8A6E5}" srcOrd="0" destOrd="0" presId="urn:microsoft.com/office/officeart/2005/8/layout/orgChart1"/>
    <dgm:cxn modelId="{CA903E4C-B934-4BDD-84D1-7530BBA8AE62}" type="presParOf" srcId="{E34AA232-CA73-4173-8B4E-A1BF541A9C2F}" destId="{13E0C45B-A038-4944-96E4-3D17998E487A}" srcOrd="1" destOrd="0" presId="urn:microsoft.com/office/officeart/2005/8/layout/orgChart1"/>
    <dgm:cxn modelId="{9343B435-0448-4B13-BDBB-2CB8BD260E0A}" type="presParOf" srcId="{4280F080-563A-4270-B9CE-2A9ADC023824}" destId="{EDC174EE-2257-4F9A-817A-1ED6D02BC22A}" srcOrd="1" destOrd="0" presId="urn:microsoft.com/office/officeart/2005/8/layout/orgChart1"/>
    <dgm:cxn modelId="{35983D1E-03FC-4DE8-AD8C-D4EF73EFADB2}" type="presParOf" srcId="{EDC174EE-2257-4F9A-817A-1ED6D02BC22A}" destId="{E30D882B-94A9-42BE-8B4C-663CE1DC8EB1}" srcOrd="0" destOrd="0" presId="urn:microsoft.com/office/officeart/2005/8/layout/orgChart1"/>
    <dgm:cxn modelId="{CABFA2D7-ADD0-4109-8149-B780EC45E0F4}" type="presParOf" srcId="{EDC174EE-2257-4F9A-817A-1ED6D02BC22A}" destId="{23714B05-AE06-49B8-8787-0873C2B9ED6F}" srcOrd="1" destOrd="0" presId="urn:microsoft.com/office/officeart/2005/8/layout/orgChart1"/>
    <dgm:cxn modelId="{02C8CBA8-DDB2-4651-A68F-E05CFE61D627}" type="presParOf" srcId="{23714B05-AE06-49B8-8787-0873C2B9ED6F}" destId="{ECDF5921-F7CE-4C8B-9201-1F4C8B83E3EC}" srcOrd="0" destOrd="0" presId="urn:microsoft.com/office/officeart/2005/8/layout/orgChart1"/>
    <dgm:cxn modelId="{C5477A25-1E49-4BDB-B70A-68E41C4EDE12}" type="presParOf" srcId="{ECDF5921-F7CE-4C8B-9201-1F4C8B83E3EC}" destId="{4FA0A7D5-E58E-4B65-9872-B1F237F77763}" srcOrd="0" destOrd="0" presId="urn:microsoft.com/office/officeart/2005/8/layout/orgChart1"/>
    <dgm:cxn modelId="{C5288186-325C-4511-A897-F2BE92CA2A3F}" type="presParOf" srcId="{ECDF5921-F7CE-4C8B-9201-1F4C8B83E3EC}" destId="{13213AAD-3697-4571-993E-36C0BB05119F}" srcOrd="1" destOrd="0" presId="urn:microsoft.com/office/officeart/2005/8/layout/orgChart1"/>
    <dgm:cxn modelId="{AFE26776-44A7-49F3-B254-E49CE1D55AB3}" type="presParOf" srcId="{23714B05-AE06-49B8-8787-0873C2B9ED6F}" destId="{91965003-40D9-45DE-8E4B-0CA585B5B638}" srcOrd="1" destOrd="0" presId="urn:microsoft.com/office/officeart/2005/8/layout/orgChart1"/>
    <dgm:cxn modelId="{C48C77D6-0441-45FE-B5BC-0A7C2AACB493}" type="presParOf" srcId="{23714B05-AE06-49B8-8787-0873C2B9ED6F}" destId="{244D0E7F-FB74-4B11-B555-CD7B8DABB570}" srcOrd="2" destOrd="0" presId="urn:microsoft.com/office/officeart/2005/8/layout/orgChart1"/>
    <dgm:cxn modelId="{33C2D6DA-67F2-428F-9B5E-3499EBBA4364}" type="presParOf" srcId="{EDC174EE-2257-4F9A-817A-1ED6D02BC22A}" destId="{59B1CC8D-B56A-4ADD-A767-F079DC602072}" srcOrd="2" destOrd="0" presId="urn:microsoft.com/office/officeart/2005/8/layout/orgChart1"/>
    <dgm:cxn modelId="{32E3BCEE-5C4F-4E3A-AE7F-FD83A2E4EBBA}" type="presParOf" srcId="{EDC174EE-2257-4F9A-817A-1ED6D02BC22A}" destId="{8A27257C-A50F-4ED8-90D7-C99180E4D44B}" srcOrd="3" destOrd="0" presId="urn:microsoft.com/office/officeart/2005/8/layout/orgChart1"/>
    <dgm:cxn modelId="{475C0F02-D81C-4E8E-AC0A-66CC21862C41}" type="presParOf" srcId="{8A27257C-A50F-4ED8-90D7-C99180E4D44B}" destId="{F46F3178-C394-4314-B566-CFCF0C112634}" srcOrd="0" destOrd="0" presId="urn:microsoft.com/office/officeart/2005/8/layout/orgChart1"/>
    <dgm:cxn modelId="{3B3E6589-4E70-4B0A-88C6-238DE08F207B}" type="presParOf" srcId="{F46F3178-C394-4314-B566-CFCF0C112634}" destId="{E36647FD-40D2-4AFA-8901-B2FFA10E4E13}" srcOrd="0" destOrd="0" presId="urn:microsoft.com/office/officeart/2005/8/layout/orgChart1"/>
    <dgm:cxn modelId="{68F12F9E-7D5D-479F-BB3F-E025FB2726EF}" type="presParOf" srcId="{F46F3178-C394-4314-B566-CFCF0C112634}" destId="{DC5627BA-FAA7-4C61-A7A2-49E69A93A70E}" srcOrd="1" destOrd="0" presId="urn:microsoft.com/office/officeart/2005/8/layout/orgChart1"/>
    <dgm:cxn modelId="{7FEF22CB-E847-4468-935B-61A3A2423518}" type="presParOf" srcId="{8A27257C-A50F-4ED8-90D7-C99180E4D44B}" destId="{6FC08355-96F0-41C2-86E5-CC9534473307}" srcOrd="1" destOrd="0" presId="urn:microsoft.com/office/officeart/2005/8/layout/orgChart1"/>
    <dgm:cxn modelId="{2D292884-2893-4DEA-9764-F95B8CBA0ED1}" type="presParOf" srcId="{6FC08355-96F0-41C2-86E5-CC9534473307}" destId="{4CD91EAF-A44B-4153-A6AF-404DA86DE3C7}" srcOrd="0" destOrd="0" presId="urn:microsoft.com/office/officeart/2005/8/layout/orgChart1"/>
    <dgm:cxn modelId="{B8E4770B-83AA-4C5B-8170-B984454ABC82}" type="presParOf" srcId="{6FC08355-96F0-41C2-86E5-CC9534473307}" destId="{DF5CEBBF-9D04-4F03-A401-C66DFCE94B6C}" srcOrd="1" destOrd="0" presId="urn:microsoft.com/office/officeart/2005/8/layout/orgChart1"/>
    <dgm:cxn modelId="{CCF698B1-6B0D-4CAF-B316-6D7E8D95BD2B}" type="presParOf" srcId="{DF5CEBBF-9D04-4F03-A401-C66DFCE94B6C}" destId="{BC2592C8-1780-4A3D-95FD-B93629CB2DB4}" srcOrd="0" destOrd="0" presId="urn:microsoft.com/office/officeart/2005/8/layout/orgChart1"/>
    <dgm:cxn modelId="{F700FEB4-2B46-4F6A-9016-268AAC41E0CE}" type="presParOf" srcId="{BC2592C8-1780-4A3D-95FD-B93629CB2DB4}" destId="{FC6766CC-C31F-4E1A-98E3-1C87C0ADC081}" srcOrd="0" destOrd="0" presId="urn:microsoft.com/office/officeart/2005/8/layout/orgChart1"/>
    <dgm:cxn modelId="{6A9F376E-7242-471E-BDB2-94D314FFF44E}" type="presParOf" srcId="{BC2592C8-1780-4A3D-95FD-B93629CB2DB4}" destId="{8A5996C0-261B-43CA-8320-C7EEF9A448B2}" srcOrd="1" destOrd="0" presId="urn:microsoft.com/office/officeart/2005/8/layout/orgChart1"/>
    <dgm:cxn modelId="{1BF62017-6E98-4465-9C6A-CC070EED6F25}" type="presParOf" srcId="{DF5CEBBF-9D04-4F03-A401-C66DFCE94B6C}" destId="{4FE866BE-E96B-4639-9AA6-A1EEEA03888A}" srcOrd="1" destOrd="0" presId="urn:microsoft.com/office/officeart/2005/8/layout/orgChart1"/>
    <dgm:cxn modelId="{EC8C7E45-EA40-43A6-9C40-FFCF97E2E065}" type="presParOf" srcId="{DF5CEBBF-9D04-4F03-A401-C66DFCE94B6C}" destId="{A0629292-60E4-48BE-924B-99E1934EF0F5}" srcOrd="2" destOrd="0" presId="urn:microsoft.com/office/officeart/2005/8/layout/orgChart1"/>
    <dgm:cxn modelId="{796A136F-A2DD-43E1-928B-44A8936EFAD8}" type="presParOf" srcId="{8A27257C-A50F-4ED8-90D7-C99180E4D44B}" destId="{AA65D684-C6EE-4371-AAB5-E8D416EB2325}" srcOrd="2" destOrd="0" presId="urn:microsoft.com/office/officeart/2005/8/layout/orgChart1"/>
    <dgm:cxn modelId="{57E78578-D7C4-482C-85B7-5AC026544F1E}" type="presParOf" srcId="{4280F080-563A-4270-B9CE-2A9ADC023824}" destId="{90945200-FDEE-49D6-AA1D-5DF5E410E5B0}" srcOrd="2" destOrd="0" presId="urn:microsoft.com/office/officeart/2005/8/layout/orgChart1"/>
    <dgm:cxn modelId="{25F82D4A-0605-42D7-B576-BF83F12A4F63}" type="presParOf" srcId="{DCFC5CD5-8BB2-4F43-9044-216915193FE0}" destId="{B73FBE52-7390-4421-B21C-634B65F1D8C7}" srcOrd="1" destOrd="0" presId="urn:microsoft.com/office/officeart/2005/8/layout/orgChart1"/>
    <dgm:cxn modelId="{E502BD95-7997-4224-AD13-C2269E45C6B1}" type="presParOf" srcId="{B73FBE52-7390-4421-B21C-634B65F1D8C7}" destId="{4F6DB375-CC5C-460D-9EAA-5481B3860BF5}" srcOrd="0" destOrd="0" presId="urn:microsoft.com/office/officeart/2005/8/layout/orgChart1"/>
    <dgm:cxn modelId="{0F58031A-1C9B-45D2-8F92-66D0E650317D}" type="presParOf" srcId="{4F6DB375-CC5C-460D-9EAA-5481B3860BF5}" destId="{EBAE8A26-DFEB-42BF-BB25-BAA5FE806DFA}" srcOrd="0" destOrd="0" presId="urn:microsoft.com/office/officeart/2005/8/layout/orgChart1"/>
    <dgm:cxn modelId="{A5CB6BA0-A01B-4082-AFCE-29982068F90B}" type="presParOf" srcId="{4F6DB375-CC5C-460D-9EAA-5481B3860BF5}" destId="{8E225E3D-7A5C-411C-BC1B-9332D85A73E6}" srcOrd="1" destOrd="0" presId="urn:microsoft.com/office/officeart/2005/8/layout/orgChart1"/>
    <dgm:cxn modelId="{6359174A-8B23-479F-BA12-5CC3B27447FA}" type="presParOf" srcId="{B73FBE52-7390-4421-B21C-634B65F1D8C7}" destId="{3C0F23AB-9F23-451A-AC45-9FBCC19B192A}" srcOrd="1" destOrd="0" presId="urn:microsoft.com/office/officeart/2005/8/layout/orgChart1"/>
    <dgm:cxn modelId="{B20DE38C-D7C0-48FC-A09A-701B0C5529C5}" type="presParOf" srcId="{3C0F23AB-9F23-451A-AC45-9FBCC19B192A}" destId="{C0A412FE-08A1-4194-8793-29FB56F58810}" srcOrd="0" destOrd="0" presId="urn:microsoft.com/office/officeart/2005/8/layout/orgChart1"/>
    <dgm:cxn modelId="{69A6DC45-F923-41B8-98C4-CEF57231DCBB}" type="presParOf" srcId="{3C0F23AB-9F23-451A-AC45-9FBCC19B192A}" destId="{63C3DCA4-8D64-422D-8D7A-34E00AC4BE68}" srcOrd="1" destOrd="0" presId="urn:microsoft.com/office/officeart/2005/8/layout/orgChart1"/>
    <dgm:cxn modelId="{68DE27F0-593F-4F36-AE7E-742F597DCCBC}" type="presParOf" srcId="{63C3DCA4-8D64-422D-8D7A-34E00AC4BE68}" destId="{4EC99A55-1FF5-4226-988B-2620AD8C4FF6}" srcOrd="0" destOrd="0" presId="urn:microsoft.com/office/officeart/2005/8/layout/orgChart1"/>
    <dgm:cxn modelId="{E28101EA-97E1-4F6B-B24F-A476707D8913}" type="presParOf" srcId="{4EC99A55-1FF5-4226-988B-2620AD8C4FF6}" destId="{92829635-1375-46F7-A343-F9144C6BDE82}" srcOrd="0" destOrd="0" presId="urn:microsoft.com/office/officeart/2005/8/layout/orgChart1"/>
    <dgm:cxn modelId="{5CD7922F-9E31-40A6-B359-A67F983C7AD5}" type="presParOf" srcId="{4EC99A55-1FF5-4226-988B-2620AD8C4FF6}" destId="{77B47908-5A79-4ADE-8959-E936D5D01C49}" srcOrd="1" destOrd="0" presId="urn:microsoft.com/office/officeart/2005/8/layout/orgChart1"/>
    <dgm:cxn modelId="{F32A1576-3C07-4BE8-9667-35B8E0E5B86B}" type="presParOf" srcId="{63C3DCA4-8D64-422D-8D7A-34E00AC4BE68}" destId="{CC2D111A-9784-460D-8CED-6FA4E8D45E83}" srcOrd="1" destOrd="0" presId="urn:microsoft.com/office/officeart/2005/8/layout/orgChart1"/>
    <dgm:cxn modelId="{51BB4053-D717-47D6-9C83-1B9265B850A7}" type="presParOf" srcId="{63C3DCA4-8D64-422D-8D7A-34E00AC4BE68}" destId="{191585D0-D311-45AF-8AA4-47AE30B1EEE3}" srcOrd="2" destOrd="0" presId="urn:microsoft.com/office/officeart/2005/8/layout/orgChart1"/>
    <dgm:cxn modelId="{C93DB07F-C865-4391-AB9A-A041A5CD329C}" type="presParOf" srcId="{3C0F23AB-9F23-451A-AC45-9FBCC19B192A}" destId="{90EDB176-0B3E-44A2-8D48-F9C3AABA440B}" srcOrd="2" destOrd="0" presId="urn:microsoft.com/office/officeart/2005/8/layout/orgChart1"/>
    <dgm:cxn modelId="{0F4AFD4C-38A5-4F57-B51F-6FD4CA7EF8F0}" type="presParOf" srcId="{3C0F23AB-9F23-451A-AC45-9FBCC19B192A}" destId="{824EEF82-D6CA-4E14-BA19-EA8C00DE07CA}" srcOrd="3" destOrd="0" presId="urn:microsoft.com/office/officeart/2005/8/layout/orgChart1"/>
    <dgm:cxn modelId="{99B70B3B-8C1F-466A-BC4D-911056E7F80F}" type="presParOf" srcId="{824EEF82-D6CA-4E14-BA19-EA8C00DE07CA}" destId="{77854D37-C5F4-4011-84A0-298AD90A2047}" srcOrd="0" destOrd="0" presId="urn:microsoft.com/office/officeart/2005/8/layout/orgChart1"/>
    <dgm:cxn modelId="{5BED2039-74C4-4335-905D-F5F95FE71676}" type="presParOf" srcId="{77854D37-C5F4-4011-84A0-298AD90A2047}" destId="{7A3D0BFE-B0D6-4846-A38D-DF15417C261A}" srcOrd="0" destOrd="0" presId="urn:microsoft.com/office/officeart/2005/8/layout/orgChart1"/>
    <dgm:cxn modelId="{0E0ED839-85C8-4A29-9FE4-DAA506C071A6}" type="presParOf" srcId="{77854D37-C5F4-4011-84A0-298AD90A2047}" destId="{31919AF3-4954-4724-A28F-69D677EB58F2}" srcOrd="1" destOrd="0" presId="urn:microsoft.com/office/officeart/2005/8/layout/orgChart1"/>
    <dgm:cxn modelId="{4869E508-DEBB-4B87-8761-DA7C232031E9}" type="presParOf" srcId="{824EEF82-D6CA-4E14-BA19-EA8C00DE07CA}" destId="{E20C246B-C118-4208-A3B7-37557DF2E5F1}" srcOrd="1" destOrd="0" presId="urn:microsoft.com/office/officeart/2005/8/layout/orgChart1"/>
    <dgm:cxn modelId="{08413AFB-F302-4E85-9F97-4CE257A9647C}" type="presParOf" srcId="{824EEF82-D6CA-4E14-BA19-EA8C00DE07CA}" destId="{E39A867E-35AB-4D0A-B900-4D3CC1D0C0A2}" srcOrd="2" destOrd="0" presId="urn:microsoft.com/office/officeart/2005/8/layout/orgChart1"/>
    <dgm:cxn modelId="{F2C4646C-71A0-49DD-B684-A005D5B31755}" type="presParOf" srcId="{B73FBE52-7390-4421-B21C-634B65F1D8C7}" destId="{88490568-3BD0-4696-BDA1-4B8057A36C49}"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FF1AFD1-F1DB-4078-ADF8-EE91DD0ED70E}" type="doc">
      <dgm:prSet loTypeId="urn:microsoft.com/office/officeart/2005/8/layout/venn1" loCatId="relationship" qsTypeId="urn:microsoft.com/office/officeart/2005/8/quickstyle/simple1" qsCatId="simple" csTypeId="urn:microsoft.com/office/officeart/2005/8/colors/accent1_2" csCatId="accent1"/>
      <dgm:spPr/>
      <dgm:t>
        <a:bodyPr/>
        <a:lstStyle/>
        <a:p>
          <a:endParaRPr lang="en-US"/>
        </a:p>
      </dgm:t>
    </dgm:pt>
    <dgm:pt modelId="{EAF6E2B7-F739-4ED9-B9A5-F9FF370AB1CB}">
      <dgm:prSet/>
      <dgm:spPr/>
      <dgm:t>
        <a:bodyPr/>
        <a:lstStyle/>
        <a:p>
          <a:pPr rtl="0"/>
          <a:r>
            <a:rPr lang="en-US" dirty="0" smtClean="0"/>
            <a:t>Community as Method</a:t>
          </a:r>
          <a:endParaRPr lang="en-US" dirty="0"/>
        </a:p>
      </dgm:t>
    </dgm:pt>
    <dgm:pt modelId="{11DD550D-BDFC-4E36-AD9B-5C4DBF1B00B5}" type="parTrans" cxnId="{5F19F4C1-6EE1-4F26-8A6E-E60D663FE515}">
      <dgm:prSet/>
      <dgm:spPr/>
      <dgm:t>
        <a:bodyPr/>
        <a:lstStyle/>
        <a:p>
          <a:endParaRPr lang="en-US"/>
        </a:p>
      </dgm:t>
    </dgm:pt>
    <dgm:pt modelId="{6D9CFC63-38BA-4BB7-92BF-2B24E9644A5F}" type="sibTrans" cxnId="{5F19F4C1-6EE1-4F26-8A6E-E60D663FE515}">
      <dgm:prSet/>
      <dgm:spPr/>
      <dgm:t>
        <a:bodyPr/>
        <a:lstStyle/>
        <a:p>
          <a:endParaRPr lang="en-US"/>
        </a:p>
      </dgm:t>
    </dgm:pt>
    <dgm:pt modelId="{41825897-FB65-49B9-A7CB-6FDCF0B03979}">
      <dgm:prSet/>
      <dgm:spPr/>
      <dgm:t>
        <a:bodyPr/>
        <a:lstStyle/>
        <a:p>
          <a:pPr rtl="0"/>
          <a:r>
            <a:rPr lang="en-US" smtClean="0"/>
            <a:t>Unit Appearance</a:t>
          </a:r>
          <a:endParaRPr lang="en-US"/>
        </a:p>
      </dgm:t>
    </dgm:pt>
    <dgm:pt modelId="{76D4901B-B94C-4EDD-8DD4-C25DE4AAAE4E}" type="parTrans" cxnId="{797A8D32-A06A-4B0F-B10D-5ADC588F415E}">
      <dgm:prSet/>
      <dgm:spPr/>
      <dgm:t>
        <a:bodyPr/>
        <a:lstStyle/>
        <a:p>
          <a:endParaRPr lang="en-US"/>
        </a:p>
      </dgm:t>
    </dgm:pt>
    <dgm:pt modelId="{882F7EAF-2254-4EE9-993E-FD868DD5CA5A}" type="sibTrans" cxnId="{797A8D32-A06A-4B0F-B10D-5ADC588F415E}">
      <dgm:prSet/>
      <dgm:spPr/>
      <dgm:t>
        <a:bodyPr/>
        <a:lstStyle/>
        <a:p>
          <a:endParaRPr lang="en-US"/>
        </a:p>
      </dgm:t>
    </dgm:pt>
    <dgm:pt modelId="{352FA0E1-946D-40D0-B65F-C9275C6F246D}">
      <dgm:prSet/>
      <dgm:spPr/>
      <dgm:t>
        <a:bodyPr/>
        <a:lstStyle/>
        <a:p>
          <a:pPr rtl="0"/>
          <a:r>
            <a:rPr lang="en-US" smtClean="0"/>
            <a:t>Rules &amp; Norms</a:t>
          </a:r>
          <a:endParaRPr lang="en-US"/>
        </a:p>
      </dgm:t>
    </dgm:pt>
    <dgm:pt modelId="{98AFE6A4-B501-40F1-A678-B7B1E46D58D4}" type="parTrans" cxnId="{AB53727A-FEFC-4F26-98C7-16CAD33D4E2F}">
      <dgm:prSet/>
      <dgm:spPr/>
      <dgm:t>
        <a:bodyPr/>
        <a:lstStyle/>
        <a:p>
          <a:endParaRPr lang="en-US"/>
        </a:p>
      </dgm:t>
    </dgm:pt>
    <dgm:pt modelId="{1F7D2CFC-6808-4080-A202-449B3421FECF}" type="sibTrans" cxnId="{AB53727A-FEFC-4F26-98C7-16CAD33D4E2F}">
      <dgm:prSet/>
      <dgm:spPr/>
      <dgm:t>
        <a:bodyPr/>
        <a:lstStyle/>
        <a:p>
          <a:endParaRPr lang="en-US"/>
        </a:p>
      </dgm:t>
    </dgm:pt>
    <dgm:pt modelId="{0DEB2C64-4CDB-46F6-9BBD-87CEB44EEB48}">
      <dgm:prSet/>
      <dgm:spPr/>
      <dgm:t>
        <a:bodyPr/>
        <a:lstStyle/>
        <a:p>
          <a:pPr rtl="0"/>
          <a:r>
            <a:rPr lang="en-US" smtClean="0"/>
            <a:t>Staff Roles</a:t>
          </a:r>
          <a:endParaRPr lang="en-US"/>
        </a:p>
      </dgm:t>
    </dgm:pt>
    <dgm:pt modelId="{A293CF48-9DD0-4A88-B45D-B8E9A40827AA}" type="parTrans" cxnId="{6E55334D-D237-4B33-AD69-D1FCC3ABF0A4}">
      <dgm:prSet/>
      <dgm:spPr/>
      <dgm:t>
        <a:bodyPr/>
        <a:lstStyle/>
        <a:p>
          <a:endParaRPr lang="en-US"/>
        </a:p>
      </dgm:t>
    </dgm:pt>
    <dgm:pt modelId="{D49D2CF3-AF4A-4756-B56C-33F795BCA32A}" type="sibTrans" cxnId="{6E55334D-D237-4B33-AD69-D1FCC3ABF0A4}">
      <dgm:prSet/>
      <dgm:spPr/>
      <dgm:t>
        <a:bodyPr/>
        <a:lstStyle/>
        <a:p>
          <a:endParaRPr lang="en-US"/>
        </a:p>
      </dgm:t>
    </dgm:pt>
    <dgm:pt modelId="{439B70D2-4FAF-4942-A9DC-7106D1BD2B1F}">
      <dgm:prSet/>
      <dgm:spPr/>
      <dgm:t>
        <a:bodyPr/>
        <a:lstStyle/>
        <a:p>
          <a:pPr rtl="0"/>
          <a:r>
            <a:rPr lang="en-US" smtClean="0"/>
            <a:t>Supervision and Training</a:t>
          </a:r>
          <a:endParaRPr lang="en-US"/>
        </a:p>
      </dgm:t>
    </dgm:pt>
    <dgm:pt modelId="{5E7CA9F8-4722-47BE-87FE-765BBF009B96}" type="parTrans" cxnId="{03193F3E-D9FC-4EBE-A262-B04A84D7991C}">
      <dgm:prSet/>
      <dgm:spPr/>
      <dgm:t>
        <a:bodyPr/>
        <a:lstStyle/>
        <a:p>
          <a:endParaRPr lang="en-US"/>
        </a:p>
      </dgm:t>
    </dgm:pt>
    <dgm:pt modelId="{75E1ECC2-62EF-42F5-B759-9E48B58B0F69}" type="sibTrans" cxnId="{03193F3E-D9FC-4EBE-A262-B04A84D7991C}">
      <dgm:prSet/>
      <dgm:spPr/>
      <dgm:t>
        <a:bodyPr/>
        <a:lstStyle/>
        <a:p>
          <a:endParaRPr lang="en-US"/>
        </a:p>
      </dgm:t>
    </dgm:pt>
    <dgm:pt modelId="{9AB73FC3-598F-4129-8F80-171A46EF1294}" type="pres">
      <dgm:prSet presAssocID="{9FF1AFD1-F1DB-4078-ADF8-EE91DD0ED70E}" presName="compositeShape" presStyleCnt="0">
        <dgm:presLayoutVars>
          <dgm:chMax val="7"/>
          <dgm:dir/>
          <dgm:resizeHandles val="exact"/>
        </dgm:presLayoutVars>
      </dgm:prSet>
      <dgm:spPr/>
      <dgm:t>
        <a:bodyPr/>
        <a:lstStyle/>
        <a:p>
          <a:endParaRPr lang="en-US"/>
        </a:p>
      </dgm:t>
    </dgm:pt>
    <dgm:pt modelId="{9D3404A9-4CC1-48B6-B9DB-7A0B300A64A3}" type="pres">
      <dgm:prSet presAssocID="{EAF6E2B7-F739-4ED9-B9A5-F9FF370AB1CB}" presName="circ1" presStyleLbl="vennNode1" presStyleIdx="0" presStyleCnt="5"/>
      <dgm:spPr/>
    </dgm:pt>
    <dgm:pt modelId="{D7C2F645-BDFF-45A0-ACC8-47967C5EA07B}" type="pres">
      <dgm:prSet presAssocID="{EAF6E2B7-F739-4ED9-B9A5-F9FF370AB1CB}" presName="circ1Tx" presStyleLbl="revTx" presStyleIdx="0" presStyleCnt="0">
        <dgm:presLayoutVars>
          <dgm:chMax val="0"/>
          <dgm:chPref val="0"/>
          <dgm:bulletEnabled val="1"/>
        </dgm:presLayoutVars>
      </dgm:prSet>
      <dgm:spPr/>
      <dgm:t>
        <a:bodyPr/>
        <a:lstStyle/>
        <a:p>
          <a:endParaRPr lang="en-US"/>
        </a:p>
      </dgm:t>
    </dgm:pt>
    <dgm:pt modelId="{44EB0121-29F2-4B86-B5A1-5C1411114AC3}" type="pres">
      <dgm:prSet presAssocID="{41825897-FB65-49B9-A7CB-6FDCF0B03979}" presName="circ2" presStyleLbl="vennNode1" presStyleIdx="1" presStyleCnt="5"/>
      <dgm:spPr/>
    </dgm:pt>
    <dgm:pt modelId="{ABBB8145-F22C-42D7-8997-30F619B363DB}" type="pres">
      <dgm:prSet presAssocID="{41825897-FB65-49B9-A7CB-6FDCF0B03979}" presName="circ2Tx" presStyleLbl="revTx" presStyleIdx="0" presStyleCnt="0">
        <dgm:presLayoutVars>
          <dgm:chMax val="0"/>
          <dgm:chPref val="0"/>
          <dgm:bulletEnabled val="1"/>
        </dgm:presLayoutVars>
      </dgm:prSet>
      <dgm:spPr/>
      <dgm:t>
        <a:bodyPr/>
        <a:lstStyle/>
        <a:p>
          <a:endParaRPr lang="en-US"/>
        </a:p>
      </dgm:t>
    </dgm:pt>
    <dgm:pt modelId="{8C2799BD-8B5A-4078-8809-BD94CCBCB28E}" type="pres">
      <dgm:prSet presAssocID="{352FA0E1-946D-40D0-B65F-C9275C6F246D}" presName="circ3" presStyleLbl="vennNode1" presStyleIdx="2" presStyleCnt="5"/>
      <dgm:spPr/>
    </dgm:pt>
    <dgm:pt modelId="{F377E5E5-A5F9-4755-9DA1-AC8BE25F16AA}" type="pres">
      <dgm:prSet presAssocID="{352FA0E1-946D-40D0-B65F-C9275C6F246D}" presName="circ3Tx" presStyleLbl="revTx" presStyleIdx="0" presStyleCnt="0">
        <dgm:presLayoutVars>
          <dgm:chMax val="0"/>
          <dgm:chPref val="0"/>
          <dgm:bulletEnabled val="1"/>
        </dgm:presLayoutVars>
      </dgm:prSet>
      <dgm:spPr/>
      <dgm:t>
        <a:bodyPr/>
        <a:lstStyle/>
        <a:p>
          <a:endParaRPr lang="en-US"/>
        </a:p>
      </dgm:t>
    </dgm:pt>
    <dgm:pt modelId="{4D9E218B-1C7E-4712-B70B-234BE96372BF}" type="pres">
      <dgm:prSet presAssocID="{0DEB2C64-4CDB-46F6-9BBD-87CEB44EEB48}" presName="circ4" presStyleLbl="vennNode1" presStyleIdx="3" presStyleCnt="5"/>
      <dgm:spPr/>
    </dgm:pt>
    <dgm:pt modelId="{9D68C536-D677-4CB5-8229-FF66D803C5F7}" type="pres">
      <dgm:prSet presAssocID="{0DEB2C64-4CDB-46F6-9BBD-87CEB44EEB48}" presName="circ4Tx" presStyleLbl="revTx" presStyleIdx="0" presStyleCnt="0">
        <dgm:presLayoutVars>
          <dgm:chMax val="0"/>
          <dgm:chPref val="0"/>
          <dgm:bulletEnabled val="1"/>
        </dgm:presLayoutVars>
      </dgm:prSet>
      <dgm:spPr/>
      <dgm:t>
        <a:bodyPr/>
        <a:lstStyle/>
        <a:p>
          <a:endParaRPr lang="en-US"/>
        </a:p>
      </dgm:t>
    </dgm:pt>
    <dgm:pt modelId="{926EC839-4809-4A1E-B787-F96C7CF4C9FC}" type="pres">
      <dgm:prSet presAssocID="{439B70D2-4FAF-4942-A9DC-7106D1BD2B1F}" presName="circ5" presStyleLbl="vennNode1" presStyleIdx="4" presStyleCnt="5"/>
      <dgm:spPr/>
    </dgm:pt>
    <dgm:pt modelId="{84408772-49C8-4BC7-BBAE-FD2DBE73E8FA}" type="pres">
      <dgm:prSet presAssocID="{439B70D2-4FAF-4942-A9DC-7106D1BD2B1F}" presName="circ5Tx" presStyleLbl="revTx" presStyleIdx="0" presStyleCnt="0">
        <dgm:presLayoutVars>
          <dgm:chMax val="0"/>
          <dgm:chPref val="0"/>
          <dgm:bulletEnabled val="1"/>
        </dgm:presLayoutVars>
      </dgm:prSet>
      <dgm:spPr/>
      <dgm:t>
        <a:bodyPr/>
        <a:lstStyle/>
        <a:p>
          <a:endParaRPr lang="en-US"/>
        </a:p>
      </dgm:t>
    </dgm:pt>
  </dgm:ptLst>
  <dgm:cxnLst>
    <dgm:cxn modelId="{8BBA57CE-8459-4C11-909C-48FC6CAFBE11}" type="presOf" srcId="{0DEB2C64-4CDB-46F6-9BBD-87CEB44EEB48}" destId="{9D68C536-D677-4CB5-8229-FF66D803C5F7}" srcOrd="0" destOrd="0" presId="urn:microsoft.com/office/officeart/2005/8/layout/venn1"/>
    <dgm:cxn modelId="{03193F3E-D9FC-4EBE-A262-B04A84D7991C}" srcId="{9FF1AFD1-F1DB-4078-ADF8-EE91DD0ED70E}" destId="{439B70D2-4FAF-4942-A9DC-7106D1BD2B1F}" srcOrd="4" destOrd="0" parTransId="{5E7CA9F8-4722-47BE-87FE-765BBF009B96}" sibTransId="{75E1ECC2-62EF-42F5-B759-9E48B58B0F69}"/>
    <dgm:cxn modelId="{86E92794-44DA-4C0A-8229-95E295355A97}" type="presOf" srcId="{41825897-FB65-49B9-A7CB-6FDCF0B03979}" destId="{ABBB8145-F22C-42D7-8997-30F619B363DB}" srcOrd="0" destOrd="0" presId="urn:microsoft.com/office/officeart/2005/8/layout/venn1"/>
    <dgm:cxn modelId="{797A8D32-A06A-4B0F-B10D-5ADC588F415E}" srcId="{9FF1AFD1-F1DB-4078-ADF8-EE91DD0ED70E}" destId="{41825897-FB65-49B9-A7CB-6FDCF0B03979}" srcOrd="1" destOrd="0" parTransId="{76D4901B-B94C-4EDD-8DD4-C25DE4AAAE4E}" sibTransId="{882F7EAF-2254-4EE9-993E-FD868DD5CA5A}"/>
    <dgm:cxn modelId="{AB53727A-FEFC-4F26-98C7-16CAD33D4E2F}" srcId="{9FF1AFD1-F1DB-4078-ADF8-EE91DD0ED70E}" destId="{352FA0E1-946D-40D0-B65F-C9275C6F246D}" srcOrd="2" destOrd="0" parTransId="{98AFE6A4-B501-40F1-A678-B7B1E46D58D4}" sibTransId="{1F7D2CFC-6808-4080-A202-449B3421FECF}"/>
    <dgm:cxn modelId="{19653007-9ACD-4595-9951-ED37F22E1149}" type="presOf" srcId="{EAF6E2B7-F739-4ED9-B9A5-F9FF370AB1CB}" destId="{D7C2F645-BDFF-45A0-ACC8-47967C5EA07B}" srcOrd="0" destOrd="0" presId="urn:microsoft.com/office/officeart/2005/8/layout/venn1"/>
    <dgm:cxn modelId="{831057F1-8882-46B7-A366-00E6302384D3}" type="presOf" srcId="{352FA0E1-946D-40D0-B65F-C9275C6F246D}" destId="{F377E5E5-A5F9-4755-9DA1-AC8BE25F16AA}" srcOrd="0" destOrd="0" presId="urn:microsoft.com/office/officeart/2005/8/layout/venn1"/>
    <dgm:cxn modelId="{DFCBCBFA-CC3A-40D2-AFAB-5AA9C9BB9A7C}" type="presOf" srcId="{9FF1AFD1-F1DB-4078-ADF8-EE91DD0ED70E}" destId="{9AB73FC3-598F-4129-8F80-171A46EF1294}" srcOrd="0" destOrd="0" presId="urn:microsoft.com/office/officeart/2005/8/layout/venn1"/>
    <dgm:cxn modelId="{5F19F4C1-6EE1-4F26-8A6E-E60D663FE515}" srcId="{9FF1AFD1-F1DB-4078-ADF8-EE91DD0ED70E}" destId="{EAF6E2B7-F739-4ED9-B9A5-F9FF370AB1CB}" srcOrd="0" destOrd="0" parTransId="{11DD550D-BDFC-4E36-AD9B-5C4DBF1B00B5}" sibTransId="{6D9CFC63-38BA-4BB7-92BF-2B24E9644A5F}"/>
    <dgm:cxn modelId="{9A61B983-7F1D-4750-A2B6-9E3D46CF97C4}" type="presOf" srcId="{439B70D2-4FAF-4942-A9DC-7106D1BD2B1F}" destId="{84408772-49C8-4BC7-BBAE-FD2DBE73E8FA}" srcOrd="0" destOrd="0" presId="urn:microsoft.com/office/officeart/2005/8/layout/venn1"/>
    <dgm:cxn modelId="{6E55334D-D237-4B33-AD69-D1FCC3ABF0A4}" srcId="{9FF1AFD1-F1DB-4078-ADF8-EE91DD0ED70E}" destId="{0DEB2C64-4CDB-46F6-9BBD-87CEB44EEB48}" srcOrd="3" destOrd="0" parTransId="{A293CF48-9DD0-4A88-B45D-B8E9A40827AA}" sibTransId="{D49D2CF3-AF4A-4756-B56C-33F795BCA32A}"/>
    <dgm:cxn modelId="{BFAC01D0-654E-46F2-B632-3433E6FF9091}" type="presParOf" srcId="{9AB73FC3-598F-4129-8F80-171A46EF1294}" destId="{9D3404A9-4CC1-48B6-B9DB-7A0B300A64A3}" srcOrd="0" destOrd="0" presId="urn:microsoft.com/office/officeart/2005/8/layout/venn1"/>
    <dgm:cxn modelId="{2E79FB97-67E6-4F36-B34D-29A39183289C}" type="presParOf" srcId="{9AB73FC3-598F-4129-8F80-171A46EF1294}" destId="{D7C2F645-BDFF-45A0-ACC8-47967C5EA07B}" srcOrd="1" destOrd="0" presId="urn:microsoft.com/office/officeart/2005/8/layout/venn1"/>
    <dgm:cxn modelId="{02AC4C19-F78B-49C7-B998-76706FC46B1C}" type="presParOf" srcId="{9AB73FC3-598F-4129-8F80-171A46EF1294}" destId="{44EB0121-29F2-4B86-B5A1-5C1411114AC3}" srcOrd="2" destOrd="0" presId="urn:microsoft.com/office/officeart/2005/8/layout/venn1"/>
    <dgm:cxn modelId="{FE39FF37-CE72-4706-9F6B-E63FB0F8A966}" type="presParOf" srcId="{9AB73FC3-598F-4129-8F80-171A46EF1294}" destId="{ABBB8145-F22C-42D7-8997-30F619B363DB}" srcOrd="3" destOrd="0" presId="urn:microsoft.com/office/officeart/2005/8/layout/venn1"/>
    <dgm:cxn modelId="{8DCEF21E-E9F7-4A92-9462-592D57D5AD99}" type="presParOf" srcId="{9AB73FC3-598F-4129-8F80-171A46EF1294}" destId="{8C2799BD-8B5A-4078-8809-BD94CCBCB28E}" srcOrd="4" destOrd="0" presId="urn:microsoft.com/office/officeart/2005/8/layout/venn1"/>
    <dgm:cxn modelId="{49D61F4E-1EDE-4E8E-B2CF-EEF0E2FF8CDD}" type="presParOf" srcId="{9AB73FC3-598F-4129-8F80-171A46EF1294}" destId="{F377E5E5-A5F9-4755-9DA1-AC8BE25F16AA}" srcOrd="5" destOrd="0" presId="urn:microsoft.com/office/officeart/2005/8/layout/venn1"/>
    <dgm:cxn modelId="{953B8820-9CD2-42DD-B872-ACAFD21D1AA4}" type="presParOf" srcId="{9AB73FC3-598F-4129-8F80-171A46EF1294}" destId="{4D9E218B-1C7E-4712-B70B-234BE96372BF}" srcOrd="6" destOrd="0" presId="urn:microsoft.com/office/officeart/2005/8/layout/venn1"/>
    <dgm:cxn modelId="{3140AE14-8B19-4532-B4A4-ABACF26E6610}" type="presParOf" srcId="{9AB73FC3-598F-4129-8F80-171A46EF1294}" destId="{9D68C536-D677-4CB5-8229-FF66D803C5F7}" srcOrd="7" destOrd="0" presId="urn:microsoft.com/office/officeart/2005/8/layout/venn1"/>
    <dgm:cxn modelId="{E31FAA61-AF9B-4B51-9875-EBD53C1830B2}" type="presParOf" srcId="{9AB73FC3-598F-4129-8F80-171A46EF1294}" destId="{926EC839-4809-4A1E-B787-F96C7CF4C9FC}" srcOrd="8" destOrd="0" presId="urn:microsoft.com/office/officeart/2005/8/layout/venn1"/>
    <dgm:cxn modelId="{DEA9ABFE-30C9-4895-9C75-C2305CDCF00A}" type="presParOf" srcId="{9AB73FC3-598F-4129-8F80-171A46EF1294}" destId="{84408772-49C8-4BC7-BBAE-FD2DBE73E8FA}" srcOrd="9"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FDC0A0-167C-4360-8789-AC5CC6CE54EA}">
      <dsp:nvSpPr>
        <dsp:cNvPr id="0" name=""/>
        <dsp:cNvSpPr/>
      </dsp:nvSpPr>
      <dsp:spPr>
        <a:xfrm rot="4396374">
          <a:off x="1838220" y="920532"/>
          <a:ext cx="3993415" cy="2784909"/>
        </a:xfrm>
        <a:prstGeom prst="swooshArrow">
          <a:avLst>
            <a:gd name="adj1" fmla="val 16310"/>
            <a:gd name="adj2" fmla="val 31370"/>
          </a:avLst>
        </a:prstGeom>
        <a:solidFill>
          <a:schemeClr val="accent1">
            <a:alpha val="90000"/>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B4F40F-4E56-40D2-8B72-E7651EC55FB4}">
      <dsp:nvSpPr>
        <dsp:cNvPr id="0" name=""/>
        <dsp:cNvSpPr/>
      </dsp:nvSpPr>
      <dsp:spPr>
        <a:xfrm>
          <a:off x="3199319" y="1195351"/>
          <a:ext cx="100846" cy="100846"/>
        </a:xfrm>
        <a:prstGeom prst="ellipse">
          <a:avLst/>
        </a:prstGeom>
        <a:solidFill>
          <a:schemeClr val="accent1">
            <a:tint val="40000"/>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7E7341-3DFE-410F-B7CD-E6D57D8A110B}">
      <dsp:nvSpPr>
        <dsp:cNvPr id="0" name=""/>
        <dsp:cNvSpPr/>
      </dsp:nvSpPr>
      <dsp:spPr>
        <a:xfrm>
          <a:off x="3682733" y="1533510"/>
          <a:ext cx="100846" cy="100846"/>
        </a:xfrm>
        <a:prstGeom prst="ellipse">
          <a:avLst/>
        </a:prstGeom>
        <a:solidFill>
          <a:schemeClr val="accent1">
            <a:tint val="40000"/>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A008AC-4897-41A3-B862-19225646E4D5}">
      <dsp:nvSpPr>
        <dsp:cNvPr id="0" name=""/>
        <dsp:cNvSpPr/>
      </dsp:nvSpPr>
      <dsp:spPr>
        <a:xfrm>
          <a:off x="4089819" y="1927643"/>
          <a:ext cx="100846" cy="100846"/>
        </a:xfrm>
        <a:prstGeom prst="ellipse">
          <a:avLst/>
        </a:prstGeom>
        <a:solidFill>
          <a:schemeClr val="accent1">
            <a:tint val="40000"/>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560A616-21F5-45C4-A5B1-7CCFC6B6D724}">
      <dsp:nvSpPr>
        <dsp:cNvPr id="0" name=""/>
        <dsp:cNvSpPr/>
      </dsp:nvSpPr>
      <dsp:spPr>
        <a:xfrm>
          <a:off x="1570513" y="0"/>
          <a:ext cx="1882771" cy="740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b" anchorCtr="0">
          <a:noAutofit/>
        </a:bodyPr>
        <a:lstStyle/>
        <a:p>
          <a:pPr lvl="0" algn="ctr" defTabSz="666750">
            <a:lnSpc>
              <a:spcPct val="90000"/>
            </a:lnSpc>
            <a:spcBef>
              <a:spcPct val="0"/>
            </a:spcBef>
            <a:spcAft>
              <a:spcPct val="35000"/>
            </a:spcAft>
          </a:pPr>
          <a:r>
            <a:rPr lang="en-US" sz="1500" kern="1200" dirty="0" smtClean="0"/>
            <a:t>1936 – Narcotics Farm at US PHS Hospital in Lexington, KY</a:t>
          </a:r>
          <a:endParaRPr lang="en-US" sz="1500" kern="1200" dirty="0"/>
        </a:p>
      </dsp:txBody>
      <dsp:txXfrm>
        <a:off x="1570513" y="0"/>
        <a:ext cx="1882771" cy="740156"/>
      </dsp:txXfrm>
    </dsp:sp>
    <dsp:sp modelId="{C8FB2058-4273-4B13-AE17-8509011C53EE}">
      <dsp:nvSpPr>
        <dsp:cNvPr id="0" name=""/>
        <dsp:cNvSpPr/>
      </dsp:nvSpPr>
      <dsp:spPr>
        <a:xfrm>
          <a:off x="3809485" y="875697"/>
          <a:ext cx="2849600" cy="740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l" defTabSz="666750">
            <a:lnSpc>
              <a:spcPct val="90000"/>
            </a:lnSpc>
            <a:spcBef>
              <a:spcPct val="0"/>
            </a:spcBef>
            <a:spcAft>
              <a:spcPct val="35000"/>
            </a:spcAft>
          </a:pPr>
          <a:r>
            <a:rPr lang="en-US" sz="1500" kern="1200" dirty="0" smtClean="0"/>
            <a:t>1966 - Narcotic Addict Rehabilitation Act</a:t>
          </a:r>
          <a:endParaRPr lang="en-US" sz="1500" kern="1200" dirty="0"/>
        </a:p>
      </dsp:txBody>
      <dsp:txXfrm>
        <a:off x="3809485" y="875697"/>
        <a:ext cx="2849600" cy="740156"/>
      </dsp:txXfrm>
    </dsp:sp>
    <dsp:sp modelId="{D701742A-E9D7-418D-8BA3-A8ACB5FC5240}">
      <dsp:nvSpPr>
        <dsp:cNvPr id="0" name=""/>
        <dsp:cNvSpPr/>
      </dsp:nvSpPr>
      <dsp:spPr>
        <a:xfrm>
          <a:off x="1570513" y="1213855"/>
          <a:ext cx="1679228" cy="740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r" defTabSz="666750">
            <a:lnSpc>
              <a:spcPct val="90000"/>
            </a:lnSpc>
            <a:spcBef>
              <a:spcPct val="0"/>
            </a:spcBef>
            <a:spcAft>
              <a:spcPct val="35000"/>
            </a:spcAft>
          </a:pPr>
          <a:r>
            <a:rPr lang="en-US" sz="1500" kern="1200" dirty="0" smtClean="0"/>
            <a:t>1971 – DAP Units Established</a:t>
          </a:r>
          <a:endParaRPr lang="en-US" sz="1500" kern="1200" dirty="0"/>
        </a:p>
      </dsp:txBody>
      <dsp:txXfrm>
        <a:off x="1570513" y="1213855"/>
        <a:ext cx="1679228" cy="740156"/>
      </dsp:txXfrm>
    </dsp:sp>
    <dsp:sp modelId="{2CE6C0C9-590F-430A-BBF1-63B96DCA915F}">
      <dsp:nvSpPr>
        <dsp:cNvPr id="0" name=""/>
        <dsp:cNvSpPr/>
      </dsp:nvSpPr>
      <dsp:spPr>
        <a:xfrm>
          <a:off x="4441948" y="2363410"/>
          <a:ext cx="100846" cy="100846"/>
        </a:xfrm>
        <a:prstGeom prst="ellipse">
          <a:avLst/>
        </a:prstGeom>
        <a:solidFill>
          <a:schemeClr val="accent1">
            <a:tint val="40000"/>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CA26A6-AB3F-4ADB-98E6-AFBCA62E8DA1}">
      <dsp:nvSpPr>
        <dsp:cNvPr id="0" name=""/>
        <dsp:cNvSpPr/>
      </dsp:nvSpPr>
      <dsp:spPr>
        <a:xfrm>
          <a:off x="4674542" y="1607988"/>
          <a:ext cx="1984543" cy="740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l" defTabSz="666750">
            <a:lnSpc>
              <a:spcPct val="90000"/>
            </a:lnSpc>
            <a:spcBef>
              <a:spcPct val="0"/>
            </a:spcBef>
            <a:spcAft>
              <a:spcPct val="35000"/>
            </a:spcAft>
          </a:pPr>
          <a:r>
            <a:rPr lang="en-US" sz="1500" kern="1200" dirty="0" smtClean="0"/>
            <a:t>1978 – The Drug Abuse Program </a:t>
          </a:r>
          <a:r>
            <a:rPr lang="en-US" sz="1500" kern="1200" dirty="0" err="1" smtClean="0"/>
            <a:t>Incare</a:t>
          </a:r>
          <a:r>
            <a:rPr lang="en-US" sz="1500" kern="1200" dirty="0" smtClean="0"/>
            <a:t> Manual Issued</a:t>
          </a:r>
          <a:endParaRPr lang="en-US" sz="1500" kern="1200" dirty="0"/>
        </a:p>
      </dsp:txBody>
      <dsp:txXfrm>
        <a:off x="4674542" y="1607988"/>
        <a:ext cx="1984543" cy="740156"/>
      </dsp:txXfrm>
    </dsp:sp>
    <dsp:sp modelId="{D913CB05-9E6C-4E10-B0D2-54C8C7B6D739}">
      <dsp:nvSpPr>
        <dsp:cNvPr id="0" name=""/>
        <dsp:cNvSpPr/>
      </dsp:nvSpPr>
      <dsp:spPr>
        <a:xfrm>
          <a:off x="1570513" y="2043755"/>
          <a:ext cx="2544286" cy="740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r" defTabSz="666750">
            <a:lnSpc>
              <a:spcPct val="90000"/>
            </a:lnSpc>
            <a:spcBef>
              <a:spcPct val="0"/>
            </a:spcBef>
            <a:spcAft>
              <a:spcPct val="35000"/>
            </a:spcAft>
          </a:pPr>
          <a:r>
            <a:rPr lang="en-US" sz="1500" kern="1200" dirty="0" smtClean="0"/>
            <a:t>1980’s – Increased Reliance on Non-Residential Treatment Due to Budget Restrictions</a:t>
          </a:r>
          <a:endParaRPr lang="en-US" sz="1500" kern="1200" dirty="0"/>
        </a:p>
      </dsp:txBody>
      <dsp:txXfrm>
        <a:off x="1570513" y="2043755"/>
        <a:ext cx="2544286" cy="740156"/>
      </dsp:txXfrm>
    </dsp:sp>
    <dsp:sp modelId="{FAF75B45-0F28-441B-9BD2-8D02965E8665}">
      <dsp:nvSpPr>
        <dsp:cNvPr id="0" name=""/>
        <dsp:cNvSpPr/>
      </dsp:nvSpPr>
      <dsp:spPr>
        <a:xfrm>
          <a:off x="4725891" y="2807966"/>
          <a:ext cx="100846" cy="100846"/>
        </a:xfrm>
        <a:prstGeom prst="ellipse">
          <a:avLst/>
        </a:prstGeom>
        <a:solidFill>
          <a:schemeClr val="accent1">
            <a:tint val="40000"/>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914A36-BC83-462A-B552-AFF8A0407017}">
      <dsp:nvSpPr>
        <dsp:cNvPr id="0" name=""/>
        <dsp:cNvSpPr/>
      </dsp:nvSpPr>
      <dsp:spPr>
        <a:xfrm>
          <a:off x="5183400" y="2488311"/>
          <a:ext cx="1475686" cy="740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l" defTabSz="666750">
            <a:lnSpc>
              <a:spcPct val="90000"/>
            </a:lnSpc>
            <a:spcBef>
              <a:spcPct val="0"/>
            </a:spcBef>
            <a:spcAft>
              <a:spcPct val="35000"/>
            </a:spcAft>
          </a:pPr>
          <a:r>
            <a:rPr lang="en-US" sz="1500" kern="1200" dirty="0" smtClean="0"/>
            <a:t>1986/1988 – Anti-Drug Abuse Acts</a:t>
          </a:r>
          <a:endParaRPr lang="en-US" sz="1500" kern="1200" dirty="0"/>
        </a:p>
      </dsp:txBody>
      <dsp:txXfrm>
        <a:off x="5183400" y="2488311"/>
        <a:ext cx="1475686" cy="740156"/>
      </dsp:txXfrm>
    </dsp:sp>
    <dsp:sp modelId="{7AD86241-45A0-4F03-BD78-C9B57927F983}">
      <dsp:nvSpPr>
        <dsp:cNvPr id="0" name=""/>
        <dsp:cNvSpPr/>
      </dsp:nvSpPr>
      <dsp:spPr>
        <a:xfrm>
          <a:off x="4114800" y="3885819"/>
          <a:ext cx="2544286" cy="740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t" anchorCtr="0">
          <a:noAutofit/>
        </a:bodyPr>
        <a:lstStyle/>
        <a:p>
          <a:pPr lvl="0" algn="ctr" defTabSz="666750">
            <a:lnSpc>
              <a:spcPct val="90000"/>
            </a:lnSpc>
            <a:spcBef>
              <a:spcPct val="0"/>
            </a:spcBef>
            <a:spcAft>
              <a:spcPct val="35000"/>
            </a:spcAft>
          </a:pPr>
          <a:r>
            <a:rPr lang="en-US" sz="1500" kern="1200" smtClean="0"/>
            <a:t>1989 – First Residential Drug Abuse Program (RDAP) Activated </a:t>
          </a:r>
          <a:endParaRPr lang="en-US" sz="1500" kern="1200" dirty="0"/>
        </a:p>
      </dsp:txBody>
      <dsp:txXfrm>
        <a:off x="4114800" y="3885819"/>
        <a:ext cx="2544286" cy="74015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95F324-2A0D-4643-9232-532F209AA461}">
      <dsp:nvSpPr>
        <dsp:cNvPr id="0" name=""/>
        <dsp:cNvSpPr/>
      </dsp:nvSpPr>
      <dsp:spPr>
        <a:xfrm>
          <a:off x="3305254" y="1318402"/>
          <a:ext cx="1619091" cy="1619091"/>
        </a:xfrm>
        <a:prstGeom prst="ellipse">
          <a:avLst/>
        </a:prstGeom>
        <a:solidFill>
          <a:schemeClr val="accent1">
            <a:alpha val="50000"/>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F60BF77A-A5B4-41CD-AB18-42AF4C107EB1}">
      <dsp:nvSpPr>
        <dsp:cNvPr id="0" name=""/>
        <dsp:cNvSpPr/>
      </dsp:nvSpPr>
      <dsp:spPr>
        <a:xfrm>
          <a:off x="3175727" y="0"/>
          <a:ext cx="1878145" cy="108710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933450" rtl="0">
            <a:lnSpc>
              <a:spcPct val="90000"/>
            </a:lnSpc>
            <a:spcBef>
              <a:spcPct val="0"/>
            </a:spcBef>
            <a:spcAft>
              <a:spcPct val="35000"/>
            </a:spcAft>
          </a:pPr>
          <a:r>
            <a:rPr lang="en-US" sz="2100" kern="1200" smtClean="0"/>
            <a:t>Transition</a:t>
          </a:r>
          <a:endParaRPr lang="en-US" sz="2100" kern="1200"/>
        </a:p>
      </dsp:txBody>
      <dsp:txXfrm>
        <a:off x="3175727" y="0"/>
        <a:ext cx="1878145" cy="1087104"/>
      </dsp:txXfrm>
    </dsp:sp>
    <dsp:sp modelId="{4415B45E-B902-4A21-8D9B-6F20FF2E6642}">
      <dsp:nvSpPr>
        <dsp:cNvPr id="0" name=""/>
        <dsp:cNvSpPr/>
      </dsp:nvSpPr>
      <dsp:spPr>
        <a:xfrm>
          <a:off x="3921156" y="1765734"/>
          <a:ext cx="1619091" cy="1619091"/>
        </a:xfrm>
        <a:prstGeom prst="ellipse">
          <a:avLst/>
        </a:prstGeom>
        <a:solidFill>
          <a:schemeClr val="accent1">
            <a:alpha val="50000"/>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81DCDFA0-831C-4DD5-8286-29F3A19D1D7E}">
      <dsp:nvSpPr>
        <dsp:cNvPr id="0" name=""/>
        <dsp:cNvSpPr/>
      </dsp:nvSpPr>
      <dsp:spPr>
        <a:xfrm>
          <a:off x="5669127" y="1434052"/>
          <a:ext cx="1683854" cy="117962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933450" rtl="0">
            <a:lnSpc>
              <a:spcPct val="90000"/>
            </a:lnSpc>
            <a:spcBef>
              <a:spcPct val="0"/>
            </a:spcBef>
            <a:spcAft>
              <a:spcPct val="35000"/>
            </a:spcAft>
          </a:pPr>
          <a:r>
            <a:rPr lang="en-US" sz="2100" kern="1200" smtClean="0"/>
            <a:t>Community Activities</a:t>
          </a:r>
          <a:endParaRPr lang="en-US" sz="2100" kern="1200"/>
        </a:p>
      </dsp:txBody>
      <dsp:txXfrm>
        <a:off x="5669127" y="1434052"/>
        <a:ext cx="1683854" cy="1179623"/>
      </dsp:txXfrm>
    </dsp:sp>
    <dsp:sp modelId="{695082DB-2E08-4F52-9E90-12497CCE98AA}">
      <dsp:nvSpPr>
        <dsp:cNvPr id="0" name=""/>
        <dsp:cNvSpPr/>
      </dsp:nvSpPr>
      <dsp:spPr>
        <a:xfrm>
          <a:off x="3686064" y="2490162"/>
          <a:ext cx="1619091" cy="1619091"/>
        </a:xfrm>
        <a:prstGeom prst="ellipse">
          <a:avLst/>
        </a:prstGeom>
        <a:solidFill>
          <a:schemeClr val="accent1">
            <a:alpha val="50000"/>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333A9F0F-0F8E-4640-BA73-F124645D93D0}">
      <dsp:nvSpPr>
        <dsp:cNvPr id="0" name=""/>
        <dsp:cNvSpPr/>
      </dsp:nvSpPr>
      <dsp:spPr>
        <a:xfrm>
          <a:off x="5410073" y="3446351"/>
          <a:ext cx="1683854" cy="117962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933450" rtl="0">
            <a:lnSpc>
              <a:spcPct val="90000"/>
            </a:lnSpc>
            <a:spcBef>
              <a:spcPct val="0"/>
            </a:spcBef>
            <a:spcAft>
              <a:spcPct val="35000"/>
            </a:spcAft>
          </a:pPr>
          <a:r>
            <a:rPr lang="en-US" sz="2100" kern="1200" smtClean="0"/>
            <a:t>Treatment Phases Through Journals</a:t>
          </a:r>
          <a:endParaRPr lang="en-US" sz="2100" kern="1200"/>
        </a:p>
      </dsp:txBody>
      <dsp:txXfrm>
        <a:off x="5410073" y="3446351"/>
        <a:ext cx="1683854" cy="1179623"/>
      </dsp:txXfrm>
    </dsp:sp>
    <dsp:sp modelId="{5F131C57-EC58-4816-8D83-2A010821156F}">
      <dsp:nvSpPr>
        <dsp:cNvPr id="0" name=""/>
        <dsp:cNvSpPr/>
      </dsp:nvSpPr>
      <dsp:spPr>
        <a:xfrm>
          <a:off x="2924444" y="2490162"/>
          <a:ext cx="1619091" cy="1619091"/>
        </a:xfrm>
        <a:prstGeom prst="ellipse">
          <a:avLst/>
        </a:prstGeom>
        <a:solidFill>
          <a:schemeClr val="accent1">
            <a:alpha val="50000"/>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BD2DEA8C-5C35-42C8-8BFE-D42FEC541D30}">
      <dsp:nvSpPr>
        <dsp:cNvPr id="0" name=""/>
        <dsp:cNvSpPr/>
      </dsp:nvSpPr>
      <dsp:spPr>
        <a:xfrm>
          <a:off x="1135672" y="3446351"/>
          <a:ext cx="1683854" cy="117962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933450" rtl="0">
            <a:lnSpc>
              <a:spcPct val="90000"/>
            </a:lnSpc>
            <a:spcBef>
              <a:spcPct val="0"/>
            </a:spcBef>
            <a:spcAft>
              <a:spcPct val="35000"/>
            </a:spcAft>
          </a:pPr>
          <a:r>
            <a:rPr lang="en-US" sz="2100" kern="1200" smtClean="0"/>
            <a:t>Small Therapy Groups</a:t>
          </a:r>
          <a:endParaRPr lang="en-US" sz="2100" kern="1200"/>
        </a:p>
      </dsp:txBody>
      <dsp:txXfrm>
        <a:off x="1135672" y="3446351"/>
        <a:ext cx="1683854" cy="1179623"/>
      </dsp:txXfrm>
    </dsp:sp>
    <dsp:sp modelId="{6A5B2322-BDD2-4C97-BD8D-10A1F20BDB27}">
      <dsp:nvSpPr>
        <dsp:cNvPr id="0" name=""/>
        <dsp:cNvSpPr/>
      </dsp:nvSpPr>
      <dsp:spPr>
        <a:xfrm>
          <a:off x="2689352" y="1765734"/>
          <a:ext cx="1619091" cy="1619091"/>
        </a:xfrm>
        <a:prstGeom prst="ellipse">
          <a:avLst/>
        </a:prstGeom>
        <a:solidFill>
          <a:schemeClr val="accent1">
            <a:alpha val="50000"/>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F91274BC-C9D8-4592-BA80-AED6C8D1DB8D}">
      <dsp:nvSpPr>
        <dsp:cNvPr id="0" name=""/>
        <dsp:cNvSpPr/>
      </dsp:nvSpPr>
      <dsp:spPr>
        <a:xfrm>
          <a:off x="876617" y="1434052"/>
          <a:ext cx="1683854" cy="117962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933450" rtl="0">
            <a:lnSpc>
              <a:spcPct val="90000"/>
            </a:lnSpc>
            <a:spcBef>
              <a:spcPct val="0"/>
            </a:spcBef>
            <a:spcAft>
              <a:spcPct val="35000"/>
            </a:spcAft>
          </a:pPr>
          <a:r>
            <a:rPr lang="en-US" sz="2100" kern="1200" smtClean="0"/>
            <a:t>Community Jobs</a:t>
          </a:r>
          <a:endParaRPr lang="en-US" sz="2100" kern="1200"/>
        </a:p>
      </dsp:txBody>
      <dsp:txXfrm>
        <a:off x="876617" y="1434052"/>
        <a:ext cx="1683854" cy="117962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48A5D8-B213-474D-AB11-663EA0F77E71}">
      <dsp:nvSpPr>
        <dsp:cNvPr id="0" name=""/>
        <dsp:cNvSpPr/>
      </dsp:nvSpPr>
      <dsp:spPr>
        <a:xfrm>
          <a:off x="3965" y="1620130"/>
          <a:ext cx="1680079" cy="1385714"/>
        </a:xfrm>
        <a:prstGeom prst="roundRect">
          <a:avLst>
            <a:gd name="adj" fmla="val 10000"/>
          </a:avLst>
        </a:prstGeom>
        <a:solidFill>
          <a:schemeClr val="accent1">
            <a:alpha val="90000"/>
            <a:tint val="4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rtl="0">
            <a:lnSpc>
              <a:spcPct val="90000"/>
            </a:lnSpc>
            <a:spcBef>
              <a:spcPct val="0"/>
            </a:spcBef>
            <a:spcAft>
              <a:spcPct val="15000"/>
            </a:spcAft>
            <a:buChar char="••"/>
          </a:pPr>
          <a:r>
            <a:rPr lang="en-US" sz="1400" kern="1200" dirty="0" smtClean="0"/>
            <a:t>Psychosocial Assessment</a:t>
          </a:r>
          <a:endParaRPr lang="en-US" sz="1400" kern="1200" dirty="0"/>
        </a:p>
        <a:p>
          <a:pPr marL="114300" lvl="1" indent="-114300" algn="l" defTabSz="622300" rtl="0">
            <a:lnSpc>
              <a:spcPct val="90000"/>
            </a:lnSpc>
            <a:spcBef>
              <a:spcPct val="0"/>
            </a:spcBef>
            <a:spcAft>
              <a:spcPct val="15000"/>
            </a:spcAft>
            <a:buChar char="••"/>
          </a:pPr>
          <a:r>
            <a:rPr lang="en-US" sz="1400" kern="1200" dirty="0" smtClean="0"/>
            <a:t>Individualized Treatment Plan</a:t>
          </a:r>
          <a:endParaRPr lang="en-US" sz="1400" kern="1200" dirty="0"/>
        </a:p>
      </dsp:txBody>
      <dsp:txXfrm>
        <a:off x="35854" y="1652019"/>
        <a:ext cx="1616301" cy="1024997"/>
      </dsp:txXfrm>
    </dsp:sp>
    <dsp:sp modelId="{86E6C033-7B7C-453F-B7BC-44DC72C896C8}">
      <dsp:nvSpPr>
        <dsp:cNvPr id="0" name=""/>
        <dsp:cNvSpPr/>
      </dsp:nvSpPr>
      <dsp:spPr>
        <a:xfrm>
          <a:off x="956220" y="1979235"/>
          <a:ext cx="1809870" cy="1809870"/>
        </a:xfrm>
        <a:prstGeom prst="leftCircularArrow">
          <a:avLst>
            <a:gd name="adj1" fmla="val 2919"/>
            <a:gd name="adj2" fmla="val 357202"/>
            <a:gd name="adj3" fmla="val 2132713"/>
            <a:gd name="adj4" fmla="val 9024489"/>
            <a:gd name="adj5" fmla="val 340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48EECFD-E68D-4A9C-A26E-78771AB3E446}">
      <dsp:nvSpPr>
        <dsp:cNvPr id="0" name=""/>
        <dsp:cNvSpPr/>
      </dsp:nvSpPr>
      <dsp:spPr>
        <a:xfrm>
          <a:off x="377316" y="2708905"/>
          <a:ext cx="1493404" cy="593877"/>
        </a:xfrm>
        <a:prstGeom prst="roundRect">
          <a:avLst>
            <a:gd name="adj" fmla="val 10000"/>
          </a:avLst>
        </a:prstGeom>
        <a:solidFill>
          <a:schemeClr val="lt1">
            <a:hueOff val="0"/>
            <a:satOff val="0"/>
            <a:lumOff val="0"/>
            <a:alphaOff val="0"/>
          </a:schemeClr>
        </a:solidFill>
        <a:ln w="48000" cap="flat" cmpd="thickThin"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lang="en-US" sz="1200" kern="1200" dirty="0" smtClean="0"/>
            <a:t>Phase I:  Orientation           (2 months)</a:t>
          </a:r>
          <a:endParaRPr lang="en-US" sz="1200" kern="1200" dirty="0"/>
        </a:p>
      </dsp:txBody>
      <dsp:txXfrm>
        <a:off x="394710" y="2726299"/>
        <a:ext cx="1458616" cy="559089"/>
      </dsp:txXfrm>
    </dsp:sp>
    <dsp:sp modelId="{AE5EAD05-08C8-4F1A-B9C9-E6B7BC48CD27}">
      <dsp:nvSpPr>
        <dsp:cNvPr id="0" name=""/>
        <dsp:cNvSpPr/>
      </dsp:nvSpPr>
      <dsp:spPr>
        <a:xfrm>
          <a:off x="2122270" y="1620130"/>
          <a:ext cx="1680079" cy="1385714"/>
        </a:xfrm>
        <a:prstGeom prst="roundRect">
          <a:avLst>
            <a:gd name="adj" fmla="val 10000"/>
          </a:avLst>
        </a:prstGeom>
        <a:solidFill>
          <a:schemeClr val="accent1">
            <a:alpha val="90000"/>
            <a:tint val="4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rtl="0">
            <a:lnSpc>
              <a:spcPct val="90000"/>
            </a:lnSpc>
            <a:spcBef>
              <a:spcPct val="0"/>
            </a:spcBef>
            <a:spcAft>
              <a:spcPct val="15000"/>
            </a:spcAft>
            <a:buChar char="••"/>
          </a:pPr>
          <a:r>
            <a:rPr lang="en-US" sz="1400" kern="1200" dirty="0" smtClean="0"/>
            <a:t>Rational Thinking</a:t>
          </a:r>
          <a:endParaRPr lang="en-US" sz="1400" kern="1200" dirty="0"/>
        </a:p>
        <a:p>
          <a:pPr marL="114300" lvl="1" indent="-114300" algn="l" defTabSz="622300" rtl="0">
            <a:lnSpc>
              <a:spcPct val="90000"/>
            </a:lnSpc>
            <a:spcBef>
              <a:spcPct val="0"/>
            </a:spcBef>
            <a:spcAft>
              <a:spcPct val="15000"/>
            </a:spcAft>
            <a:buChar char="••"/>
          </a:pPr>
          <a:r>
            <a:rPr lang="en-US" sz="1400" kern="1200" dirty="0" smtClean="0"/>
            <a:t>Criminal Lifestyles</a:t>
          </a:r>
          <a:endParaRPr lang="en-US" sz="1400" kern="1200" dirty="0"/>
        </a:p>
        <a:p>
          <a:pPr marL="114300" lvl="1" indent="-114300" algn="l" defTabSz="622300" rtl="0">
            <a:lnSpc>
              <a:spcPct val="90000"/>
            </a:lnSpc>
            <a:spcBef>
              <a:spcPct val="0"/>
            </a:spcBef>
            <a:spcAft>
              <a:spcPct val="15000"/>
            </a:spcAft>
            <a:buChar char="••"/>
          </a:pPr>
          <a:r>
            <a:rPr lang="en-US" sz="1400" kern="1200" dirty="0" smtClean="0"/>
            <a:t>Living with Others</a:t>
          </a:r>
          <a:endParaRPr lang="en-US" sz="1400" kern="1200" dirty="0"/>
        </a:p>
        <a:p>
          <a:pPr marL="114300" lvl="1" indent="-114300" algn="l" defTabSz="622300" rtl="0">
            <a:lnSpc>
              <a:spcPct val="90000"/>
            </a:lnSpc>
            <a:spcBef>
              <a:spcPct val="0"/>
            </a:spcBef>
            <a:spcAft>
              <a:spcPct val="15000"/>
            </a:spcAft>
            <a:buChar char="••"/>
          </a:pPr>
          <a:r>
            <a:rPr lang="en-US" sz="1400" kern="1200" dirty="0" smtClean="0"/>
            <a:t>Lifestyle Balance</a:t>
          </a:r>
          <a:endParaRPr lang="en-US" sz="1400" kern="1200" dirty="0"/>
        </a:p>
      </dsp:txBody>
      <dsp:txXfrm>
        <a:off x="2154159" y="1948958"/>
        <a:ext cx="1616301" cy="1024997"/>
      </dsp:txXfrm>
    </dsp:sp>
    <dsp:sp modelId="{E853793D-722E-4C59-9C8C-6625E59EC9A0}">
      <dsp:nvSpPr>
        <dsp:cNvPr id="0" name=""/>
        <dsp:cNvSpPr/>
      </dsp:nvSpPr>
      <dsp:spPr>
        <a:xfrm>
          <a:off x="3060524" y="782537"/>
          <a:ext cx="2024546" cy="2024546"/>
        </a:xfrm>
        <a:prstGeom prst="circularArrow">
          <a:avLst>
            <a:gd name="adj1" fmla="val 2609"/>
            <a:gd name="adj2" fmla="val 317026"/>
            <a:gd name="adj3" fmla="val 19507463"/>
            <a:gd name="adj4" fmla="val 12575511"/>
            <a:gd name="adj5" fmla="val 30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43C7A0C-E164-4F63-8D79-E6BDE86816C9}">
      <dsp:nvSpPr>
        <dsp:cNvPr id="0" name=""/>
        <dsp:cNvSpPr/>
      </dsp:nvSpPr>
      <dsp:spPr>
        <a:xfrm>
          <a:off x="2495621" y="1323191"/>
          <a:ext cx="1493404" cy="593877"/>
        </a:xfrm>
        <a:prstGeom prst="roundRect">
          <a:avLst>
            <a:gd name="adj" fmla="val 10000"/>
          </a:avLst>
        </a:prstGeom>
        <a:solidFill>
          <a:schemeClr val="lt1">
            <a:hueOff val="0"/>
            <a:satOff val="0"/>
            <a:lumOff val="0"/>
            <a:alphaOff val="0"/>
          </a:schemeClr>
        </a:solidFill>
        <a:ln w="48000" cap="flat" cmpd="thickThin"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lang="en-US" sz="1200" kern="1200" dirty="0" smtClean="0"/>
            <a:t>Phase II:  Core Treatment                      (5 months)</a:t>
          </a:r>
          <a:endParaRPr lang="en-US" sz="1200" kern="1200" dirty="0"/>
        </a:p>
      </dsp:txBody>
      <dsp:txXfrm>
        <a:off x="2513015" y="1340585"/>
        <a:ext cx="1458616" cy="559089"/>
      </dsp:txXfrm>
    </dsp:sp>
    <dsp:sp modelId="{C31DEEF8-FD56-4F3E-8BD3-E966784EB1DF}">
      <dsp:nvSpPr>
        <dsp:cNvPr id="0" name=""/>
        <dsp:cNvSpPr/>
      </dsp:nvSpPr>
      <dsp:spPr>
        <a:xfrm>
          <a:off x="4240574" y="1620130"/>
          <a:ext cx="1680079" cy="1385714"/>
        </a:xfrm>
        <a:prstGeom prst="roundRect">
          <a:avLst>
            <a:gd name="adj" fmla="val 10000"/>
          </a:avLst>
        </a:prstGeom>
        <a:solidFill>
          <a:schemeClr val="accent1">
            <a:alpha val="90000"/>
            <a:tint val="4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rtl="0">
            <a:lnSpc>
              <a:spcPct val="90000"/>
            </a:lnSpc>
            <a:spcBef>
              <a:spcPct val="0"/>
            </a:spcBef>
            <a:spcAft>
              <a:spcPct val="15000"/>
            </a:spcAft>
            <a:buChar char="••"/>
          </a:pPr>
          <a:r>
            <a:rPr lang="en-US" sz="1400" kern="1200" dirty="0" smtClean="0"/>
            <a:t>Recovery Maintenance</a:t>
          </a:r>
          <a:endParaRPr lang="en-US" sz="1400" kern="1200" dirty="0"/>
        </a:p>
        <a:p>
          <a:pPr marL="114300" lvl="1" indent="-114300" algn="l" defTabSz="622300" rtl="0">
            <a:lnSpc>
              <a:spcPct val="90000"/>
            </a:lnSpc>
            <a:spcBef>
              <a:spcPct val="0"/>
            </a:spcBef>
            <a:spcAft>
              <a:spcPct val="15000"/>
            </a:spcAft>
            <a:buChar char="••"/>
          </a:pPr>
          <a:r>
            <a:rPr lang="en-US" sz="1400" kern="1200" dirty="0" smtClean="0"/>
            <a:t>Transition</a:t>
          </a:r>
          <a:endParaRPr lang="en-US" sz="1400" kern="1200" dirty="0"/>
        </a:p>
      </dsp:txBody>
      <dsp:txXfrm>
        <a:off x="4272463" y="1652019"/>
        <a:ext cx="1616301" cy="1024997"/>
      </dsp:txXfrm>
    </dsp:sp>
    <dsp:sp modelId="{9E4AFA73-E936-4DE7-809E-57E9974DF5BE}">
      <dsp:nvSpPr>
        <dsp:cNvPr id="0" name=""/>
        <dsp:cNvSpPr/>
      </dsp:nvSpPr>
      <dsp:spPr>
        <a:xfrm>
          <a:off x="5192829" y="1979235"/>
          <a:ext cx="1809870" cy="1809870"/>
        </a:xfrm>
        <a:prstGeom prst="leftCircularArrow">
          <a:avLst>
            <a:gd name="adj1" fmla="val 2919"/>
            <a:gd name="adj2" fmla="val 357202"/>
            <a:gd name="adj3" fmla="val 2132713"/>
            <a:gd name="adj4" fmla="val 9024489"/>
            <a:gd name="adj5" fmla="val 340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7408017-8F23-4729-8A80-0F8FAED029C4}">
      <dsp:nvSpPr>
        <dsp:cNvPr id="0" name=""/>
        <dsp:cNvSpPr/>
      </dsp:nvSpPr>
      <dsp:spPr>
        <a:xfrm>
          <a:off x="4613925" y="2708905"/>
          <a:ext cx="1493404" cy="593877"/>
        </a:xfrm>
        <a:prstGeom prst="roundRect">
          <a:avLst>
            <a:gd name="adj" fmla="val 10000"/>
          </a:avLst>
        </a:prstGeom>
        <a:solidFill>
          <a:schemeClr val="lt1">
            <a:hueOff val="0"/>
            <a:satOff val="0"/>
            <a:lumOff val="0"/>
            <a:alphaOff val="0"/>
          </a:schemeClr>
        </a:solidFill>
        <a:ln w="48000" cap="flat" cmpd="thickThin"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lang="en-US" sz="1200" kern="1200" dirty="0" smtClean="0"/>
            <a:t>Phase III:  Transition            (2 months)</a:t>
          </a:r>
          <a:endParaRPr lang="en-US" sz="1200" kern="1200" dirty="0"/>
        </a:p>
      </dsp:txBody>
      <dsp:txXfrm>
        <a:off x="4631319" y="2726299"/>
        <a:ext cx="1458616" cy="559089"/>
      </dsp:txXfrm>
    </dsp:sp>
    <dsp:sp modelId="{29F64971-BAC5-4E89-A8B7-883917155E50}">
      <dsp:nvSpPr>
        <dsp:cNvPr id="0" name=""/>
        <dsp:cNvSpPr/>
      </dsp:nvSpPr>
      <dsp:spPr>
        <a:xfrm>
          <a:off x="6358879" y="1620130"/>
          <a:ext cx="1680079" cy="1385714"/>
        </a:xfrm>
        <a:prstGeom prst="roundRect">
          <a:avLst>
            <a:gd name="adj" fmla="val 10000"/>
          </a:avLst>
        </a:prstGeom>
        <a:solidFill>
          <a:schemeClr val="accent1">
            <a:alpha val="90000"/>
            <a:tint val="4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rtl="0">
            <a:lnSpc>
              <a:spcPct val="90000"/>
            </a:lnSpc>
            <a:spcBef>
              <a:spcPct val="0"/>
            </a:spcBef>
            <a:spcAft>
              <a:spcPct val="15000"/>
            </a:spcAft>
            <a:buChar char="••"/>
          </a:pPr>
          <a:r>
            <a:rPr lang="en-US" sz="1400" kern="1200" dirty="0" smtClean="0"/>
            <a:t>Community-Based Treatment Services</a:t>
          </a:r>
          <a:endParaRPr lang="en-US" sz="1400" kern="1200" dirty="0"/>
        </a:p>
      </dsp:txBody>
      <dsp:txXfrm>
        <a:off x="6390768" y="1948958"/>
        <a:ext cx="1616301" cy="1024997"/>
      </dsp:txXfrm>
    </dsp:sp>
    <dsp:sp modelId="{27F9948C-7D96-4A8C-B8CC-81DF2A6E363E}">
      <dsp:nvSpPr>
        <dsp:cNvPr id="0" name=""/>
        <dsp:cNvSpPr/>
      </dsp:nvSpPr>
      <dsp:spPr>
        <a:xfrm>
          <a:off x="6732230" y="1323191"/>
          <a:ext cx="1493404" cy="593877"/>
        </a:xfrm>
        <a:prstGeom prst="roundRect">
          <a:avLst>
            <a:gd name="adj" fmla="val 10000"/>
          </a:avLst>
        </a:prstGeom>
        <a:solidFill>
          <a:schemeClr val="lt1">
            <a:hueOff val="0"/>
            <a:satOff val="0"/>
            <a:lumOff val="0"/>
            <a:alphaOff val="0"/>
          </a:schemeClr>
        </a:solidFill>
        <a:ln w="48000" cap="flat" cmpd="thickThin"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lang="en-US" sz="1200" kern="1200" dirty="0" smtClean="0"/>
            <a:t>Final Phase: Return to the Community           (6 months)</a:t>
          </a:r>
          <a:endParaRPr lang="en-US" sz="1200" kern="1200" dirty="0"/>
        </a:p>
      </dsp:txBody>
      <dsp:txXfrm>
        <a:off x="6749624" y="1340585"/>
        <a:ext cx="1458616" cy="5590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FDC0A0-167C-4360-8789-AC5CC6CE54EA}">
      <dsp:nvSpPr>
        <dsp:cNvPr id="0" name=""/>
        <dsp:cNvSpPr/>
      </dsp:nvSpPr>
      <dsp:spPr>
        <a:xfrm rot="4396374">
          <a:off x="1838220" y="920532"/>
          <a:ext cx="3993415" cy="2784909"/>
        </a:xfrm>
        <a:prstGeom prst="swooshArrow">
          <a:avLst>
            <a:gd name="adj1" fmla="val 16310"/>
            <a:gd name="adj2" fmla="val 31370"/>
          </a:avLst>
        </a:prstGeom>
        <a:solidFill>
          <a:schemeClr val="accent1">
            <a:alpha val="90000"/>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C8E2B5-A852-4BB1-80F1-9F2A20D2B77B}">
      <dsp:nvSpPr>
        <dsp:cNvPr id="0" name=""/>
        <dsp:cNvSpPr/>
      </dsp:nvSpPr>
      <dsp:spPr>
        <a:xfrm>
          <a:off x="3199319" y="1195351"/>
          <a:ext cx="100846" cy="100846"/>
        </a:xfrm>
        <a:prstGeom prst="ellipse">
          <a:avLst/>
        </a:prstGeom>
        <a:solidFill>
          <a:schemeClr val="accent1">
            <a:tint val="40000"/>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B5EBE2-FC24-4196-9152-3C426DDF2B6A}">
      <dsp:nvSpPr>
        <dsp:cNvPr id="0" name=""/>
        <dsp:cNvSpPr/>
      </dsp:nvSpPr>
      <dsp:spPr>
        <a:xfrm>
          <a:off x="3768730" y="1632506"/>
          <a:ext cx="100846" cy="100846"/>
        </a:xfrm>
        <a:prstGeom prst="ellipse">
          <a:avLst/>
        </a:prstGeom>
        <a:solidFill>
          <a:schemeClr val="accent1">
            <a:tint val="40000"/>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16702C-D9D6-4C01-9E4D-90A95451BFB0}">
      <dsp:nvSpPr>
        <dsp:cNvPr id="0" name=""/>
        <dsp:cNvSpPr/>
      </dsp:nvSpPr>
      <dsp:spPr>
        <a:xfrm>
          <a:off x="4280641" y="2144139"/>
          <a:ext cx="100846" cy="100846"/>
        </a:xfrm>
        <a:prstGeom prst="ellipse">
          <a:avLst/>
        </a:prstGeom>
        <a:solidFill>
          <a:schemeClr val="accent1">
            <a:tint val="40000"/>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E844D46-C9B7-4410-BDF7-C7782EC8E81D}">
      <dsp:nvSpPr>
        <dsp:cNvPr id="0" name=""/>
        <dsp:cNvSpPr/>
      </dsp:nvSpPr>
      <dsp:spPr>
        <a:xfrm>
          <a:off x="1570513" y="0"/>
          <a:ext cx="1882771" cy="740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b" anchorCtr="0">
          <a:noAutofit/>
        </a:bodyPr>
        <a:lstStyle/>
        <a:p>
          <a:pPr lvl="0" algn="ctr" defTabSz="711200">
            <a:lnSpc>
              <a:spcPct val="90000"/>
            </a:lnSpc>
            <a:spcBef>
              <a:spcPct val="0"/>
            </a:spcBef>
            <a:spcAft>
              <a:spcPct val="35000"/>
            </a:spcAft>
          </a:pPr>
          <a:r>
            <a:rPr lang="en-US" sz="1600" kern="1200" dirty="0" smtClean="0"/>
            <a:t>1994 – Violent Crime Control and Law Enforcement Act  </a:t>
          </a:r>
          <a:endParaRPr lang="en-US" sz="1600" kern="1200" dirty="0"/>
        </a:p>
      </dsp:txBody>
      <dsp:txXfrm>
        <a:off x="1570513" y="0"/>
        <a:ext cx="1882771" cy="740156"/>
      </dsp:txXfrm>
    </dsp:sp>
    <dsp:sp modelId="{736ADDED-8C68-49CD-8739-1906FEFDCD93}">
      <dsp:nvSpPr>
        <dsp:cNvPr id="0" name=""/>
        <dsp:cNvSpPr/>
      </dsp:nvSpPr>
      <dsp:spPr>
        <a:xfrm>
          <a:off x="3860371" y="875697"/>
          <a:ext cx="2798714" cy="740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l" defTabSz="711200">
            <a:lnSpc>
              <a:spcPct val="90000"/>
            </a:lnSpc>
            <a:spcBef>
              <a:spcPct val="0"/>
            </a:spcBef>
            <a:spcAft>
              <a:spcPct val="35000"/>
            </a:spcAft>
          </a:pPr>
          <a:r>
            <a:rPr lang="en-US" sz="1600" kern="1200" dirty="0" smtClean="0"/>
            <a:t>1999 – Expansion of Community-Based Treatment Services</a:t>
          </a:r>
          <a:endParaRPr lang="en-US" sz="1600" kern="1200" dirty="0"/>
        </a:p>
      </dsp:txBody>
      <dsp:txXfrm>
        <a:off x="3860371" y="875697"/>
        <a:ext cx="2798714" cy="740156"/>
      </dsp:txXfrm>
    </dsp:sp>
    <dsp:sp modelId="{5C15274B-E2C1-46F4-9555-967186371B65}">
      <dsp:nvSpPr>
        <dsp:cNvPr id="0" name=""/>
        <dsp:cNvSpPr/>
      </dsp:nvSpPr>
      <dsp:spPr>
        <a:xfrm>
          <a:off x="1570513" y="1312851"/>
          <a:ext cx="1882771" cy="740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r" defTabSz="711200">
            <a:lnSpc>
              <a:spcPct val="90000"/>
            </a:lnSpc>
            <a:spcBef>
              <a:spcPct val="0"/>
            </a:spcBef>
            <a:spcAft>
              <a:spcPct val="35000"/>
            </a:spcAft>
          </a:pPr>
          <a:r>
            <a:rPr lang="en-US" sz="1600" kern="1200" dirty="0" smtClean="0"/>
            <a:t>2000 – TRIAD Study Yields Empirical Support for RDAP</a:t>
          </a:r>
          <a:endParaRPr lang="en-US" sz="1600" kern="1200" dirty="0"/>
        </a:p>
      </dsp:txBody>
      <dsp:txXfrm>
        <a:off x="1570513" y="1312851"/>
        <a:ext cx="1882771" cy="740156"/>
      </dsp:txXfrm>
    </dsp:sp>
    <dsp:sp modelId="{E0F3F132-73F2-4ACD-ADFF-E8B12763D63F}">
      <dsp:nvSpPr>
        <dsp:cNvPr id="0" name=""/>
        <dsp:cNvSpPr/>
      </dsp:nvSpPr>
      <dsp:spPr>
        <a:xfrm>
          <a:off x="4651089" y="2707120"/>
          <a:ext cx="100846" cy="100846"/>
        </a:xfrm>
        <a:prstGeom prst="ellipse">
          <a:avLst/>
        </a:prstGeom>
        <a:solidFill>
          <a:schemeClr val="accent1">
            <a:tint val="40000"/>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6B3039-C7AE-4DB1-8018-08E6E111E79E}">
      <dsp:nvSpPr>
        <dsp:cNvPr id="0" name=""/>
        <dsp:cNvSpPr/>
      </dsp:nvSpPr>
      <dsp:spPr>
        <a:xfrm>
          <a:off x="4776314" y="1824484"/>
          <a:ext cx="1882771" cy="740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l" defTabSz="711200">
            <a:lnSpc>
              <a:spcPct val="90000"/>
            </a:lnSpc>
            <a:spcBef>
              <a:spcPct val="0"/>
            </a:spcBef>
            <a:spcAft>
              <a:spcPct val="35000"/>
            </a:spcAft>
          </a:pPr>
          <a:r>
            <a:rPr lang="en-US" sz="1600" kern="1200" dirty="0" smtClean="0"/>
            <a:t>2003 – Expansion of Non-Residential Drug Abuse Program</a:t>
          </a:r>
          <a:endParaRPr lang="en-US" sz="1600" kern="1200" dirty="0"/>
        </a:p>
      </dsp:txBody>
      <dsp:txXfrm>
        <a:off x="4776314" y="1824484"/>
        <a:ext cx="1882771" cy="740156"/>
      </dsp:txXfrm>
    </dsp:sp>
    <dsp:sp modelId="{78FB853B-57EE-4BED-BB61-6E68270E1C4D}">
      <dsp:nvSpPr>
        <dsp:cNvPr id="0" name=""/>
        <dsp:cNvSpPr/>
      </dsp:nvSpPr>
      <dsp:spPr>
        <a:xfrm>
          <a:off x="1570513" y="2387465"/>
          <a:ext cx="2798714" cy="740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r" defTabSz="711200">
            <a:lnSpc>
              <a:spcPct val="90000"/>
            </a:lnSpc>
            <a:spcBef>
              <a:spcPct val="0"/>
            </a:spcBef>
            <a:spcAft>
              <a:spcPct val="35000"/>
            </a:spcAft>
          </a:pPr>
          <a:r>
            <a:rPr lang="en-US" sz="1600" kern="1200" dirty="0" smtClean="0"/>
            <a:t>2009 – Psychology Treatment Programs Policy Issued</a:t>
          </a:r>
          <a:endParaRPr lang="en-US" sz="1600" kern="1200" dirty="0"/>
        </a:p>
      </dsp:txBody>
      <dsp:txXfrm>
        <a:off x="1570513" y="2387465"/>
        <a:ext cx="2798714" cy="740156"/>
      </dsp:txXfrm>
    </dsp:sp>
    <dsp:sp modelId="{043F3649-81A7-4AD1-8793-9243C3558875}">
      <dsp:nvSpPr>
        <dsp:cNvPr id="0" name=""/>
        <dsp:cNvSpPr/>
      </dsp:nvSpPr>
      <dsp:spPr>
        <a:xfrm>
          <a:off x="4114800" y="3885819"/>
          <a:ext cx="2544286" cy="740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t" anchorCtr="0">
          <a:noAutofit/>
        </a:bodyPr>
        <a:lstStyle/>
        <a:p>
          <a:pPr lvl="0" algn="ctr" defTabSz="711200">
            <a:lnSpc>
              <a:spcPct val="90000"/>
            </a:lnSpc>
            <a:spcBef>
              <a:spcPct val="0"/>
            </a:spcBef>
            <a:spcAft>
              <a:spcPct val="35000"/>
            </a:spcAft>
          </a:pPr>
          <a:r>
            <a:rPr lang="en-US" sz="1600" kern="1200" dirty="0" smtClean="0"/>
            <a:t>2013 – Large Scale RDAP Expansion</a:t>
          </a:r>
          <a:endParaRPr lang="en-US" sz="1600" kern="1200" dirty="0"/>
        </a:p>
      </dsp:txBody>
      <dsp:txXfrm>
        <a:off x="4114800" y="3885819"/>
        <a:ext cx="2544286" cy="7401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F8A561-3349-4AB5-A32B-CAAE5580B8E3}">
      <dsp:nvSpPr>
        <dsp:cNvPr id="0" name=""/>
        <dsp:cNvSpPr/>
      </dsp:nvSpPr>
      <dsp:spPr>
        <a:xfrm rot="16200000">
          <a:off x="900906" y="-900906"/>
          <a:ext cx="2312987" cy="4114800"/>
        </a:xfrm>
        <a:prstGeom prst="round1Rect">
          <a:avLst/>
        </a:prstGeom>
        <a:solidFill>
          <a:schemeClr val="accent1">
            <a:shade val="80000"/>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rtl="0">
            <a:lnSpc>
              <a:spcPct val="90000"/>
            </a:lnSpc>
            <a:spcBef>
              <a:spcPct val="0"/>
            </a:spcBef>
            <a:spcAft>
              <a:spcPct val="35000"/>
            </a:spcAft>
          </a:pPr>
          <a:r>
            <a:rPr lang="en-US" sz="2900" kern="1200" dirty="0" smtClean="0"/>
            <a:t>Drug Education</a:t>
          </a:r>
          <a:endParaRPr lang="en-US" sz="2900" kern="1200" dirty="0"/>
        </a:p>
      </dsp:txBody>
      <dsp:txXfrm rot="5400000">
        <a:off x="-1" y="1"/>
        <a:ext cx="4114800" cy="1734740"/>
      </dsp:txXfrm>
    </dsp:sp>
    <dsp:sp modelId="{68B6CAE4-7B77-4613-B3AC-8F9FC69FD52C}">
      <dsp:nvSpPr>
        <dsp:cNvPr id="0" name=""/>
        <dsp:cNvSpPr/>
      </dsp:nvSpPr>
      <dsp:spPr>
        <a:xfrm>
          <a:off x="4114800" y="0"/>
          <a:ext cx="4114800" cy="2312987"/>
        </a:xfrm>
        <a:prstGeom prst="round1Rect">
          <a:avLst/>
        </a:prstGeom>
        <a:solidFill>
          <a:schemeClr val="accent1">
            <a:shade val="80000"/>
            <a:hueOff val="-193693"/>
            <a:satOff val="-5935"/>
            <a:lumOff val="11507"/>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rtl="0">
            <a:lnSpc>
              <a:spcPct val="90000"/>
            </a:lnSpc>
            <a:spcBef>
              <a:spcPct val="0"/>
            </a:spcBef>
            <a:spcAft>
              <a:spcPct val="35000"/>
            </a:spcAft>
          </a:pPr>
          <a:r>
            <a:rPr lang="en-US" sz="2900" kern="1200" dirty="0" smtClean="0"/>
            <a:t>Non-Residential Drug Abuse Program</a:t>
          </a:r>
          <a:endParaRPr lang="en-US" sz="2900" kern="1200" dirty="0"/>
        </a:p>
      </dsp:txBody>
      <dsp:txXfrm>
        <a:off x="4114800" y="0"/>
        <a:ext cx="4114800" cy="1734740"/>
      </dsp:txXfrm>
    </dsp:sp>
    <dsp:sp modelId="{30C57800-6F9A-4D85-A4F4-8D4BA2BAB029}">
      <dsp:nvSpPr>
        <dsp:cNvPr id="0" name=""/>
        <dsp:cNvSpPr/>
      </dsp:nvSpPr>
      <dsp:spPr>
        <a:xfrm rot="10800000">
          <a:off x="0" y="2312987"/>
          <a:ext cx="4114800" cy="2312987"/>
        </a:xfrm>
        <a:prstGeom prst="round1Rect">
          <a:avLst/>
        </a:prstGeom>
        <a:solidFill>
          <a:schemeClr val="accent1">
            <a:shade val="80000"/>
            <a:hueOff val="-387386"/>
            <a:satOff val="-11871"/>
            <a:lumOff val="23014"/>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rtl="0">
            <a:lnSpc>
              <a:spcPct val="90000"/>
            </a:lnSpc>
            <a:spcBef>
              <a:spcPct val="0"/>
            </a:spcBef>
            <a:spcAft>
              <a:spcPct val="35000"/>
            </a:spcAft>
          </a:pPr>
          <a:r>
            <a:rPr lang="en-US" sz="2900" kern="1200" smtClean="0"/>
            <a:t>Residential Drug Abuse Program</a:t>
          </a:r>
          <a:endParaRPr lang="en-US" sz="2900" kern="1200"/>
        </a:p>
      </dsp:txBody>
      <dsp:txXfrm rot="10800000">
        <a:off x="0" y="2891234"/>
        <a:ext cx="4114800" cy="1734740"/>
      </dsp:txXfrm>
    </dsp:sp>
    <dsp:sp modelId="{4B68A2FB-76F2-47E3-BB7F-500DE257E218}">
      <dsp:nvSpPr>
        <dsp:cNvPr id="0" name=""/>
        <dsp:cNvSpPr/>
      </dsp:nvSpPr>
      <dsp:spPr>
        <a:xfrm rot="5400000">
          <a:off x="5015706" y="1412081"/>
          <a:ext cx="2312987" cy="4114800"/>
        </a:xfrm>
        <a:prstGeom prst="round1Rect">
          <a:avLst/>
        </a:prstGeom>
        <a:solidFill>
          <a:schemeClr val="accent1">
            <a:shade val="80000"/>
            <a:hueOff val="-581079"/>
            <a:satOff val="-17806"/>
            <a:lumOff val="34521"/>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rtl="0">
            <a:lnSpc>
              <a:spcPct val="90000"/>
            </a:lnSpc>
            <a:spcBef>
              <a:spcPct val="0"/>
            </a:spcBef>
            <a:spcAft>
              <a:spcPct val="35000"/>
            </a:spcAft>
          </a:pPr>
          <a:r>
            <a:rPr lang="en-US" sz="2900" kern="1200" smtClean="0"/>
            <a:t>Community Transition</a:t>
          </a:r>
          <a:endParaRPr lang="en-US" sz="2900" kern="1200"/>
        </a:p>
      </dsp:txBody>
      <dsp:txXfrm rot="-5400000">
        <a:off x="4114799" y="2891234"/>
        <a:ext cx="4114800" cy="1734740"/>
      </dsp:txXfrm>
    </dsp:sp>
    <dsp:sp modelId="{A14D016C-7E70-4F13-932A-94BBC164E859}">
      <dsp:nvSpPr>
        <dsp:cNvPr id="0" name=""/>
        <dsp:cNvSpPr/>
      </dsp:nvSpPr>
      <dsp:spPr>
        <a:xfrm>
          <a:off x="2880359" y="1734740"/>
          <a:ext cx="2468880" cy="1156493"/>
        </a:xfrm>
        <a:prstGeom prst="roundRect">
          <a:avLst/>
        </a:prstGeom>
        <a:solidFill>
          <a:schemeClr val="accent1">
            <a:tint val="40000"/>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n-US" sz="2900" kern="1200" smtClean="0"/>
            <a:t>Core Components</a:t>
          </a:r>
          <a:endParaRPr lang="en-US" sz="2900" kern="1200"/>
        </a:p>
      </dsp:txBody>
      <dsp:txXfrm>
        <a:off x="2936814" y="1791195"/>
        <a:ext cx="2355970" cy="10435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35B104-88AF-4118-89E4-038891F3110E}">
      <dsp:nvSpPr>
        <dsp:cNvPr id="0" name=""/>
        <dsp:cNvSpPr/>
      </dsp:nvSpPr>
      <dsp:spPr>
        <a:xfrm>
          <a:off x="1801812" y="0"/>
          <a:ext cx="4625975" cy="4625975"/>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44C122-FD6C-413B-9005-0C8ACFC2554B}">
      <dsp:nvSpPr>
        <dsp:cNvPr id="0" name=""/>
        <dsp:cNvSpPr/>
      </dsp:nvSpPr>
      <dsp:spPr>
        <a:xfrm>
          <a:off x="2102500" y="300688"/>
          <a:ext cx="1850390" cy="1850390"/>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en-US" sz="1900" kern="1200" smtClean="0"/>
            <a:t>Dual Diagnosis RDAP</a:t>
          </a:r>
          <a:endParaRPr lang="en-US" sz="1900" kern="1200"/>
        </a:p>
        <a:p>
          <a:pPr marL="114300" lvl="1" indent="-114300" algn="l" defTabSz="666750" rtl="0">
            <a:lnSpc>
              <a:spcPct val="90000"/>
            </a:lnSpc>
            <a:spcBef>
              <a:spcPct val="0"/>
            </a:spcBef>
            <a:spcAft>
              <a:spcPct val="15000"/>
            </a:spcAft>
            <a:buChar char="••"/>
          </a:pPr>
          <a:r>
            <a:rPr lang="en-US" sz="1500" kern="1200" smtClean="0"/>
            <a:t>Co-Occurring Disorders</a:t>
          </a:r>
          <a:endParaRPr lang="en-US" sz="1500" kern="1200"/>
        </a:p>
      </dsp:txBody>
      <dsp:txXfrm>
        <a:off x="2192829" y="391017"/>
        <a:ext cx="1669732" cy="1669732"/>
      </dsp:txXfrm>
    </dsp:sp>
    <dsp:sp modelId="{617B7BBD-1DB1-471D-81D9-1259DC1BB913}">
      <dsp:nvSpPr>
        <dsp:cNvPr id="0" name=""/>
        <dsp:cNvSpPr/>
      </dsp:nvSpPr>
      <dsp:spPr>
        <a:xfrm>
          <a:off x="4276709" y="300688"/>
          <a:ext cx="1850390" cy="1850390"/>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en-US" sz="1900" kern="1200" smtClean="0"/>
            <a:t>Challenge Program</a:t>
          </a:r>
          <a:endParaRPr lang="en-US" sz="1900" kern="1200"/>
        </a:p>
        <a:p>
          <a:pPr marL="114300" lvl="1" indent="-114300" algn="l" defTabSz="666750" rtl="0">
            <a:lnSpc>
              <a:spcPct val="90000"/>
            </a:lnSpc>
            <a:spcBef>
              <a:spcPct val="0"/>
            </a:spcBef>
            <a:spcAft>
              <a:spcPct val="15000"/>
            </a:spcAft>
            <a:buChar char="••"/>
          </a:pPr>
          <a:r>
            <a:rPr lang="en-US" sz="1500" kern="1200" smtClean="0"/>
            <a:t>High Security Offenders</a:t>
          </a:r>
          <a:endParaRPr lang="en-US" sz="1500" kern="1200"/>
        </a:p>
      </dsp:txBody>
      <dsp:txXfrm>
        <a:off x="4367038" y="391017"/>
        <a:ext cx="1669732" cy="1669732"/>
      </dsp:txXfrm>
    </dsp:sp>
    <dsp:sp modelId="{544D4DB6-96D5-4FAA-8041-AA64358B29D7}">
      <dsp:nvSpPr>
        <dsp:cNvPr id="0" name=""/>
        <dsp:cNvSpPr/>
      </dsp:nvSpPr>
      <dsp:spPr>
        <a:xfrm>
          <a:off x="2102500" y="2474896"/>
          <a:ext cx="1850390" cy="1850390"/>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en-US" sz="1900" kern="1200" smtClean="0"/>
            <a:t>Resolve Program</a:t>
          </a:r>
          <a:endParaRPr lang="en-US" sz="1900" kern="1200"/>
        </a:p>
        <a:p>
          <a:pPr marL="114300" lvl="1" indent="-114300" algn="l" defTabSz="666750" rtl="0">
            <a:lnSpc>
              <a:spcPct val="90000"/>
            </a:lnSpc>
            <a:spcBef>
              <a:spcPct val="0"/>
            </a:spcBef>
            <a:spcAft>
              <a:spcPct val="15000"/>
            </a:spcAft>
            <a:buChar char="••"/>
          </a:pPr>
          <a:r>
            <a:rPr lang="en-US" sz="1500" kern="1200" smtClean="0"/>
            <a:t>Female Offenders with Trauma-Related Disorders</a:t>
          </a:r>
          <a:endParaRPr lang="en-US" sz="1500" kern="1200"/>
        </a:p>
      </dsp:txBody>
      <dsp:txXfrm>
        <a:off x="2192829" y="2565225"/>
        <a:ext cx="1669732" cy="1669732"/>
      </dsp:txXfrm>
    </dsp:sp>
    <dsp:sp modelId="{6141E346-9CC4-4DA7-BCEF-C8756FD0D2E9}">
      <dsp:nvSpPr>
        <dsp:cNvPr id="0" name=""/>
        <dsp:cNvSpPr/>
      </dsp:nvSpPr>
      <dsp:spPr>
        <a:xfrm>
          <a:off x="4276709" y="2474896"/>
          <a:ext cx="1850390" cy="1850390"/>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en-US" sz="1900" kern="1200" smtClean="0"/>
            <a:t>BRAVE Program</a:t>
          </a:r>
          <a:endParaRPr lang="en-US" sz="1900" kern="1200"/>
        </a:p>
        <a:p>
          <a:pPr marL="114300" lvl="1" indent="-114300" algn="l" defTabSz="666750" rtl="0">
            <a:lnSpc>
              <a:spcPct val="90000"/>
            </a:lnSpc>
            <a:spcBef>
              <a:spcPct val="0"/>
            </a:spcBef>
            <a:spcAft>
              <a:spcPct val="15000"/>
            </a:spcAft>
            <a:buChar char="••"/>
          </a:pPr>
          <a:r>
            <a:rPr lang="en-US" sz="1500" kern="1200" smtClean="0"/>
            <a:t>Young Offenders Serving Long Sentences</a:t>
          </a:r>
          <a:endParaRPr lang="en-US" sz="1500" kern="1200"/>
        </a:p>
      </dsp:txBody>
      <dsp:txXfrm>
        <a:off x="4367038" y="2565225"/>
        <a:ext cx="1669732" cy="166973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969E2D-6819-453D-9F75-ECCD7E6C2179}">
      <dsp:nvSpPr>
        <dsp:cNvPr id="0" name=""/>
        <dsp:cNvSpPr/>
      </dsp:nvSpPr>
      <dsp:spPr>
        <a:xfrm>
          <a:off x="2960687" y="1187390"/>
          <a:ext cx="1436558" cy="498640"/>
        </a:xfrm>
        <a:custGeom>
          <a:avLst/>
          <a:gdLst/>
          <a:ahLst/>
          <a:cxnLst/>
          <a:rect l="0" t="0" r="0" b="0"/>
          <a:pathLst>
            <a:path>
              <a:moveTo>
                <a:pt x="0" y="0"/>
              </a:moveTo>
              <a:lnTo>
                <a:pt x="0" y="249320"/>
              </a:lnTo>
              <a:lnTo>
                <a:pt x="1436558" y="249320"/>
              </a:lnTo>
              <a:lnTo>
                <a:pt x="1436558" y="498640"/>
              </a:lnTo>
            </a:path>
          </a:pathLst>
        </a:custGeom>
        <a:noFill/>
        <a:ln w="48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6B1082-6EBB-41B4-B249-F40FB87999CE}">
      <dsp:nvSpPr>
        <dsp:cNvPr id="0" name=""/>
        <dsp:cNvSpPr/>
      </dsp:nvSpPr>
      <dsp:spPr>
        <a:xfrm>
          <a:off x="574337" y="2873269"/>
          <a:ext cx="356171" cy="1092411"/>
        </a:xfrm>
        <a:custGeom>
          <a:avLst/>
          <a:gdLst/>
          <a:ahLst/>
          <a:cxnLst/>
          <a:rect l="0" t="0" r="0" b="0"/>
          <a:pathLst>
            <a:path>
              <a:moveTo>
                <a:pt x="0" y="0"/>
              </a:moveTo>
              <a:lnTo>
                <a:pt x="0" y="1092411"/>
              </a:lnTo>
              <a:lnTo>
                <a:pt x="356171" y="1092411"/>
              </a:lnTo>
            </a:path>
          </a:pathLst>
        </a:custGeom>
        <a:noFill/>
        <a:ln w="48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484598-874D-42DF-AE98-BAC1DD32E72B}">
      <dsp:nvSpPr>
        <dsp:cNvPr id="0" name=""/>
        <dsp:cNvSpPr/>
      </dsp:nvSpPr>
      <dsp:spPr>
        <a:xfrm>
          <a:off x="1524128" y="1187390"/>
          <a:ext cx="1436558" cy="498640"/>
        </a:xfrm>
        <a:custGeom>
          <a:avLst/>
          <a:gdLst/>
          <a:ahLst/>
          <a:cxnLst/>
          <a:rect l="0" t="0" r="0" b="0"/>
          <a:pathLst>
            <a:path>
              <a:moveTo>
                <a:pt x="1436558" y="0"/>
              </a:moveTo>
              <a:lnTo>
                <a:pt x="1436558" y="249320"/>
              </a:lnTo>
              <a:lnTo>
                <a:pt x="0" y="249320"/>
              </a:lnTo>
              <a:lnTo>
                <a:pt x="0" y="498640"/>
              </a:lnTo>
            </a:path>
          </a:pathLst>
        </a:custGeom>
        <a:noFill/>
        <a:ln w="48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C6A38D-E93D-4C29-BAB3-A1154FC1FB57}">
      <dsp:nvSpPr>
        <dsp:cNvPr id="0" name=""/>
        <dsp:cNvSpPr/>
      </dsp:nvSpPr>
      <dsp:spPr>
        <a:xfrm>
          <a:off x="1773448" y="151"/>
          <a:ext cx="2374477" cy="1187238"/>
        </a:xfrm>
        <a:prstGeom prst="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rtl="0">
            <a:lnSpc>
              <a:spcPct val="90000"/>
            </a:lnSpc>
            <a:spcBef>
              <a:spcPct val="0"/>
            </a:spcBef>
            <a:spcAft>
              <a:spcPct val="35000"/>
            </a:spcAft>
          </a:pPr>
          <a:r>
            <a:rPr lang="en-US" sz="2700" kern="1200" dirty="0" smtClean="0"/>
            <a:t>Chief Psychologist</a:t>
          </a:r>
          <a:endParaRPr lang="en-US" sz="2700" kern="1200" dirty="0"/>
        </a:p>
      </dsp:txBody>
      <dsp:txXfrm>
        <a:off x="1773448" y="151"/>
        <a:ext cx="2374477" cy="1187238"/>
      </dsp:txXfrm>
    </dsp:sp>
    <dsp:sp modelId="{05287F6F-4CF3-4C74-9CB3-0554B427108B}">
      <dsp:nvSpPr>
        <dsp:cNvPr id="0" name=""/>
        <dsp:cNvSpPr/>
      </dsp:nvSpPr>
      <dsp:spPr>
        <a:xfrm>
          <a:off x="336890" y="1686030"/>
          <a:ext cx="2374477" cy="1187238"/>
        </a:xfrm>
        <a:prstGeom prst="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rtl="0">
            <a:lnSpc>
              <a:spcPct val="90000"/>
            </a:lnSpc>
            <a:spcBef>
              <a:spcPct val="0"/>
            </a:spcBef>
            <a:spcAft>
              <a:spcPct val="35000"/>
            </a:spcAft>
          </a:pPr>
          <a:r>
            <a:rPr lang="en-US" sz="2700" kern="1200" dirty="0" smtClean="0"/>
            <a:t>Drug Abuse Program Coordinator</a:t>
          </a:r>
          <a:endParaRPr lang="en-US" sz="2700" kern="1200" dirty="0"/>
        </a:p>
      </dsp:txBody>
      <dsp:txXfrm>
        <a:off x="336890" y="1686030"/>
        <a:ext cx="2374477" cy="1187238"/>
      </dsp:txXfrm>
    </dsp:sp>
    <dsp:sp modelId="{04E7A934-C659-4B6B-A5EA-717527A28FB9}">
      <dsp:nvSpPr>
        <dsp:cNvPr id="0" name=""/>
        <dsp:cNvSpPr/>
      </dsp:nvSpPr>
      <dsp:spPr>
        <a:xfrm>
          <a:off x="930509" y="3372061"/>
          <a:ext cx="2374477" cy="1187238"/>
        </a:xfrm>
        <a:prstGeom prst="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rtl="0">
            <a:lnSpc>
              <a:spcPct val="90000"/>
            </a:lnSpc>
            <a:spcBef>
              <a:spcPct val="0"/>
            </a:spcBef>
            <a:spcAft>
              <a:spcPct val="35000"/>
            </a:spcAft>
          </a:pPr>
          <a:r>
            <a:rPr lang="en-US" sz="2700" kern="1200" dirty="0" smtClean="0"/>
            <a:t>3-5  Treatment Specialists</a:t>
          </a:r>
          <a:endParaRPr lang="en-US" sz="2700" kern="1200" dirty="0"/>
        </a:p>
      </dsp:txBody>
      <dsp:txXfrm>
        <a:off x="930509" y="3372061"/>
        <a:ext cx="2374477" cy="1187238"/>
      </dsp:txXfrm>
    </dsp:sp>
    <dsp:sp modelId="{EAC85668-D514-46ED-9E5C-C8DACF446165}">
      <dsp:nvSpPr>
        <dsp:cNvPr id="0" name=""/>
        <dsp:cNvSpPr/>
      </dsp:nvSpPr>
      <dsp:spPr>
        <a:xfrm>
          <a:off x="3210007" y="1686030"/>
          <a:ext cx="2374477" cy="1187238"/>
        </a:xfrm>
        <a:prstGeom prst="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rtl="0">
            <a:lnSpc>
              <a:spcPct val="90000"/>
            </a:lnSpc>
            <a:spcBef>
              <a:spcPct val="0"/>
            </a:spcBef>
            <a:spcAft>
              <a:spcPct val="35000"/>
            </a:spcAft>
          </a:pPr>
          <a:r>
            <a:rPr lang="en-US" sz="2700" kern="1200" dirty="0" smtClean="0"/>
            <a:t>Other Psychologists &amp; Support Staff</a:t>
          </a:r>
          <a:endParaRPr lang="en-US" sz="2700" kern="1200" dirty="0"/>
        </a:p>
      </dsp:txBody>
      <dsp:txXfrm>
        <a:off x="3210007" y="1686030"/>
        <a:ext cx="2374477" cy="118723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3C92E1-46CE-4981-A383-0CD383B0FF9B}">
      <dsp:nvSpPr>
        <dsp:cNvPr id="0" name=""/>
        <dsp:cNvSpPr/>
      </dsp:nvSpPr>
      <dsp:spPr>
        <a:xfrm>
          <a:off x="2960687" y="1998453"/>
          <a:ext cx="1620228" cy="562393"/>
        </a:xfrm>
        <a:custGeom>
          <a:avLst/>
          <a:gdLst/>
          <a:ahLst/>
          <a:cxnLst/>
          <a:rect l="0" t="0" r="0" b="0"/>
          <a:pathLst>
            <a:path>
              <a:moveTo>
                <a:pt x="0" y="0"/>
              </a:moveTo>
              <a:lnTo>
                <a:pt x="0" y="281196"/>
              </a:lnTo>
              <a:lnTo>
                <a:pt x="1620228" y="281196"/>
              </a:lnTo>
              <a:lnTo>
                <a:pt x="1620228" y="562393"/>
              </a:lnTo>
            </a:path>
          </a:pathLst>
        </a:custGeom>
        <a:noFill/>
        <a:ln w="48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6BE34A-2122-4ADC-B334-0D4E8A7CAF2B}">
      <dsp:nvSpPr>
        <dsp:cNvPr id="0" name=""/>
        <dsp:cNvSpPr/>
      </dsp:nvSpPr>
      <dsp:spPr>
        <a:xfrm>
          <a:off x="1340459" y="1998453"/>
          <a:ext cx="1620228" cy="562393"/>
        </a:xfrm>
        <a:custGeom>
          <a:avLst/>
          <a:gdLst/>
          <a:ahLst/>
          <a:cxnLst/>
          <a:rect l="0" t="0" r="0" b="0"/>
          <a:pathLst>
            <a:path>
              <a:moveTo>
                <a:pt x="1620228" y="0"/>
              </a:moveTo>
              <a:lnTo>
                <a:pt x="1620228" y="281196"/>
              </a:lnTo>
              <a:lnTo>
                <a:pt x="0" y="281196"/>
              </a:lnTo>
              <a:lnTo>
                <a:pt x="0" y="562393"/>
              </a:lnTo>
            </a:path>
          </a:pathLst>
        </a:custGeom>
        <a:noFill/>
        <a:ln w="48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04639F-0DAE-408D-B2C6-1BD0DAD34EF9}">
      <dsp:nvSpPr>
        <dsp:cNvPr id="0" name=""/>
        <dsp:cNvSpPr/>
      </dsp:nvSpPr>
      <dsp:spPr>
        <a:xfrm>
          <a:off x="1621655" y="659421"/>
          <a:ext cx="2678063" cy="1339031"/>
        </a:xfrm>
        <a:prstGeom prst="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rtl="0">
            <a:lnSpc>
              <a:spcPct val="90000"/>
            </a:lnSpc>
            <a:spcBef>
              <a:spcPct val="0"/>
            </a:spcBef>
            <a:spcAft>
              <a:spcPct val="35000"/>
            </a:spcAft>
          </a:pPr>
          <a:r>
            <a:rPr lang="en-US" sz="2300" kern="1200" dirty="0" smtClean="0"/>
            <a:t>Supervisory Community Treatment Services Coordinator</a:t>
          </a:r>
          <a:endParaRPr lang="en-US" sz="2300" kern="1200" dirty="0"/>
        </a:p>
      </dsp:txBody>
      <dsp:txXfrm>
        <a:off x="1621655" y="659421"/>
        <a:ext cx="2678063" cy="1339031"/>
      </dsp:txXfrm>
    </dsp:sp>
    <dsp:sp modelId="{0E9B089C-B3FF-4B6D-87A7-10F9A2B95D0F}">
      <dsp:nvSpPr>
        <dsp:cNvPr id="0" name=""/>
        <dsp:cNvSpPr/>
      </dsp:nvSpPr>
      <dsp:spPr>
        <a:xfrm>
          <a:off x="1427" y="2560846"/>
          <a:ext cx="2678063" cy="1339031"/>
        </a:xfrm>
        <a:prstGeom prst="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rtl="0">
            <a:lnSpc>
              <a:spcPct val="90000"/>
            </a:lnSpc>
            <a:spcBef>
              <a:spcPct val="0"/>
            </a:spcBef>
            <a:spcAft>
              <a:spcPct val="35000"/>
            </a:spcAft>
          </a:pPr>
          <a:r>
            <a:rPr lang="en-US" sz="2300" kern="1200" dirty="0" smtClean="0"/>
            <a:t>4-6 Community Treatment Oversight Specialists</a:t>
          </a:r>
          <a:endParaRPr lang="en-US" sz="2300" kern="1200" dirty="0"/>
        </a:p>
      </dsp:txBody>
      <dsp:txXfrm>
        <a:off x="1427" y="2560846"/>
        <a:ext cx="2678063" cy="1339031"/>
      </dsp:txXfrm>
    </dsp:sp>
    <dsp:sp modelId="{939EE8B4-E440-4EC4-88ED-6182D1EE4CF5}">
      <dsp:nvSpPr>
        <dsp:cNvPr id="0" name=""/>
        <dsp:cNvSpPr/>
      </dsp:nvSpPr>
      <dsp:spPr>
        <a:xfrm>
          <a:off x="3241884" y="2560846"/>
          <a:ext cx="2678063" cy="1339031"/>
        </a:xfrm>
        <a:prstGeom prst="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rtl="0">
            <a:lnSpc>
              <a:spcPct val="90000"/>
            </a:lnSpc>
            <a:spcBef>
              <a:spcPct val="0"/>
            </a:spcBef>
            <a:spcAft>
              <a:spcPct val="35000"/>
            </a:spcAft>
          </a:pPr>
          <a:r>
            <a:rPr lang="en-US" sz="2300" kern="1200" dirty="0" smtClean="0"/>
            <a:t>Financial Support Coordinator</a:t>
          </a:r>
          <a:endParaRPr lang="en-US" sz="2300" kern="1200" dirty="0"/>
        </a:p>
      </dsp:txBody>
      <dsp:txXfrm>
        <a:off x="3241884" y="2560846"/>
        <a:ext cx="2678063" cy="133903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2B96AD-53CC-4574-97D0-5D2497A935B7}">
      <dsp:nvSpPr>
        <dsp:cNvPr id="0" name=""/>
        <dsp:cNvSpPr/>
      </dsp:nvSpPr>
      <dsp:spPr>
        <a:xfrm>
          <a:off x="1714086" y="2873269"/>
          <a:ext cx="356171" cy="1092259"/>
        </a:xfrm>
        <a:custGeom>
          <a:avLst/>
          <a:gdLst/>
          <a:ahLst/>
          <a:cxnLst/>
          <a:rect l="0" t="0" r="0" b="0"/>
          <a:pathLst>
            <a:path>
              <a:moveTo>
                <a:pt x="0" y="0"/>
              </a:moveTo>
              <a:lnTo>
                <a:pt x="0" y="1092259"/>
              </a:lnTo>
              <a:lnTo>
                <a:pt x="356171" y="1092259"/>
              </a:lnTo>
            </a:path>
          </a:pathLst>
        </a:custGeom>
        <a:noFill/>
        <a:ln w="48000" cap="flat" cmpd="thickThin"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6BE34A-2122-4ADC-B334-0D4E8A7CAF2B}">
      <dsp:nvSpPr>
        <dsp:cNvPr id="0" name=""/>
        <dsp:cNvSpPr/>
      </dsp:nvSpPr>
      <dsp:spPr>
        <a:xfrm>
          <a:off x="2618157" y="1187390"/>
          <a:ext cx="91440" cy="498640"/>
        </a:xfrm>
        <a:custGeom>
          <a:avLst/>
          <a:gdLst/>
          <a:ahLst/>
          <a:cxnLst/>
          <a:rect l="0" t="0" r="0" b="0"/>
          <a:pathLst>
            <a:path>
              <a:moveTo>
                <a:pt x="45720" y="0"/>
              </a:moveTo>
              <a:lnTo>
                <a:pt x="45720" y="498640"/>
              </a:lnTo>
            </a:path>
          </a:pathLst>
        </a:custGeom>
        <a:noFill/>
        <a:ln w="48000" cap="flat" cmpd="thickThin"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04639F-0DAE-408D-B2C6-1BD0DAD34EF9}">
      <dsp:nvSpPr>
        <dsp:cNvPr id="0" name=""/>
        <dsp:cNvSpPr/>
      </dsp:nvSpPr>
      <dsp:spPr>
        <a:xfrm>
          <a:off x="1476639" y="151"/>
          <a:ext cx="2374477" cy="1187238"/>
        </a:xfrm>
        <a:prstGeom prst="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n-US" sz="2000" kern="1200" dirty="0" smtClean="0"/>
            <a:t>6 Central Office Psychology Treatment Program Coordinators</a:t>
          </a:r>
          <a:endParaRPr lang="en-US" sz="2000" kern="1200" dirty="0"/>
        </a:p>
      </dsp:txBody>
      <dsp:txXfrm>
        <a:off x="1476639" y="151"/>
        <a:ext cx="2374477" cy="1187238"/>
      </dsp:txXfrm>
    </dsp:sp>
    <dsp:sp modelId="{0E9B089C-B3FF-4B6D-87A7-10F9A2B95D0F}">
      <dsp:nvSpPr>
        <dsp:cNvPr id="0" name=""/>
        <dsp:cNvSpPr/>
      </dsp:nvSpPr>
      <dsp:spPr>
        <a:xfrm>
          <a:off x="1476639" y="1686030"/>
          <a:ext cx="2374477" cy="1187238"/>
        </a:xfrm>
        <a:prstGeom prst="rect">
          <a:avLst/>
        </a:prstGeom>
        <a:solidFill>
          <a:schemeClr val="accent2">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n-US" sz="2000" kern="1200" dirty="0" smtClean="0"/>
            <a:t>141 Drug Abuse Program Coordinators</a:t>
          </a:r>
          <a:endParaRPr lang="en-US" sz="2000" kern="1200" dirty="0"/>
        </a:p>
      </dsp:txBody>
      <dsp:txXfrm>
        <a:off x="1476639" y="1686030"/>
        <a:ext cx="2374477" cy="1187238"/>
      </dsp:txXfrm>
    </dsp:sp>
    <dsp:sp modelId="{47862D74-043F-48D8-B836-B5630E1E7FBF}">
      <dsp:nvSpPr>
        <dsp:cNvPr id="0" name=""/>
        <dsp:cNvSpPr/>
      </dsp:nvSpPr>
      <dsp:spPr>
        <a:xfrm>
          <a:off x="2070258" y="3371909"/>
          <a:ext cx="2374477" cy="1187238"/>
        </a:xfrm>
        <a:prstGeom prst="rect">
          <a:avLst/>
        </a:prstGeom>
        <a:solidFill>
          <a:schemeClr val="accent2"/>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n-US" sz="2000" kern="1200" dirty="0" smtClean="0"/>
            <a:t>488 Drug Treatment Specialists</a:t>
          </a:r>
          <a:endParaRPr lang="en-US" sz="2000" kern="1200" dirty="0"/>
        </a:p>
      </dsp:txBody>
      <dsp:txXfrm>
        <a:off x="2070258" y="3371909"/>
        <a:ext cx="2374477" cy="118723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EDB176-0B3E-44A2-8D48-F9C3AABA440B}">
      <dsp:nvSpPr>
        <dsp:cNvPr id="0" name=""/>
        <dsp:cNvSpPr/>
      </dsp:nvSpPr>
      <dsp:spPr>
        <a:xfrm>
          <a:off x="4506573" y="1691957"/>
          <a:ext cx="772942" cy="268294"/>
        </a:xfrm>
        <a:custGeom>
          <a:avLst/>
          <a:gdLst/>
          <a:ahLst/>
          <a:cxnLst/>
          <a:rect l="0" t="0" r="0" b="0"/>
          <a:pathLst>
            <a:path>
              <a:moveTo>
                <a:pt x="0" y="0"/>
              </a:moveTo>
              <a:lnTo>
                <a:pt x="0" y="134147"/>
              </a:lnTo>
              <a:lnTo>
                <a:pt x="772942" y="134147"/>
              </a:lnTo>
              <a:lnTo>
                <a:pt x="772942" y="268294"/>
              </a:lnTo>
            </a:path>
          </a:pathLst>
        </a:custGeom>
        <a:noFill/>
        <a:ln w="48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A412FE-08A1-4194-8793-29FB56F58810}">
      <dsp:nvSpPr>
        <dsp:cNvPr id="0" name=""/>
        <dsp:cNvSpPr/>
      </dsp:nvSpPr>
      <dsp:spPr>
        <a:xfrm>
          <a:off x="3733630" y="1691957"/>
          <a:ext cx="772942" cy="268294"/>
        </a:xfrm>
        <a:custGeom>
          <a:avLst/>
          <a:gdLst/>
          <a:ahLst/>
          <a:cxnLst/>
          <a:rect l="0" t="0" r="0" b="0"/>
          <a:pathLst>
            <a:path>
              <a:moveTo>
                <a:pt x="772942" y="0"/>
              </a:moveTo>
              <a:lnTo>
                <a:pt x="772942" y="134147"/>
              </a:lnTo>
              <a:lnTo>
                <a:pt x="0" y="134147"/>
              </a:lnTo>
              <a:lnTo>
                <a:pt x="0" y="268294"/>
              </a:lnTo>
            </a:path>
          </a:pathLst>
        </a:custGeom>
        <a:noFill/>
        <a:ln w="48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D91EAF-A44B-4153-A6AF-404DA86DE3C7}">
      <dsp:nvSpPr>
        <dsp:cNvPr id="0" name=""/>
        <dsp:cNvSpPr/>
      </dsp:nvSpPr>
      <dsp:spPr>
        <a:xfrm>
          <a:off x="1676707" y="2599047"/>
          <a:ext cx="191638" cy="587692"/>
        </a:xfrm>
        <a:custGeom>
          <a:avLst/>
          <a:gdLst/>
          <a:ahLst/>
          <a:cxnLst/>
          <a:rect l="0" t="0" r="0" b="0"/>
          <a:pathLst>
            <a:path>
              <a:moveTo>
                <a:pt x="0" y="0"/>
              </a:moveTo>
              <a:lnTo>
                <a:pt x="0" y="587692"/>
              </a:lnTo>
              <a:lnTo>
                <a:pt x="191638" y="587692"/>
              </a:lnTo>
            </a:path>
          </a:pathLst>
        </a:custGeom>
        <a:noFill/>
        <a:ln w="48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B1CC8D-B56A-4ADD-A767-F079DC602072}">
      <dsp:nvSpPr>
        <dsp:cNvPr id="0" name=""/>
        <dsp:cNvSpPr/>
      </dsp:nvSpPr>
      <dsp:spPr>
        <a:xfrm>
          <a:off x="1414801" y="1691957"/>
          <a:ext cx="772942" cy="268294"/>
        </a:xfrm>
        <a:custGeom>
          <a:avLst/>
          <a:gdLst/>
          <a:ahLst/>
          <a:cxnLst/>
          <a:rect l="0" t="0" r="0" b="0"/>
          <a:pathLst>
            <a:path>
              <a:moveTo>
                <a:pt x="0" y="0"/>
              </a:moveTo>
              <a:lnTo>
                <a:pt x="0" y="134147"/>
              </a:lnTo>
              <a:lnTo>
                <a:pt x="772942" y="134147"/>
              </a:lnTo>
              <a:lnTo>
                <a:pt x="772942" y="268294"/>
              </a:lnTo>
            </a:path>
          </a:pathLst>
        </a:custGeom>
        <a:noFill/>
        <a:ln w="48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0D882B-94A9-42BE-8B4C-663CE1DC8EB1}">
      <dsp:nvSpPr>
        <dsp:cNvPr id="0" name=""/>
        <dsp:cNvSpPr/>
      </dsp:nvSpPr>
      <dsp:spPr>
        <a:xfrm>
          <a:off x="641858" y="1691957"/>
          <a:ext cx="772942" cy="268294"/>
        </a:xfrm>
        <a:custGeom>
          <a:avLst/>
          <a:gdLst/>
          <a:ahLst/>
          <a:cxnLst/>
          <a:rect l="0" t="0" r="0" b="0"/>
          <a:pathLst>
            <a:path>
              <a:moveTo>
                <a:pt x="772942" y="0"/>
              </a:moveTo>
              <a:lnTo>
                <a:pt x="772942" y="134147"/>
              </a:lnTo>
              <a:lnTo>
                <a:pt x="0" y="134147"/>
              </a:lnTo>
              <a:lnTo>
                <a:pt x="0" y="268294"/>
              </a:lnTo>
            </a:path>
          </a:pathLst>
        </a:custGeom>
        <a:noFill/>
        <a:ln w="48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F53BB2-DB7B-4487-9EE2-9531EEA8A6E5}">
      <dsp:nvSpPr>
        <dsp:cNvPr id="0" name=""/>
        <dsp:cNvSpPr/>
      </dsp:nvSpPr>
      <dsp:spPr>
        <a:xfrm>
          <a:off x="776005" y="1053162"/>
          <a:ext cx="1277591" cy="638795"/>
        </a:xfrm>
        <a:prstGeom prst="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National Chief of Drug Treatment Programs</a:t>
          </a:r>
          <a:endParaRPr lang="en-US" sz="1000" kern="1200" dirty="0"/>
        </a:p>
      </dsp:txBody>
      <dsp:txXfrm>
        <a:off x="776005" y="1053162"/>
        <a:ext cx="1277591" cy="638795"/>
      </dsp:txXfrm>
    </dsp:sp>
    <dsp:sp modelId="{4FA0A7D5-E58E-4B65-9872-B1F237F77763}">
      <dsp:nvSpPr>
        <dsp:cNvPr id="0" name=""/>
        <dsp:cNvSpPr/>
      </dsp:nvSpPr>
      <dsp:spPr>
        <a:xfrm>
          <a:off x="3062" y="1960252"/>
          <a:ext cx="1277591" cy="638795"/>
        </a:xfrm>
        <a:prstGeom prst="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5 Program Support Staff</a:t>
          </a:r>
          <a:endParaRPr lang="en-US" sz="1000" kern="1200" dirty="0"/>
        </a:p>
      </dsp:txBody>
      <dsp:txXfrm>
        <a:off x="3062" y="1960252"/>
        <a:ext cx="1277591" cy="638795"/>
      </dsp:txXfrm>
    </dsp:sp>
    <dsp:sp modelId="{E36647FD-40D2-4AFA-8901-B2FFA10E4E13}">
      <dsp:nvSpPr>
        <dsp:cNvPr id="0" name=""/>
        <dsp:cNvSpPr/>
      </dsp:nvSpPr>
      <dsp:spPr>
        <a:xfrm>
          <a:off x="1548948" y="1960252"/>
          <a:ext cx="1277591" cy="638795"/>
        </a:xfrm>
        <a:prstGeom prst="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smtClean="0"/>
            <a:t>Supervisory Psychology Treatment Program Coordinator</a:t>
          </a:r>
          <a:endParaRPr lang="en-US" sz="1000" kern="1200" dirty="0"/>
        </a:p>
      </dsp:txBody>
      <dsp:txXfrm>
        <a:off x="1548948" y="1960252"/>
        <a:ext cx="1277591" cy="638795"/>
      </dsp:txXfrm>
    </dsp:sp>
    <dsp:sp modelId="{FC6766CC-C31F-4E1A-98E3-1C87C0ADC081}">
      <dsp:nvSpPr>
        <dsp:cNvPr id="0" name=""/>
        <dsp:cNvSpPr/>
      </dsp:nvSpPr>
      <dsp:spPr>
        <a:xfrm>
          <a:off x="1868346" y="2867342"/>
          <a:ext cx="1277591" cy="638795"/>
        </a:xfrm>
        <a:prstGeom prst="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6 Psychology Treatment Program Coordinators (in the Regions)</a:t>
          </a:r>
          <a:endParaRPr lang="en-US" sz="1000" kern="1200" dirty="0"/>
        </a:p>
      </dsp:txBody>
      <dsp:txXfrm>
        <a:off x="1868346" y="2867342"/>
        <a:ext cx="1277591" cy="638795"/>
      </dsp:txXfrm>
    </dsp:sp>
    <dsp:sp modelId="{EBAE8A26-DFEB-42BF-BB25-BAA5FE806DFA}">
      <dsp:nvSpPr>
        <dsp:cNvPr id="0" name=""/>
        <dsp:cNvSpPr/>
      </dsp:nvSpPr>
      <dsp:spPr>
        <a:xfrm>
          <a:off x="3867777" y="1053162"/>
          <a:ext cx="1277591" cy="638795"/>
        </a:xfrm>
        <a:prstGeom prst="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2 National Chiefs of Community Treatment Services </a:t>
          </a:r>
          <a:endParaRPr lang="en-US" sz="1000" kern="1200" dirty="0"/>
        </a:p>
      </dsp:txBody>
      <dsp:txXfrm>
        <a:off x="3867777" y="1053162"/>
        <a:ext cx="1277591" cy="638795"/>
      </dsp:txXfrm>
    </dsp:sp>
    <dsp:sp modelId="{92829635-1375-46F7-A343-F9144C6BDE82}">
      <dsp:nvSpPr>
        <dsp:cNvPr id="0" name=""/>
        <dsp:cNvSpPr/>
      </dsp:nvSpPr>
      <dsp:spPr>
        <a:xfrm>
          <a:off x="3094834" y="1960252"/>
          <a:ext cx="1277591" cy="638795"/>
        </a:xfrm>
        <a:prstGeom prst="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Supervisory Community Treatment Coordinators (in the Regions)</a:t>
          </a:r>
          <a:endParaRPr lang="en-US" sz="1000" kern="1200" dirty="0"/>
        </a:p>
      </dsp:txBody>
      <dsp:txXfrm>
        <a:off x="3094834" y="1960252"/>
        <a:ext cx="1277591" cy="638795"/>
      </dsp:txXfrm>
    </dsp:sp>
    <dsp:sp modelId="{7A3D0BFE-B0D6-4846-A38D-DF15417C261A}">
      <dsp:nvSpPr>
        <dsp:cNvPr id="0" name=""/>
        <dsp:cNvSpPr/>
      </dsp:nvSpPr>
      <dsp:spPr>
        <a:xfrm>
          <a:off x="4640720" y="1960252"/>
          <a:ext cx="1277591" cy="638795"/>
        </a:xfrm>
        <a:prstGeom prst="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Community Treatment Coordinators &amp; Administrative Support Staff</a:t>
          </a:r>
          <a:endParaRPr lang="en-US" sz="1000" kern="1200" dirty="0"/>
        </a:p>
      </dsp:txBody>
      <dsp:txXfrm>
        <a:off x="4640720" y="1960252"/>
        <a:ext cx="1277591" cy="63879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3404A9-4CC1-48B6-B9DB-7A0B300A64A3}">
      <dsp:nvSpPr>
        <dsp:cNvPr id="0" name=""/>
        <dsp:cNvSpPr/>
      </dsp:nvSpPr>
      <dsp:spPr>
        <a:xfrm>
          <a:off x="3305254" y="1318402"/>
          <a:ext cx="1619091" cy="1619091"/>
        </a:xfrm>
        <a:prstGeom prst="ellipse">
          <a:avLst/>
        </a:prstGeom>
        <a:solidFill>
          <a:schemeClr val="accent1">
            <a:alpha val="50000"/>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D7C2F645-BDFF-45A0-ACC8-47967C5EA07B}">
      <dsp:nvSpPr>
        <dsp:cNvPr id="0" name=""/>
        <dsp:cNvSpPr/>
      </dsp:nvSpPr>
      <dsp:spPr>
        <a:xfrm>
          <a:off x="3175727" y="0"/>
          <a:ext cx="1878145" cy="108710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155700" rtl="0">
            <a:lnSpc>
              <a:spcPct val="90000"/>
            </a:lnSpc>
            <a:spcBef>
              <a:spcPct val="0"/>
            </a:spcBef>
            <a:spcAft>
              <a:spcPct val="35000"/>
            </a:spcAft>
          </a:pPr>
          <a:r>
            <a:rPr lang="en-US" sz="2600" kern="1200" dirty="0" smtClean="0"/>
            <a:t>Community as Method</a:t>
          </a:r>
          <a:endParaRPr lang="en-US" sz="2600" kern="1200" dirty="0"/>
        </a:p>
      </dsp:txBody>
      <dsp:txXfrm>
        <a:off x="3175727" y="0"/>
        <a:ext cx="1878145" cy="1087104"/>
      </dsp:txXfrm>
    </dsp:sp>
    <dsp:sp modelId="{44EB0121-29F2-4B86-B5A1-5C1411114AC3}">
      <dsp:nvSpPr>
        <dsp:cNvPr id="0" name=""/>
        <dsp:cNvSpPr/>
      </dsp:nvSpPr>
      <dsp:spPr>
        <a:xfrm>
          <a:off x="3921156" y="1765734"/>
          <a:ext cx="1619091" cy="1619091"/>
        </a:xfrm>
        <a:prstGeom prst="ellipse">
          <a:avLst/>
        </a:prstGeom>
        <a:solidFill>
          <a:schemeClr val="accent1">
            <a:alpha val="50000"/>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ABBB8145-F22C-42D7-8997-30F619B363DB}">
      <dsp:nvSpPr>
        <dsp:cNvPr id="0" name=""/>
        <dsp:cNvSpPr/>
      </dsp:nvSpPr>
      <dsp:spPr>
        <a:xfrm>
          <a:off x="5669127" y="1434052"/>
          <a:ext cx="1683854" cy="117962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155700" rtl="0">
            <a:lnSpc>
              <a:spcPct val="90000"/>
            </a:lnSpc>
            <a:spcBef>
              <a:spcPct val="0"/>
            </a:spcBef>
            <a:spcAft>
              <a:spcPct val="35000"/>
            </a:spcAft>
          </a:pPr>
          <a:r>
            <a:rPr lang="en-US" sz="2600" kern="1200" smtClean="0"/>
            <a:t>Unit Appearance</a:t>
          </a:r>
          <a:endParaRPr lang="en-US" sz="2600" kern="1200"/>
        </a:p>
      </dsp:txBody>
      <dsp:txXfrm>
        <a:off x="5669127" y="1434052"/>
        <a:ext cx="1683854" cy="1179623"/>
      </dsp:txXfrm>
    </dsp:sp>
    <dsp:sp modelId="{8C2799BD-8B5A-4078-8809-BD94CCBCB28E}">
      <dsp:nvSpPr>
        <dsp:cNvPr id="0" name=""/>
        <dsp:cNvSpPr/>
      </dsp:nvSpPr>
      <dsp:spPr>
        <a:xfrm>
          <a:off x="3686064" y="2490162"/>
          <a:ext cx="1619091" cy="1619091"/>
        </a:xfrm>
        <a:prstGeom prst="ellipse">
          <a:avLst/>
        </a:prstGeom>
        <a:solidFill>
          <a:schemeClr val="accent1">
            <a:alpha val="50000"/>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F377E5E5-A5F9-4755-9DA1-AC8BE25F16AA}">
      <dsp:nvSpPr>
        <dsp:cNvPr id="0" name=""/>
        <dsp:cNvSpPr/>
      </dsp:nvSpPr>
      <dsp:spPr>
        <a:xfrm>
          <a:off x="5410073" y="3446351"/>
          <a:ext cx="1683854" cy="117962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155700" rtl="0">
            <a:lnSpc>
              <a:spcPct val="90000"/>
            </a:lnSpc>
            <a:spcBef>
              <a:spcPct val="0"/>
            </a:spcBef>
            <a:spcAft>
              <a:spcPct val="35000"/>
            </a:spcAft>
          </a:pPr>
          <a:r>
            <a:rPr lang="en-US" sz="2600" kern="1200" smtClean="0"/>
            <a:t>Rules &amp; Norms</a:t>
          </a:r>
          <a:endParaRPr lang="en-US" sz="2600" kern="1200"/>
        </a:p>
      </dsp:txBody>
      <dsp:txXfrm>
        <a:off x="5410073" y="3446351"/>
        <a:ext cx="1683854" cy="1179623"/>
      </dsp:txXfrm>
    </dsp:sp>
    <dsp:sp modelId="{4D9E218B-1C7E-4712-B70B-234BE96372BF}">
      <dsp:nvSpPr>
        <dsp:cNvPr id="0" name=""/>
        <dsp:cNvSpPr/>
      </dsp:nvSpPr>
      <dsp:spPr>
        <a:xfrm>
          <a:off x="2924444" y="2490162"/>
          <a:ext cx="1619091" cy="1619091"/>
        </a:xfrm>
        <a:prstGeom prst="ellipse">
          <a:avLst/>
        </a:prstGeom>
        <a:solidFill>
          <a:schemeClr val="accent1">
            <a:alpha val="50000"/>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9D68C536-D677-4CB5-8229-FF66D803C5F7}">
      <dsp:nvSpPr>
        <dsp:cNvPr id="0" name=""/>
        <dsp:cNvSpPr/>
      </dsp:nvSpPr>
      <dsp:spPr>
        <a:xfrm>
          <a:off x="1135672" y="3446351"/>
          <a:ext cx="1683854" cy="117962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155700" rtl="0">
            <a:lnSpc>
              <a:spcPct val="90000"/>
            </a:lnSpc>
            <a:spcBef>
              <a:spcPct val="0"/>
            </a:spcBef>
            <a:spcAft>
              <a:spcPct val="35000"/>
            </a:spcAft>
          </a:pPr>
          <a:r>
            <a:rPr lang="en-US" sz="2600" kern="1200" smtClean="0"/>
            <a:t>Staff Roles</a:t>
          </a:r>
          <a:endParaRPr lang="en-US" sz="2600" kern="1200"/>
        </a:p>
      </dsp:txBody>
      <dsp:txXfrm>
        <a:off x="1135672" y="3446351"/>
        <a:ext cx="1683854" cy="1179623"/>
      </dsp:txXfrm>
    </dsp:sp>
    <dsp:sp modelId="{926EC839-4809-4A1E-B787-F96C7CF4C9FC}">
      <dsp:nvSpPr>
        <dsp:cNvPr id="0" name=""/>
        <dsp:cNvSpPr/>
      </dsp:nvSpPr>
      <dsp:spPr>
        <a:xfrm>
          <a:off x="2689352" y="1765734"/>
          <a:ext cx="1619091" cy="1619091"/>
        </a:xfrm>
        <a:prstGeom prst="ellipse">
          <a:avLst/>
        </a:prstGeom>
        <a:solidFill>
          <a:schemeClr val="accent1">
            <a:alpha val="50000"/>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84408772-49C8-4BC7-BBAE-FD2DBE73E8FA}">
      <dsp:nvSpPr>
        <dsp:cNvPr id="0" name=""/>
        <dsp:cNvSpPr/>
      </dsp:nvSpPr>
      <dsp:spPr>
        <a:xfrm>
          <a:off x="876617" y="1434052"/>
          <a:ext cx="1683854" cy="117962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155700" rtl="0">
            <a:lnSpc>
              <a:spcPct val="90000"/>
            </a:lnSpc>
            <a:spcBef>
              <a:spcPct val="0"/>
            </a:spcBef>
            <a:spcAft>
              <a:spcPct val="35000"/>
            </a:spcAft>
          </a:pPr>
          <a:r>
            <a:rPr lang="en-US" sz="2600" kern="1200" smtClean="0"/>
            <a:t>Supervision and Training</a:t>
          </a:r>
          <a:endParaRPr lang="en-US" sz="2600" kern="1200"/>
        </a:p>
      </dsp:txBody>
      <dsp:txXfrm>
        <a:off x="876617" y="1434052"/>
        <a:ext cx="1683854" cy="1179623"/>
      </dsp:txXfrm>
    </dsp:sp>
  </dsp:spTree>
</dsp:drawing>
</file>

<file path=ppt/diagrams/layout1.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D8570BF-03B1-4AB0-8BEC-17B9EB2E8B06}" type="datetimeFigureOut">
              <a:rPr lang="en-US" smtClean="0"/>
              <a:t>4/10/2013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E6936E6-4D6E-49FC-A07C-855ABCC93320}" type="slidenum">
              <a:rPr lang="en-US" smtClean="0"/>
              <a:t>‹#›</a:t>
            </a:fld>
            <a:endParaRPr lang="en-US"/>
          </a:p>
        </p:txBody>
      </p:sp>
    </p:spTree>
    <p:extLst>
      <p:ext uri="{BB962C8B-B14F-4D97-AF65-F5344CB8AC3E}">
        <p14:creationId xmlns:p14="http://schemas.microsoft.com/office/powerpoint/2010/main" val="4127884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744DAB-C55F-4E63-B716-035FE1FD8E44}" type="datetimeFigureOut">
              <a:rPr lang="en-US" smtClean="0"/>
              <a:t>4/10/2013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02DBE0-4B73-49D0-A722-EC7E2341F790}" type="slidenum">
              <a:rPr lang="en-US" smtClean="0"/>
              <a:t>‹#›</a:t>
            </a:fld>
            <a:endParaRPr lang="en-US"/>
          </a:p>
        </p:txBody>
      </p:sp>
    </p:spTree>
    <p:extLst>
      <p:ext uri="{BB962C8B-B14F-4D97-AF65-F5344CB8AC3E}">
        <p14:creationId xmlns:p14="http://schemas.microsoft.com/office/powerpoint/2010/main" val="3409092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bop.gov/news/PDFs/TRIAD/TRIAD_pref.pdf"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02DBE0-4B73-49D0-A722-EC7E2341F790}" type="slidenum">
              <a:rPr lang="en-US" smtClean="0"/>
              <a:t>1</a:t>
            </a:fld>
            <a:endParaRPr lang="en-US"/>
          </a:p>
        </p:txBody>
      </p:sp>
    </p:spTree>
    <p:extLst>
      <p:ext uri="{BB962C8B-B14F-4D97-AF65-F5344CB8AC3E}">
        <p14:creationId xmlns:p14="http://schemas.microsoft.com/office/powerpoint/2010/main" val="3195616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RDAP provides intensive drug abuse treatment to inmates diagnosed with a drug use disorder as defined by the APA.  Programs are staffed by a doctoral-level psychologist (the Drug Program Coordinator) who supervises the treatment staff.  The ratio of drug abuse treatment staff to inmates is 1 to 24.  Inmates in the residential program are housed together in a treatment unit that is set apart from the general population.  Consistent with drug abuse treatment research on program effectiveness, treatment is provided for a minimum of 500 hours over 9 to 12 months. Offered at the end of the inmate’s sentence, this program includes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potential for early release for non-violent offenders.  In FY 2012, 14,482 inmates participated in the RDAP. </a:t>
            </a:r>
            <a:endParaRPr lang="en-US" dirty="0"/>
          </a:p>
        </p:txBody>
      </p:sp>
      <p:sp>
        <p:nvSpPr>
          <p:cNvPr id="4" name="Slide Number Placeholder 3"/>
          <p:cNvSpPr>
            <a:spLocks noGrp="1"/>
          </p:cNvSpPr>
          <p:nvPr>
            <p:ph type="sldNum" sz="quarter" idx="10"/>
          </p:nvPr>
        </p:nvSpPr>
        <p:spPr/>
        <p:txBody>
          <a:bodyPr/>
          <a:lstStyle/>
          <a:p>
            <a:fld id="{B302DBE0-4B73-49D0-A722-EC7E2341F790}" type="slidenum">
              <a:rPr lang="en-US" smtClean="0"/>
              <a:t>12</a:t>
            </a:fld>
            <a:endParaRPr lang="en-US"/>
          </a:p>
        </p:txBody>
      </p:sp>
    </p:spTree>
    <p:extLst>
      <p:ext uri="{BB962C8B-B14F-4D97-AF65-F5344CB8AC3E}">
        <p14:creationId xmlns:p14="http://schemas.microsoft.com/office/powerpoint/2010/main" val="29736902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Prison-based treatment without reentry planning has higher risk for recidivism.</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present, the Bureau has &gt;250</a:t>
            </a:r>
            <a:r>
              <a:rPr lang="en-US" baseline="0" dirty="0" smtClean="0"/>
              <a:t> community-based contracts requiring significant oversight.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Bureau staff facilitate the delivery of treatment services in the community, provide oversight and monitoring of these services, and continue to interact with inmates to discuss their care and relevant treatment issues.  In FY 2012, 12,464 inmates participated in drug treatment community transition services.</a:t>
            </a:r>
          </a:p>
          <a:p>
            <a:endParaRPr lang="en-US" dirty="0" smtClean="0"/>
          </a:p>
        </p:txBody>
      </p:sp>
      <p:sp>
        <p:nvSpPr>
          <p:cNvPr id="4" name="Slide Number Placeholder 3"/>
          <p:cNvSpPr>
            <a:spLocks noGrp="1"/>
          </p:cNvSpPr>
          <p:nvPr>
            <p:ph type="sldNum" sz="quarter" idx="10"/>
          </p:nvPr>
        </p:nvSpPr>
        <p:spPr/>
        <p:txBody>
          <a:bodyPr/>
          <a:lstStyle/>
          <a:p>
            <a:fld id="{B302DBE0-4B73-49D0-A722-EC7E2341F790}" type="slidenum">
              <a:rPr lang="en-US" smtClean="0"/>
              <a:t>13</a:t>
            </a:fld>
            <a:endParaRPr lang="en-US"/>
          </a:p>
        </p:txBody>
      </p:sp>
    </p:spTree>
    <p:extLst>
      <p:ext uri="{BB962C8B-B14F-4D97-AF65-F5344CB8AC3E}">
        <p14:creationId xmlns:p14="http://schemas.microsoft.com/office/powerpoint/2010/main" val="8768168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Brief description of each program, including tie to drug treatment.</a:t>
            </a:r>
            <a:endParaRPr lang="en-US" dirty="0"/>
          </a:p>
        </p:txBody>
      </p:sp>
      <p:sp>
        <p:nvSpPr>
          <p:cNvPr id="4" name="Slide Number Placeholder 3"/>
          <p:cNvSpPr>
            <a:spLocks noGrp="1"/>
          </p:cNvSpPr>
          <p:nvPr>
            <p:ph type="sldNum" sz="quarter" idx="10"/>
          </p:nvPr>
        </p:nvSpPr>
        <p:spPr/>
        <p:txBody>
          <a:bodyPr/>
          <a:lstStyle/>
          <a:p>
            <a:fld id="{B302DBE0-4B73-49D0-A722-EC7E2341F790}" type="slidenum">
              <a:rPr lang="en-US" smtClean="0"/>
              <a:t>14</a:t>
            </a:fld>
            <a:endParaRPr lang="en-US"/>
          </a:p>
        </p:txBody>
      </p:sp>
    </p:spTree>
    <p:extLst>
      <p:ext uri="{BB962C8B-B14F-4D97-AF65-F5344CB8AC3E}">
        <p14:creationId xmlns:p14="http://schemas.microsoft.com/office/powerpoint/2010/main" val="32537896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total, there are 827 drug</a:t>
            </a:r>
            <a:r>
              <a:rPr lang="en-US" baseline="0" dirty="0" smtClean="0"/>
              <a:t> treatment p</a:t>
            </a:r>
            <a:r>
              <a:rPr lang="en-US" dirty="0" smtClean="0"/>
              <a:t>ositions in the Bureau; the bulk of these positions are treatment specialists (bachelors and masters level clinicians) and drug abuse program coordinators (doctoral level psychologists) working in the institutions within Psychology</a:t>
            </a:r>
            <a:r>
              <a:rPr lang="en-US" baseline="0" dirty="0" smtClean="0"/>
              <a:t> Services departments</a:t>
            </a:r>
            <a:r>
              <a:rPr lang="en-US" dirty="0" smtClean="0"/>
              <a:t>.</a:t>
            </a:r>
          </a:p>
          <a:p>
            <a:endParaRPr lang="en-US" dirty="0" smtClean="0"/>
          </a:p>
          <a:p>
            <a:r>
              <a:rPr lang="en-US" dirty="0" smtClean="0"/>
              <a:t>Of note, Psychology Services is typically supervised by the same Associate Warden as Correctional Services and Unit Management, facilitating close collaboration with these two disciplines.</a:t>
            </a:r>
          </a:p>
          <a:p>
            <a:endParaRPr lang="en-US" dirty="0"/>
          </a:p>
        </p:txBody>
      </p:sp>
      <p:sp>
        <p:nvSpPr>
          <p:cNvPr id="4" name="Slide Number Placeholder 3"/>
          <p:cNvSpPr>
            <a:spLocks noGrp="1"/>
          </p:cNvSpPr>
          <p:nvPr>
            <p:ph type="sldNum" sz="quarter" idx="10"/>
          </p:nvPr>
        </p:nvSpPr>
        <p:spPr/>
        <p:txBody>
          <a:bodyPr/>
          <a:lstStyle/>
          <a:p>
            <a:fld id="{B302DBE0-4B73-49D0-A722-EC7E2341F790}" type="slidenum">
              <a:rPr lang="en-US" smtClean="0"/>
              <a:t>15</a:t>
            </a:fld>
            <a:endParaRPr lang="en-US"/>
          </a:p>
        </p:txBody>
      </p:sp>
    </p:spTree>
    <p:extLst>
      <p:ext uri="{BB962C8B-B14F-4D97-AF65-F5344CB8AC3E}">
        <p14:creationId xmlns:p14="http://schemas.microsoft.com/office/powerpoint/2010/main" val="4880870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Facilitate treatment services and prevent waste,</a:t>
            </a:r>
            <a:r>
              <a:rPr lang="en-US" baseline="0" dirty="0" smtClean="0"/>
              <a:t> fraud and abuse.  </a:t>
            </a:r>
            <a:endParaRPr lang="en-US" dirty="0" smtClean="0"/>
          </a:p>
          <a:p>
            <a:endParaRPr lang="en-US" dirty="0"/>
          </a:p>
        </p:txBody>
      </p:sp>
      <p:sp>
        <p:nvSpPr>
          <p:cNvPr id="4" name="Slide Number Placeholder 3"/>
          <p:cNvSpPr>
            <a:spLocks noGrp="1"/>
          </p:cNvSpPr>
          <p:nvPr>
            <p:ph type="sldNum" sz="quarter" idx="10"/>
          </p:nvPr>
        </p:nvSpPr>
        <p:spPr/>
        <p:txBody>
          <a:bodyPr/>
          <a:lstStyle/>
          <a:p>
            <a:fld id="{B302DBE0-4B73-49D0-A722-EC7E2341F790}" type="slidenum">
              <a:rPr lang="en-US" smtClean="0"/>
              <a:t>16</a:t>
            </a:fld>
            <a:endParaRPr lang="en-US"/>
          </a:p>
        </p:txBody>
      </p:sp>
    </p:spTree>
    <p:extLst>
      <p:ext uri="{BB962C8B-B14F-4D97-AF65-F5344CB8AC3E}">
        <p14:creationId xmlns:p14="http://schemas.microsoft.com/office/powerpoint/2010/main" val="488087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Quality assurance and consistency role; on-site oversight as resources allow.</a:t>
            </a:r>
            <a:endParaRPr lang="en-US" dirty="0"/>
          </a:p>
        </p:txBody>
      </p:sp>
      <p:sp>
        <p:nvSpPr>
          <p:cNvPr id="4" name="Slide Number Placeholder 3"/>
          <p:cNvSpPr>
            <a:spLocks noGrp="1"/>
          </p:cNvSpPr>
          <p:nvPr>
            <p:ph type="sldNum" sz="quarter" idx="10"/>
          </p:nvPr>
        </p:nvSpPr>
        <p:spPr/>
        <p:txBody>
          <a:bodyPr/>
          <a:lstStyle/>
          <a:p>
            <a:fld id="{B302DBE0-4B73-49D0-A722-EC7E2341F790}" type="slidenum">
              <a:rPr lang="en-US" smtClean="0"/>
              <a:t>17</a:t>
            </a:fld>
            <a:endParaRPr lang="en-US"/>
          </a:p>
        </p:txBody>
      </p:sp>
    </p:spTree>
    <p:extLst>
      <p:ext uri="{BB962C8B-B14F-4D97-AF65-F5344CB8AC3E}">
        <p14:creationId xmlns:p14="http://schemas.microsoft.com/office/powerpoint/2010/main" val="4880870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Program Support Staff</a:t>
            </a:r>
            <a:r>
              <a:rPr lang="en-US" baseline="0" dirty="0" smtClean="0"/>
              <a:t> are responsible for designations, program analysis, training, program integrity, and administrative support.  </a:t>
            </a:r>
          </a:p>
          <a:p>
            <a:endParaRPr lang="en-US" baseline="0" dirty="0" smtClean="0"/>
          </a:p>
          <a:p>
            <a:r>
              <a:rPr lang="en-US" baseline="0" dirty="0" smtClean="0"/>
              <a:t>National Chiefs of Community Treatment Services are responsible for field operations and policy and program development.  One supervises the 6 supervisory community treatment coordinators stationed in the regions and the other supervises 3 community treatment coordinators and an administrative support staff member in Central Office.</a:t>
            </a:r>
          </a:p>
          <a:p>
            <a:endParaRPr lang="en-US" baseline="0" dirty="0" smtClean="0"/>
          </a:p>
          <a:p>
            <a:r>
              <a:rPr lang="en-US" baseline="0" dirty="0" smtClean="0"/>
              <a:t>In addition to these staff, IT staff provide support to drug treatment programs through the management of the Bureau’s electronic mental health record.</a:t>
            </a:r>
          </a:p>
          <a:p>
            <a:endParaRPr lang="en-US" baseline="0" dirty="0" smtClean="0"/>
          </a:p>
          <a:p>
            <a:r>
              <a:rPr lang="en-US" baseline="0" dirty="0" smtClean="0"/>
              <a:t>Program Review staff, stationed in a different division, also provide an independent review of drug treatment services in the Bureau.  </a:t>
            </a:r>
            <a:endParaRPr lang="en-US" dirty="0" smtClean="0"/>
          </a:p>
        </p:txBody>
      </p:sp>
      <p:sp>
        <p:nvSpPr>
          <p:cNvPr id="4" name="Slide Number Placeholder 3"/>
          <p:cNvSpPr>
            <a:spLocks noGrp="1"/>
          </p:cNvSpPr>
          <p:nvPr>
            <p:ph type="sldNum" sz="quarter" idx="10"/>
          </p:nvPr>
        </p:nvSpPr>
        <p:spPr/>
        <p:txBody>
          <a:bodyPr/>
          <a:lstStyle/>
          <a:p>
            <a:fld id="{B302DBE0-4B73-49D0-A722-EC7E2341F790}" type="slidenum">
              <a:rPr lang="en-US" smtClean="0"/>
              <a:t>18</a:t>
            </a:fld>
            <a:endParaRPr lang="en-US"/>
          </a:p>
        </p:txBody>
      </p:sp>
    </p:spTree>
    <p:extLst>
      <p:ext uri="{BB962C8B-B14F-4D97-AF65-F5344CB8AC3E}">
        <p14:creationId xmlns:p14="http://schemas.microsoft.com/office/powerpoint/2010/main" val="6962855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02DBE0-4B73-49D0-A722-EC7E2341F790}" type="slidenum">
              <a:rPr lang="en-US" smtClean="0"/>
              <a:t>19</a:t>
            </a:fld>
            <a:endParaRPr lang="en-US"/>
          </a:p>
        </p:txBody>
      </p:sp>
    </p:spTree>
    <p:extLst>
      <p:ext uri="{BB962C8B-B14F-4D97-AF65-F5344CB8AC3E}">
        <p14:creationId xmlns:p14="http://schemas.microsoft.com/office/powerpoint/2010/main" val="33548445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02DBE0-4B73-49D0-A722-EC7E2341F790}" type="slidenum">
              <a:rPr lang="en-US" smtClean="0"/>
              <a:t>20</a:t>
            </a:fld>
            <a:endParaRPr lang="en-US"/>
          </a:p>
        </p:txBody>
      </p:sp>
    </p:spTree>
    <p:extLst>
      <p:ext uri="{BB962C8B-B14F-4D97-AF65-F5344CB8AC3E}">
        <p14:creationId xmlns:p14="http://schemas.microsoft.com/office/powerpoint/2010/main" val="31574062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Community As Method – Staff and inmates model behaviors that are expected when living in a </a:t>
            </a:r>
            <a:r>
              <a:rPr lang="en-US" dirty="0" err="1" smtClean="0"/>
              <a:t>prosocial</a:t>
            </a:r>
            <a:r>
              <a:rPr lang="en-US" dirty="0" smtClean="0"/>
              <a:t> community setting.</a:t>
            </a:r>
          </a:p>
          <a:p>
            <a:endParaRPr lang="en-US" dirty="0" smtClean="0"/>
          </a:p>
          <a:p>
            <a:r>
              <a:rPr lang="en-US" dirty="0" smtClean="0"/>
              <a:t>Unit</a:t>
            </a:r>
            <a:r>
              <a:rPr lang="en-US" baseline="0" dirty="0" smtClean="0"/>
              <a:t> Appearance – The physical appearance of the unit reflects the values and goals of the community.  Treatment is conducted on the unit with the expectation of participants working together to build a safe community with </a:t>
            </a:r>
            <a:r>
              <a:rPr lang="en-US" baseline="0" dirty="0" err="1" smtClean="0"/>
              <a:t>prosocial</a:t>
            </a:r>
            <a:r>
              <a:rPr lang="en-US" baseline="0" dirty="0" smtClean="0"/>
              <a:t> values and goals.</a:t>
            </a:r>
          </a:p>
          <a:p>
            <a:endParaRPr lang="en-US" baseline="0" dirty="0" smtClean="0"/>
          </a:p>
          <a:p>
            <a:r>
              <a:rPr lang="en-US" baseline="0" dirty="0" smtClean="0"/>
              <a:t>Rules and Norms – Stated and specific rules create and affirm a </a:t>
            </a:r>
            <a:r>
              <a:rPr lang="en-US" baseline="0" dirty="0" err="1" smtClean="0"/>
              <a:t>prosocial</a:t>
            </a:r>
            <a:r>
              <a:rPr lang="en-US" baseline="0" dirty="0" smtClean="0"/>
              <a:t> community.</a:t>
            </a:r>
          </a:p>
          <a:p>
            <a:endParaRPr lang="en-US" baseline="0" dirty="0" smtClean="0"/>
          </a:p>
          <a:p>
            <a:r>
              <a:rPr lang="en-US" baseline="0" dirty="0" smtClean="0"/>
              <a:t>Staff Roles – Staff serve as role models to participants, demonstrating community responsibility and positive behaviors.</a:t>
            </a:r>
          </a:p>
          <a:p>
            <a:endParaRPr lang="en-US" baseline="0" dirty="0" smtClean="0"/>
          </a:p>
          <a:p>
            <a:r>
              <a:rPr lang="en-US" baseline="0" dirty="0" smtClean="0"/>
              <a:t>Supervision and Training – Program coordinators are responsible for the growth of the community and the staff.</a:t>
            </a:r>
          </a:p>
          <a:p>
            <a:endParaRPr lang="en-US" dirty="0"/>
          </a:p>
        </p:txBody>
      </p:sp>
      <p:sp>
        <p:nvSpPr>
          <p:cNvPr id="4" name="Slide Number Placeholder 3"/>
          <p:cNvSpPr>
            <a:spLocks noGrp="1"/>
          </p:cNvSpPr>
          <p:nvPr>
            <p:ph type="sldNum" sz="quarter" idx="10"/>
          </p:nvPr>
        </p:nvSpPr>
        <p:spPr/>
        <p:txBody>
          <a:bodyPr/>
          <a:lstStyle/>
          <a:p>
            <a:fld id="{B302DBE0-4B73-49D0-A722-EC7E2341F790}" type="slidenum">
              <a:rPr lang="en-US" smtClean="0"/>
              <a:t>21</a:t>
            </a:fld>
            <a:endParaRPr lang="en-US"/>
          </a:p>
        </p:txBody>
      </p:sp>
    </p:spTree>
    <p:extLst>
      <p:ext uri="{BB962C8B-B14F-4D97-AF65-F5344CB8AC3E}">
        <p14:creationId xmlns:p14="http://schemas.microsoft.com/office/powerpoint/2010/main" val="1653243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Begin with an overview of the Bureau and the history of substance abuse treatment.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Bureau of Prisons’ long history of providing </a:t>
            </a:r>
            <a:r>
              <a:rPr lang="en-US" sz="1200" kern="1200" baseline="0" dirty="0" smtClean="0">
                <a:solidFill>
                  <a:schemeClr val="tx1"/>
                </a:solidFill>
                <a:effectLst/>
                <a:latin typeface="+mn-lt"/>
                <a:ea typeface="+mn-ea"/>
                <a:cs typeface="+mn-cs"/>
              </a:rPr>
              <a:t> substance abuse</a:t>
            </a:r>
            <a:r>
              <a:rPr lang="en-US" sz="1200" kern="1200" dirty="0" smtClean="0">
                <a:solidFill>
                  <a:schemeClr val="tx1"/>
                </a:solidFill>
                <a:effectLst/>
                <a:latin typeface="+mn-lt"/>
                <a:ea typeface="+mn-ea"/>
                <a:cs typeface="+mn-cs"/>
              </a:rPr>
              <a:t> treatment to its inmates began in</a:t>
            </a:r>
            <a:r>
              <a:rPr lang="en-US" sz="1200" kern="1200" baseline="0" dirty="0" smtClean="0">
                <a:solidFill>
                  <a:schemeClr val="tx1"/>
                </a:solidFill>
                <a:effectLst/>
                <a:latin typeface="+mn-lt"/>
                <a:ea typeface="+mn-ea"/>
                <a:cs typeface="+mn-cs"/>
              </a:rPr>
              <a:t> 1919, when the Narcotics Unit of the Treasury Department urged Congress to set up a chain of federal “narcotics farms” to incarcerate and treat heroin users.  The first of these “farms” did not open until 1936 at the US PHS Hospital in Lexington, KY; a second opened in Fort Worth, TX in 1938.</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Follow-up studies of these programs suggested addicts treated under legal coercion had better outcomes than individuals who participated in treatment voluntarily.  However, inmates without compulsory post-institution supervision and treatment did no better than voluntary treatment participants.</a:t>
            </a:r>
          </a:p>
        </p:txBody>
      </p:sp>
      <p:sp>
        <p:nvSpPr>
          <p:cNvPr id="4" name="Slide Number Placeholder 3"/>
          <p:cNvSpPr>
            <a:spLocks noGrp="1"/>
          </p:cNvSpPr>
          <p:nvPr>
            <p:ph type="sldNum" sz="quarter" idx="10"/>
          </p:nvPr>
        </p:nvSpPr>
        <p:spPr/>
        <p:txBody>
          <a:bodyPr/>
          <a:lstStyle/>
          <a:p>
            <a:fld id="{B302DBE0-4B73-49D0-A722-EC7E2341F790}" type="slidenum">
              <a:rPr lang="en-US" smtClean="0"/>
              <a:t>4</a:t>
            </a:fld>
            <a:endParaRPr lang="en-US"/>
          </a:p>
        </p:txBody>
      </p:sp>
    </p:spTree>
    <p:extLst>
      <p:ext uri="{BB962C8B-B14F-4D97-AF65-F5344CB8AC3E}">
        <p14:creationId xmlns:p14="http://schemas.microsoft.com/office/powerpoint/2010/main" val="22601833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Transition – A MTC requires</a:t>
            </a:r>
            <a:r>
              <a:rPr lang="en-US" baseline="0" dirty="0" smtClean="0"/>
              <a:t> participants to transition through a series of levels as they demonstrate increasingly positive behaviors.</a:t>
            </a:r>
          </a:p>
          <a:p>
            <a:endParaRPr lang="en-US" baseline="0" dirty="0" smtClean="0"/>
          </a:p>
          <a:p>
            <a:r>
              <a:rPr lang="en-US" baseline="0" dirty="0" smtClean="0"/>
              <a:t>Community Activities – A daily regimen of activities within a community milieu is designed to facilitate healing, social learning and changes in behaviors.</a:t>
            </a:r>
          </a:p>
          <a:p>
            <a:endParaRPr lang="en-US" baseline="0" dirty="0" smtClean="0"/>
          </a:p>
          <a:p>
            <a:r>
              <a:rPr lang="en-US" baseline="0" dirty="0" smtClean="0"/>
              <a:t>Community Jobs – As in any community, jobs keep the community functioning, build responsibility and a sense of personal achievement.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Small Therapy Groups – Participants focus on feelings and relationships in a </a:t>
            </a:r>
            <a:r>
              <a:rPr lang="en-US" baseline="0" dirty="0" err="1" smtClean="0"/>
              <a:t>prosocial</a:t>
            </a:r>
            <a:r>
              <a:rPr lang="en-US" baseline="0" dirty="0" smtClean="0"/>
              <a:t> manner.</a:t>
            </a:r>
            <a:endParaRPr lang="en-US" dirty="0" smtClean="0"/>
          </a:p>
          <a:p>
            <a:endParaRPr lang="en-US" baseline="0" dirty="0" smtClean="0"/>
          </a:p>
          <a:p>
            <a:r>
              <a:rPr lang="en-US" baseline="0" dirty="0" smtClean="0"/>
              <a:t>Treatment Phases Through Journals – Interactive journal groups focus on the language, </a:t>
            </a:r>
            <a:r>
              <a:rPr lang="en-US" baseline="0" dirty="0" err="1" smtClean="0"/>
              <a:t>replicability</a:t>
            </a:r>
            <a:r>
              <a:rPr lang="en-US" baseline="0" dirty="0" smtClean="0"/>
              <a:t> and permanency of the Bureau’s PTPs.  Movement through program phases is earned by demonstrating behavior change.</a:t>
            </a:r>
          </a:p>
          <a:p>
            <a:endParaRPr lang="en-US" baseline="0" dirty="0" smtClean="0"/>
          </a:p>
        </p:txBody>
      </p:sp>
      <p:sp>
        <p:nvSpPr>
          <p:cNvPr id="4" name="Slide Number Placeholder 3"/>
          <p:cNvSpPr>
            <a:spLocks noGrp="1"/>
          </p:cNvSpPr>
          <p:nvPr>
            <p:ph type="sldNum" sz="quarter" idx="10"/>
          </p:nvPr>
        </p:nvSpPr>
        <p:spPr/>
        <p:txBody>
          <a:bodyPr/>
          <a:lstStyle/>
          <a:p>
            <a:fld id="{B302DBE0-4B73-49D0-A722-EC7E2341F790}" type="slidenum">
              <a:rPr lang="en-US" smtClean="0"/>
              <a:t>22</a:t>
            </a:fld>
            <a:endParaRPr lang="en-US"/>
          </a:p>
        </p:txBody>
      </p:sp>
    </p:spTree>
    <p:extLst>
      <p:ext uri="{BB962C8B-B14F-4D97-AF65-F5344CB8AC3E}">
        <p14:creationId xmlns:p14="http://schemas.microsoft.com/office/powerpoint/2010/main" val="16491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Community Meetings, Interactive Journal Groups, Process</a:t>
            </a:r>
            <a:r>
              <a:rPr lang="en-US" baseline="0" dirty="0" smtClean="0"/>
              <a:t> Groups for </a:t>
            </a:r>
            <a:r>
              <a:rPr lang="en-US" dirty="0" smtClean="0"/>
              <a:t>500 Contact Hours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302DBE0-4B73-49D0-A722-EC7E2341F790}" type="slidenum">
              <a:rPr lang="en-US" smtClean="0"/>
              <a:t>23</a:t>
            </a:fld>
            <a:endParaRPr lang="en-US"/>
          </a:p>
        </p:txBody>
      </p:sp>
    </p:spTree>
    <p:extLst>
      <p:ext uri="{BB962C8B-B14F-4D97-AF65-F5344CB8AC3E}">
        <p14:creationId xmlns:p14="http://schemas.microsoft.com/office/powerpoint/2010/main" val="39252800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Beginning in 1991, in coordination with the National Institute on Drug Abuse, the Bureau conducted a rigorous 3-year outcome study of the RDAP.   Published in 2000, the results were noteworthy.  The evaluation was superior to any drug abuse treatment assessment to that point because of the size of the treatment population assessed, the opportunity to evaluate the effect of treatment on both male and female inmates (1,842 men and 473 women), and a methodology developed to address the problem of selection bias found in other evaluations. </a:t>
            </a:r>
          </a:p>
          <a:p>
            <a:r>
              <a:rPr lang="en-US" sz="1200" kern="1200" dirty="0" smtClean="0">
                <a:solidFill>
                  <a:schemeClr val="tx1"/>
                </a:solidFill>
                <a:effectLst/>
                <a:latin typeface="+mn-lt"/>
                <a:ea typeface="+mn-ea"/>
                <a:cs typeface="+mn-cs"/>
              </a:rPr>
              <a:t>The study revealed that male participants were 16 percent less likely to recidivate and 15 percent less likely to relapse than similarly-situated inmates who do not participate in residential drug abuse treatment for up to 3 years after release.  The analysis also found that female inmates who participate in RDAP are 18 percent less likely to recidivate than similarly situated female inmates who do not participate in treatment.  Reductions in m</a:t>
            </a:r>
            <a:r>
              <a:rPr lang="en-US" dirty="0" smtClean="0"/>
              <a:t>isconduct were</a:t>
            </a:r>
            <a:r>
              <a:rPr lang="en-US" baseline="0" dirty="0" smtClean="0"/>
              <a:t> also noted among program participants, specifically, a </a:t>
            </a:r>
            <a:r>
              <a:rPr lang="en-US" dirty="0" smtClean="0"/>
              <a:t>34% reduction for males and a 70% reduction for females.  </a:t>
            </a:r>
            <a:r>
              <a:rPr lang="en-US" sz="1200" kern="1200" dirty="0" smtClean="0">
                <a:solidFill>
                  <a:schemeClr val="tx1"/>
                </a:solidFill>
                <a:effectLst/>
                <a:latin typeface="+mn-lt"/>
                <a:ea typeface="+mn-ea"/>
                <a:cs typeface="+mn-cs"/>
              </a:rPr>
              <a:t>This study demonstrates that the Bureau’s RDAP makes a positive difference in the lives of inmates and improves public safety.  </a:t>
            </a:r>
          </a:p>
          <a:p>
            <a:r>
              <a:rPr lang="en-US" sz="1200" kern="1200" dirty="0" smtClean="0">
                <a:solidFill>
                  <a:schemeClr val="tx1"/>
                </a:solidFill>
                <a:effectLst/>
                <a:latin typeface="+mn-lt"/>
                <a:ea typeface="+mn-ea"/>
                <a:cs typeface="+mn-cs"/>
              </a:rPr>
              <a:t>Federal Bureau of Prisons (2000). </a:t>
            </a:r>
            <a:r>
              <a:rPr lang="en-US" sz="1200" u="sng" kern="1200" dirty="0" smtClean="0">
                <a:solidFill>
                  <a:schemeClr val="tx1"/>
                </a:solidFill>
                <a:effectLst/>
                <a:latin typeface="+mn-lt"/>
                <a:ea typeface="+mn-ea"/>
                <a:cs typeface="+mn-cs"/>
                <a:hlinkClick r:id="rId3"/>
              </a:rPr>
              <a:t>TRIAD Drug Treatment Evaluation Project Final Report of Three-Year Outcomes: Part I</a:t>
            </a:r>
            <a:r>
              <a:rPr lang="en-US" sz="1200" kern="1200" dirty="0" smtClean="0">
                <a:solidFill>
                  <a:schemeClr val="tx1"/>
                </a:solidFill>
                <a:effectLst/>
                <a:latin typeface="+mn-lt"/>
                <a:ea typeface="+mn-ea"/>
                <a:cs typeface="+mn-cs"/>
              </a:rPr>
              <a:t>. ORE Report.</a:t>
            </a:r>
          </a:p>
          <a:p>
            <a:pPr lvl="0"/>
            <a:endParaRPr lang="en-US" dirty="0" smtClean="0"/>
          </a:p>
          <a:p>
            <a:endParaRPr lang="en-US" dirty="0"/>
          </a:p>
        </p:txBody>
      </p:sp>
      <p:sp>
        <p:nvSpPr>
          <p:cNvPr id="4" name="Slide Number Placeholder 3"/>
          <p:cNvSpPr>
            <a:spLocks noGrp="1"/>
          </p:cNvSpPr>
          <p:nvPr>
            <p:ph type="sldNum" sz="quarter" idx="10"/>
          </p:nvPr>
        </p:nvSpPr>
        <p:spPr/>
        <p:txBody>
          <a:bodyPr/>
          <a:lstStyle/>
          <a:p>
            <a:fld id="{B302DBE0-4B73-49D0-A722-EC7E2341F790}" type="slidenum">
              <a:rPr lang="en-US" smtClean="0"/>
              <a:t>24</a:t>
            </a:fld>
            <a:endParaRPr lang="en-US"/>
          </a:p>
        </p:txBody>
      </p:sp>
    </p:spTree>
    <p:extLst>
      <p:ext uri="{BB962C8B-B14F-4D97-AF65-F5344CB8AC3E}">
        <p14:creationId xmlns:p14="http://schemas.microsoft.com/office/powerpoint/2010/main" val="10218577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02DBE0-4B73-49D0-A722-EC7E2341F790}" type="slidenum">
              <a:rPr lang="en-US" smtClean="0"/>
              <a:t>25</a:t>
            </a:fld>
            <a:endParaRPr lang="en-US"/>
          </a:p>
        </p:txBody>
      </p:sp>
    </p:spTree>
    <p:extLst>
      <p:ext uri="{BB962C8B-B14F-4D97-AF65-F5344CB8AC3E}">
        <p14:creationId xmlns:p14="http://schemas.microsoft.com/office/powerpoint/2010/main" val="8468482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High risk:  Substance abuse; Mental illness; criminality.</a:t>
            </a:r>
          </a:p>
          <a:p>
            <a:pPr lvl="0"/>
            <a:r>
              <a:rPr lang="en-US" dirty="0" smtClean="0"/>
              <a:t>EBP:  CBT, MTC</a:t>
            </a:r>
          </a:p>
          <a:p>
            <a:pPr lvl="0"/>
            <a:r>
              <a:rPr lang="en-US" dirty="0" smtClean="0"/>
              <a:t>Incentives &amp; Sanctions:  unambiguous</a:t>
            </a:r>
            <a:r>
              <a:rPr lang="en-US" baseline="0" dirty="0" smtClean="0"/>
              <a:t> rules &amp; expectations with behavioral consequences.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Engagement:  actively engage inmates through motivational strategies; being in the program is more desirable than not being in the program. </a:t>
            </a:r>
            <a:r>
              <a:rPr lang="en-US" dirty="0" smtClean="0"/>
              <a:t>Interactive</a:t>
            </a:r>
            <a:r>
              <a:rPr lang="en-US" baseline="0" dirty="0" smtClean="0"/>
              <a:t> groups:  minimize the use of didactic presentations and use interactive journals and facilitator’s guides.</a:t>
            </a:r>
          </a:p>
          <a:p>
            <a:pPr lvl="0"/>
            <a:r>
              <a:rPr lang="en-US" baseline="0" dirty="0" smtClean="0"/>
              <a:t>Assessment &amp; Documentation:  thorough assessment &amp; clear documentation to support continuity of care.</a:t>
            </a:r>
          </a:p>
          <a:p>
            <a:pPr lvl="0"/>
            <a:endParaRPr lang="en-US" dirty="0" smtClean="0"/>
          </a:p>
          <a:p>
            <a:endParaRPr lang="en-US" dirty="0"/>
          </a:p>
        </p:txBody>
      </p:sp>
      <p:sp>
        <p:nvSpPr>
          <p:cNvPr id="4" name="Slide Number Placeholder 3"/>
          <p:cNvSpPr>
            <a:spLocks noGrp="1"/>
          </p:cNvSpPr>
          <p:nvPr>
            <p:ph type="sldNum" sz="quarter" idx="10"/>
          </p:nvPr>
        </p:nvSpPr>
        <p:spPr/>
        <p:txBody>
          <a:bodyPr/>
          <a:lstStyle/>
          <a:p>
            <a:fld id="{B302DBE0-4B73-49D0-A722-EC7E2341F790}" type="slidenum">
              <a:rPr lang="en-US" smtClean="0"/>
              <a:t>26</a:t>
            </a:fld>
            <a:endParaRPr lang="en-US"/>
          </a:p>
        </p:txBody>
      </p:sp>
    </p:spTree>
    <p:extLst>
      <p:ext uri="{BB962C8B-B14F-4D97-AF65-F5344CB8AC3E}">
        <p14:creationId xmlns:p14="http://schemas.microsoft.com/office/powerpoint/2010/main" val="14344072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02DBE0-4B73-49D0-A722-EC7E2341F790}" type="slidenum">
              <a:rPr lang="en-US" smtClean="0"/>
              <a:t>27</a:t>
            </a:fld>
            <a:endParaRPr lang="en-US"/>
          </a:p>
        </p:txBody>
      </p:sp>
    </p:spTree>
    <p:extLst>
      <p:ext uri="{BB962C8B-B14F-4D97-AF65-F5344CB8AC3E}">
        <p14:creationId xmlns:p14="http://schemas.microsoft.com/office/powerpoint/2010/main" val="6549697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02DBE0-4B73-49D0-A722-EC7E2341F790}" type="slidenum">
              <a:rPr lang="en-US" smtClean="0"/>
              <a:t>28</a:t>
            </a:fld>
            <a:endParaRPr lang="en-US"/>
          </a:p>
        </p:txBody>
      </p:sp>
    </p:spTree>
    <p:extLst>
      <p:ext uri="{BB962C8B-B14F-4D97-AF65-F5344CB8AC3E}">
        <p14:creationId xmlns:p14="http://schemas.microsoft.com/office/powerpoint/2010/main" val="32440423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02DBE0-4B73-49D0-A722-EC7E2341F790}" type="slidenum">
              <a:rPr lang="en-US" smtClean="0"/>
              <a:t>29</a:t>
            </a:fld>
            <a:endParaRPr lang="en-US"/>
          </a:p>
        </p:txBody>
      </p:sp>
    </p:spTree>
    <p:extLst>
      <p:ext uri="{BB962C8B-B14F-4D97-AF65-F5344CB8AC3E}">
        <p14:creationId xmlns:p14="http://schemas.microsoft.com/office/powerpoint/2010/main" val="18474474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SAMHSA TIP 52: Clinical Supervision and Professional Development of the Substance Abuse Counselor</a:t>
            </a:r>
          </a:p>
          <a:p>
            <a:endParaRPr lang="en-US" dirty="0"/>
          </a:p>
        </p:txBody>
      </p:sp>
      <p:sp>
        <p:nvSpPr>
          <p:cNvPr id="4" name="Slide Number Placeholder 3"/>
          <p:cNvSpPr>
            <a:spLocks noGrp="1"/>
          </p:cNvSpPr>
          <p:nvPr>
            <p:ph type="sldNum" sz="quarter" idx="10"/>
          </p:nvPr>
        </p:nvSpPr>
        <p:spPr/>
        <p:txBody>
          <a:bodyPr/>
          <a:lstStyle/>
          <a:p>
            <a:fld id="{B302DBE0-4B73-49D0-A722-EC7E2341F790}" type="slidenum">
              <a:rPr lang="en-US" smtClean="0"/>
              <a:t>30</a:t>
            </a:fld>
            <a:endParaRPr lang="en-US"/>
          </a:p>
        </p:txBody>
      </p:sp>
    </p:spTree>
    <p:extLst>
      <p:ext uri="{BB962C8B-B14F-4D97-AF65-F5344CB8AC3E}">
        <p14:creationId xmlns:p14="http://schemas.microsoft.com/office/powerpoint/2010/main" val="29719155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02DBE0-4B73-49D0-A722-EC7E2341F790}" type="slidenum">
              <a:rPr lang="en-US" smtClean="0"/>
              <a:t>31</a:t>
            </a:fld>
            <a:endParaRPr lang="en-US"/>
          </a:p>
        </p:txBody>
      </p:sp>
    </p:spTree>
    <p:extLst>
      <p:ext uri="{BB962C8B-B14F-4D97-AF65-F5344CB8AC3E}">
        <p14:creationId xmlns:p14="http://schemas.microsoft.com/office/powerpoint/2010/main" val="687781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Demographics:  Average Inmate Age:  39</a:t>
            </a:r>
          </a:p>
          <a:p>
            <a:r>
              <a:rPr lang="en-US" dirty="0" smtClean="0"/>
              <a:t>59.5% White; 37.1% Black; 1.8% Native American; 1.6% Asian</a:t>
            </a:r>
          </a:p>
          <a:p>
            <a:r>
              <a:rPr lang="en-US" dirty="0" smtClean="0"/>
              <a:t>34.9% Hispanic</a:t>
            </a:r>
          </a:p>
          <a:p>
            <a:r>
              <a:rPr lang="en-US" dirty="0" smtClean="0"/>
              <a:t>73.6% US Citizens; 18.2% Mexican</a:t>
            </a:r>
          </a:p>
          <a:p>
            <a:r>
              <a:rPr lang="en-US" dirty="0" smtClean="0"/>
              <a:t>11.3% High Security; 28.3% Medium Security; 39.2% Low Security; 17.2% Medium Security</a:t>
            </a:r>
          </a:p>
          <a:p>
            <a:endParaRPr lang="en-US" dirty="0" smtClean="0"/>
          </a:p>
          <a:p>
            <a:r>
              <a:rPr lang="en-US" dirty="0" smtClean="0"/>
              <a:t>Types of Offenses:</a:t>
            </a:r>
            <a:r>
              <a:rPr lang="en-US" baseline="0" dirty="0" smtClean="0"/>
              <a:t>  </a:t>
            </a:r>
            <a:r>
              <a:rPr lang="en-US" dirty="0" smtClean="0"/>
              <a:t>47.4% Drug Offenses; 16.1% Weapons,</a:t>
            </a:r>
            <a:r>
              <a:rPr lang="en-US" baseline="0" dirty="0" smtClean="0"/>
              <a:t> Explosives, Arson; 11.9% Immigration; 5.9% Sex Offenses; 5.7% Extortion, Fraud, Bribery; 4.2% Robbery</a:t>
            </a:r>
          </a:p>
          <a:p>
            <a:endParaRPr lang="en-US" baseline="0" dirty="0" smtClean="0"/>
          </a:p>
          <a:p>
            <a:r>
              <a:rPr lang="en-US" baseline="0" dirty="0" smtClean="0"/>
              <a:t>Sentence Length:  3.1% Life Sentence; 9.9% &gt;20 Years; 28.9% 5-10 Years; 20.4% 10-15 Years; 2.2% &lt;1 Year.  No parole.</a:t>
            </a:r>
            <a:endParaRPr lang="en-US" dirty="0"/>
          </a:p>
        </p:txBody>
      </p:sp>
      <p:sp>
        <p:nvSpPr>
          <p:cNvPr id="4" name="Slide Number Placeholder 3"/>
          <p:cNvSpPr>
            <a:spLocks noGrp="1"/>
          </p:cNvSpPr>
          <p:nvPr>
            <p:ph type="sldNum" sz="quarter" idx="10"/>
          </p:nvPr>
        </p:nvSpPr>
        <p:spPr/>
        <p:txBody>
          <a:bodyPr/>
          <a:lstStyle/>
          <a:p>
            <a:fld id="{B302DBE0-4B73-49D0-A722-EC7E2341F790}" type="slidenum">
              <a:rPr lang="en-US" smtClean="0"/>
              <a:t>5</a:t>
            </a:fld>
            <a:endParaRPr lang="en-US"/>
          </a:p>
        </p:txBody>
      </p:sp>
    </p:spTree>
    <p:extLst>
      <p:ext uri="{BB962C8B-B14F-4D97-AF65-F5344CB8AC3E}">
        <p14:creationId xmlns:p14="http://schemas.microsoft.com/office/powerpoint/2010/main" val="8073030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02DBE0-4B73-49D0-A722-EC7E2341F790}" type="slidenum">
              <a:rPr lang="en-US" smtClean="0"/>
              <a:t>32</a:t>
            </a:fld>
            <a:endParaRPr lang="en-US"/>
          </a:p>
        </p:txBody>
      </p:sp>
    </p:spTree>
    <p:extLst>
      <p:ext uri="{BB962C8B-B14F-4D97-AF65-F5344CB8AC3E}">
        <p14:creationId xmlns:p14="http://schemas.microsoft.com/office/powerpoint/2010/main" val="687781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TRIAD Study:  Lifetime prevalence of a substance use disorder = 35% Males; 31% Females</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p>
          <a:p>
            <a:pPr lvl="0"/>
            <a:r>
              <a:rPr lang="en-US" dirty="0" smtClean="0"/>
              <a:t>MHPP:  40% upon admission;</a:t>
            </a:r>
            <a:r>
              <a:rPr lang="en-US" baseline="0" dirty="0" smtClean="0"/>
              <a:t> 27% prior drug or alcohol treatment.  </a:t>
            </a:r>
          </a:p>
          <a:p>
            <a:pPr lvl="0"/>
            <a:r>
              <a:rPr lang="en-US" baseline="0" dirty="0" smtClean="0"/>
              <a:t>Comorbidities:  </a:t>
            </a:r>
            <a:r>
              <a:rPr lang="en-US" dirty="0" smtClean="0"/>
              <a:t>Drugs w/ alcohol;</a:t>
            </a:r>
            <a:r>
              <a:rPr lang="en-US" baseline="0" dirty="0" smtClean="0"/>
              <a:t> </a:t>
            </a:r>
            <a:r>
              <a:rPr lang="en-US" dirty="0" smtClean="0"/>
              <a:t>Drugs with Axis II; Alcohol w/ Paranoia; Drugs with ASPD; Alcohol with Paranoia.</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B302DBE0-4B73-49D0-A722-EC7E2341F790}" type="slidenum">
              <a:rPr lang="en-US" smtClean="0"/>
              <a:t>6</a:t>
            </a:fld>
            <a:endParaRPr lang="en-US"/>
          </a:p>
        </p:txBody>
      </p:sp>
    </p:spTree>
    <p:extLst>
      <p:ext uri="{BB962C8B-B14F-4D97-AF65-F5344CB8AC3E}">
        <p14:creationId xmlns:p14="http://schemas.microsoft.com/office/powerpoint/2010/main" val="2292527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1966:</a:t>
            </a:r>
            <a:r>
              <a:rPr lang="en-US" baseline="0" dirty="0" smtClean="0"/>
              <a:t>  Title II of NARA authorized treatment of certain addicts convicted of specific federal crimes and was administered by the Bureau.  Under NARA, addicts could be sentenced for up to 10 years of institutional treatment, but were eligible for release to community supervision and aftercare earlier if judged to have completed treatment.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1971:  DAP Units established in 5 federal prisons, using a therapeutic community model.  The success of these early programs led to the functional unit management approach to housing all Bureau offenders, an innovation which remains the standard in the Bureau today.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By 1978, there were 33 DAP units in the Bureau, but the programs varied widely in terms of quality and focus.  In response to these inconsistencies, then Director Norman Carlson appointed a Task Force which published </a:t>
            </a:r>
            <a:r>
              <a:rPr lang="en-US" u="sng" baseline="0" dirty="0" smtClean="0"/>
              <a:t>The Drug Abuse Program </a:t>
            </a:r>
            <a:r>
              <a:rPr lang="en-US" u="sng" baseline="0" dirty="0" err="1" smtClean="0"/>
              <a:t>Incare</a:t>
            </a:r>
            <a:r>
              <a:rPr lang="en-US" u="sng" baseline="0" dirty="0" smtClean="0"/>
              <a:t> Manual</a:t>
            </a:r>
            <a:r>
              <a:rPr lang="en-US" u="none" baseline="0" dirty="0" smtClean="0"/>
              <a:t>, a set of core standards for Bureau drug abuse programs, which led to program improvements.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u="non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u="none" baseline="0" dirty="0" smtClean="0"/>
              <a:t>1986/88:  Renewed interest and resources for in-prison drug treatment programs.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u="non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1989:  Bureau convened a group of drug treatment and corrections professionals to develop a comprehensive drug treatment strategy for the agency to accommodate the entire spectrum of inmate need, leading to our current core strategies.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B302DBE0-4B73-49D0-A722-EC7E2341F790}" type="slidenum">
              <a:rPr lang="en-US" smtClean="0"/>
              <a:t>7</a:t>
            </a:fld>
            <a:endParaRPr lang="en-US"/>
          </a:p>
        </p:txBody>
      </p:sp>
    </p:spTree>
    <p:extLst>
      <p:ext uri="{BB962C8B-B14F-4D97-AF65-F5344CB8AC3E}">
        <p14:creationId xmlns:p14="http://schemas.microsoft.com/office/powerpoint/2010/main" val="3741956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1994:  VCCLEA required the Bureau to treat all eligible inmates in RDAP before their release from custody</a:t>
            </a:r>
            <a:r>
              <a:rPr lang="en-US" baseline="0" dirty="0" smtClean="0"/>
              <a:t> and “non-violent” inmates who successfully completed the RDAP could receive up to a year off their sentence, at the discretion of the Director of the Bureau.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1999:  Increased demand for community-based services and contract monitoring of first BOP, non-piggy back contracts leads to community treatment services expansion.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2000:  Reductions in misconduct, recidivism and relapse yield support for RDAP.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2003: OIG</a:t>
            </a:r>
            <a:r>
              <a:rPr lang="en-US" baseline="0" dirty="0" smtClean="0"/>
              <a:t> recommends expansion of </a:t>
            </a:r>
            <a:r>
              <a:rPr lang="en-US" dirty="0" smtClean="0"/>
              <a:t>NRDAP services.</a:t>
            </a:r>
          </a:p>
          <a:p>
            <a:endParaRPr lang="en-US" dirty="0" smtClean="0"/>
          </a:p>
          <a:p>
            <a:r>
              <a:rPr lang="en-US" dirty="0" smtClean="0"/>
              <a:t>2009</a:t>
            </a:r>
            <a:r>
              <a:rPr lang="en-US" baseline="0" dirty="0" smtClean="0"/>
              <a:t>: Massive training effort with new policy/MTC model – significant move from didactic to interactive programming; also further expansion of Resolve Program, Challenge Program, CTS for mentally ill inmates and sex offenders.</a:t>
            </a:r>
          </a:p>
          <a:p>
            <a:endParaRPr lang="en-US" baseline="0" dirty="0" smtClean="0"/>
          </a:p>
          <a:p>
            <a:r>
              <a:rPr lang="en-US" baseline="0" dirty="0" smtClean="0"/>
              <a:t>2013: 81 residential programs; in 70% of Bureau institutions; activating high security RDAPs, Spanish-speaking RDAPs, and additional dual disorder RDAPs.</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B302DBE0-4B73-49D0-A722-EC7E2341F790}" type="slidenum">
              <a:rPr lang="en-US" smtClean="0"/>
              <a:t>8</a:t>
            </a:fld>
            <a:endParaRPr lang="en-US"/>
          </a:p>
        </p:txBody>
      </p:sp>
    </p:spTree>
    <p:extLst>
      <p:ext uri="{BB962C8B-B14F-4D97-AF65-F5344CB8AC3E}">
        <p14:creationId xmlns:p14="http://schemas.microsoft.com/office/powerpoint/2010/main" val="3741956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B302DBE0-4B73-49D0-A722-EC7E2341F790}" type="slidenum">
              <a:rPr lang="en-US" smtClean="0"/>
              <a:t>9</a:t>
            </a:fld>
            <a:endParaRPr lang="en-US"/>
          </a:p>
        </p:txBody>
      </p:sp>
    </p:spTree>
    <p:extLst>
      <p:ext uri="{BB962C8B-B14F-4D97-AF65-F5344CB8AC3E}">
        <p14:creationId xmlns:p14="http://schemas.microsoft.com/office/powerpoint/2010/main" val="3590791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Drug abuse education is not drug abuse treatment.  The purpose of drug abuse education is to encourage offenders with a history of drug use to review the choices they have made and the consequences of their choices including their choice to use drugs.   Drug abuse education is designed to motivate appropriate offenders to participate in nonresidential or residential drug abuse treatment, as needed.  In FY 2012, 33,646 inmates participated in drug abuse education.   </a:t>
            </a:r>
          </a:p>
          <a:p>
            <a:endParaRPr lang="en-US" dirty="0"/>
          </a:p>
        </p:txBody>
      </p:sp>
      <p:sp>
        <p:nvSpPr>
          <p:cNvPr id="4" name="Slide Number Placeholder 3"/>
          <p:cNvSpPr>
            <a:spLocks noGrp="1"/>
          </p:cNvSpPr>
          <p:nvPr>
            <p:ph type="sldNum" sz="quarter" idx="10"/>
          </p:nvPr>
        </p:nvSpPr>
        <p:spPr/>
        <p:txBody>
          <a:bodyPr/>
          <a:lstStyle/>
          <a:p>
            <a:fld id="{B302DBE0-4B73-49D0-A722-EC7E2341F790}" type="slidenum">
              <a:rPr lang="en-US" smtClean="0"/>
              <a:t>10</a:t>
            </a:fld>
            <a:endParaRPr lang="en-US"/>
          </a:p>
        </p:txBody>
      </p:sp>
    </p:spTree>
    <p:extLst>
      <p:ext uri="{BB962C8B-B14F-4D97-AF65-F5344CB8AC3E}">
        <p14:creationId xmlns:p14="http://schemas.microsoft.com/office/powerpoint/2010/main" val="389897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Nonresidential drug abuse treatment is available in every Bureau institution through the Psychology Services Department, which is staffed with at least one Drug Abuse Program Psychologist and one Drug Abuse Treatment Specialist.  Nonresidential drug abuse treatment is a flexible program designed to meet the specific individualized treatment needs of the inmate.  In FY 2012, 20,141 inmates participated in the Nonresidential Drug Abuse Program.  </a:t>
            </a:r>
          </a:p>
          <a:p>
            <a:endParaRPr lang="en-US" dirty="0"/>
          </a:p>
        </p:txBody>
      </p:sp>
      <p:sp>
        <p:nvSpPr>
          <p:cNvPr id="4" name="Slide Number Placeholder 3"/>
          <p:cNvSpPr>
            <a:spLocks noGrp="1"/>
          </p:cNvSpPr>
          <p:nvPr>
            <p:ph type="sldNum" sz="quarter" idx="10"/>
          </p:nvPr>
        </p:nvSpPr>
        <p:spPr/>
        <p:txBody>
          <a:bodyPr/>
          <a:lstStyle/>
          <a:p>
            <a:fld id="{B302DBE0-4B73-49D0-A722-EC7E2341F790}" type="slidenum">
              <a:rPr lang="en-US" smtClean="0"/>
              <a:t>11</a:t>
            </a:fld>
            <a:endParaRPr lang="en-US"/>
          </a:p>
        </p:txBody>
      </p:sp>
    </p:spTree>
    <p:extLst>
      <p:ext uri="{BB962C8B-B14F-4D97-AF65-F5344CB8AC3E}">
        <p14:creationId xmlns:p14="http://schemas.microsoft.com/office/powerpoint/2010/main" val="1845157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57076C75-0041-4FA0-90DC-B231A8A1E2B3}" type="datetimeFigureOut">
              <a:rPr lang="en-US" smtClean="0"/>
              <a:t>4/10/2013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EEF66-E350-40E3-9FF4-ED90CE45BFAC}" type="slidenum">
              <a:rPr lang="en-US" smtClean="0"/>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7076C75-0041-4FA0-90DC-B231A8A1E2B3}" type="datetimeFigureOut">
              <a:rPr lang="en-US" smtClean="0"/>
              <a:t>4/10/2013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EEF66-E350-40E3-9FF4-ED90CE45BFA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7076C75-0041-4FA0-90DC-B231A8A1E2B3}" type="datetimeFigureOut">
              <a:rPr lang="en-US" smtClean="0"/>
              <a:t>4/10/2013</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470EEF66-E350-40E3-9FF4-ED90CE45BFA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7076C75-0041-4FA0-90DC-B231A8A1E2B3}" type="datetimeFigureOut">
              <a:rPr lang="en-US" smtClean="0"/>
              <a:t>4/10/2013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EEF66-E350-40E3-9FF4-ED90CE45BFA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7076C75-0041-4FA0-90DC-B231A8A1E2B3}" type="datetimeFigureOut">
              <a:rPr lang="en-US" smtClean="0"/>
              <a:t>4/10/2013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EEF66-E350-40E3-9FF4-ED90CE45BFAC}"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7076C75-0041-4FA0-90DC-B231A8A1E2B3}" type="datetimeFigureOut">
              <a:rPr lang="en-US" smtClean="0"/>
              <a:t>4/10/2013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0EEF66-E350-40E3-9FF4-ED90CE45BFA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7076C75-0041-4FA0-90DC-B231A8A1E2B3}" type="datetimeFigureOut">
              <a:rPr lang="en-US" smtClean="0"/>
              <a:t>4/10/2013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0EEF66-E350-40E3-9FF4-ED90CE45BFA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7076C75-0041-4FA0-90DC-B231A8A1E2B3}" type="datetimeFigureOut">
              <a:rPr lang="en-US" smtClean="0"/>
              <a:t>4/10/2013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0EEF66-E350-40E3-9FF4-ED90CE45BFA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076C75-0041-4FA0-90DC-B231A8A1E2B3}" type="datetimeFigureOut">
              <a:rPr lang="en-US" smtClean="0"/>
              <a:t>4/10/2013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0EEF66-E350-40E3-9FF4-ED90CE45BFA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7076C75-0041-4FA0-90DC-B231A8A1E2B3}" type="datetimeFigureOut">
              <a:rPr lang="en-US" smtClean="0"/>
              <a:t>4/10/2013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0EEF66-E350-40E3-9FF4-ED90CE45BFAC}" type="slidenum">
              <a:rPr lang="en-US" smtClean="0"/>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57076C75-0041-4FA0-90DC-B231A8A1E2B3}" type="datetimeFigureOut">
              <a:rPr lang="en-US" smtClean="0"/>
              <a:t>4/10/2013</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470EEF66-E350-40E3-9FF4-ED90CE45BFAC}"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57076C75-0041-4FA0-90DC-B231A8A1E2B3}" type="datetimeFigureOut">
              <a:rPr lang="en-US" smtClean="0"/>
              <a:t>4/10/2013</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470EEF66-E350-40E3-9FF4-ED90CE45BFA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microsoft.com/office/2007/relationships/hdphoto" Target="../media/hdphoto2.wdp"/></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mailto:pbutterfield@bop.gov" TargetMode="Externa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Residential Substance Abuse Treatment</a:t>
            </a:r>
            <a:endParaRPr lang="en-US" dirty="0"/>
          </a:p>
        </p:txBody>
      </p:sp>
      <p:sp>
        <p:nvSpPr>
          <p:cNvPr id="3" name="Subtitle 2"/>
          <p:cNvSpPr>
            <a:spLocks noGrp="1"/>
          </p:cNvSpPr>
          <p:nvPr>
            <p:ph type="subTitle" idx="1"/>
          </p:nvPr>
        </p:nvSpPr>
        <p:spPr/>
        <p:txBody>
          <a:bodyPr/>
          <a:lstStyle/>
          <a:p>
            <a:r>
              <a:rPr lang="en-US" dirty="0" smtClean="0"/>
              <a:t>Federal Bureau of Prisons</a:t>
            </a:r>
            <a:endParaRPr lang="en-US" dirty="0"/>
          </a:p>
        </p:txBody>
      </p:sp>
      <p:pic>
        <p:nvPicPr>
          <p:cNvPr id="3074"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99167"/>
                    </a14:imgEffect>
                  </a14:imgLayer>
                </a14:imgProps>
              </a:ext>
              <a:ext uri="{28A0092B-C50C-407E-A947-70E740481C1C}">
                <a14:useLocalDpi xmlns:a14="http://schemas.microsoft.com/office/drawing/2010/main" val="0"/>
              </a:ext>
            </a:extLst>
          </a:blip>
          <a:srcRect/>
          <a:stretch>
            <a:fillRect/>
          </a:stretch>
        </p:blipFill>
        <p:spPr bwMode="auto">
          <a:xfrm>
            <a:off x="3886200" y="762000"/>
            <a:ext cx="16002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28478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Drug Education</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Mandatory course</a:t>
            </a:r>
          </a:p>
          <a:p>
            <a:r>
              <a:rPr lang="en-US" dirty="0" smtClean="0"/>
              <a:t>12-15 classroom hours</a:t>
            </a:r>
          </a:p>
          <a:p>
            <a:r>
              <a:rPr lang="en-US" dirty="0" smtClean="0"/>
              <a:t>Psycho-educational intervention; not treatment</a:t>
            </a:r>
          </a:p>
          <a:p>
            <a:r>
              <a:rPr lang="en-US" dirty="0" smtClean="0"/>
              <a:t>Purpose:</a:t>
            </a:r>
          </a:p>
          <a:p>
            <a:pPr lvl="1"/>
            <a:r>
              <a:rPr lang="en-US" dirty="0" smtClean="0"/>
              <a:t>Inform inmates of the consequences of alcohol &amp; drug abuse</a:t>
            </a:r>
          </a:p>
          <a:p>
            <a:pPr lvl="1"/>
            <a:r>
              <a:rPr lang="en-US" dirty="0" smtClean="0"/>
              <a:t>Motivate inmates to participate in treatment</a:t>
            </a:r>
            <a:endParaRPr lang="en-US" dirty="0"/>
          </a:p>
        </p:txBody>
      </p:sp>
      <p:pic>
        <p:nvPicPr>
          <p:cNvPr id="8194" name="Picture 2" descr="C:\Documents and Settings\BOP00572\Local Settings\Temporary Internet Files\Content.IE5\Y8UC548M\MP900438770[1].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4648200" y="2066131"/>
            <a:ext cx="4038600"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37476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Non-Residential Drug Abuse Program</a:t>
            </a:r>
            <a:endParaRPr lang="en-US" dirty="0"/>
          </a:p>
        </p:txBody>
      </p:sp>
      <p:pic>
        <p:nvPicPr>
          <p:cNvPr id="9220" name="Picture 4" descr="C:\Documents and Settings\BOP00572\Local Settings\Temporary Internet Files\Content.IE5\YZ7MXC3S\MP900439265[1].jpg"/>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tretch>
            <a:fillRect/>
          </a:stretch>
        </p:blipFill>
        <p:spPr bwMode="auto">
          <a:xfrm>
            <a:off x="651856" y="2715909"/>
            <a:ext cx="3649287" cy="2739044"/>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half" idx="2"/>
          </p:nvPr>
        </p:nvSpPr>
        <p:spPr/>
        <p:txBody>
          <a:bodyPr>
            <a:normAutofit/>
          </a:bodyPr>
          <a:lstStyle/>
          <a:p>
            <a:r>
              <a:rPr lang="en-US" dirty="0" smtClean="0"/>
              <a:t>Voluntary</a:t>
            </a:r>
          </a:p>
          <a:p>
            <a:r>
              <a:rPr lang="en-US" dirty="0" smtClean="0"/>
              <a:t>Outpatient treatment group</a:t>
            </a:r>
          </a:p>
          <a:p>
            <a:r>
              <a:rPr lang="en-US" dirty="0" smtClean="0"/>
              <a:t>Weekly group(s) for 12-24 weeks</a:t>
            </a:r>
          </a:p>
          <a:p>
            <a:r>
              <a:rPr lang="en-US" dirty="0" smtClean="0"/>
              <a:t>Cognitive-behavioral therapy (CBT) </a:t>
            </a:r>
          </a:p>
          <a:p>
            <a:r>
              <a:rPr lang="en-US" dirty="0" smtClean="0"/>
              <a:t>Purpose:  Moderate intensity drug abuse treatment</a:t>
            </a:r>
          </a:p>
          <a:p>
            <a:endParaRPr lang="en-US" dirty="0"/>
          </a:p>
        </p:txBody>
      </p:sp>
    </p:spTree>
    <p:extLst>
      <p:ext uri="{BB962C8B-B14F-4D97-AF65-F5344CB8AC3E}">
        <p14:creationId xmlns:p14="http://schemas.microsoft.com/office/powerpoint/2010/main" val="5017287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Residential Drug Abuse Program</a:t>
            </a:r>
            <a:endParaRPr lang="en-US" dirty="0"/>
          </a:p>
        </p:txBody>
      </p:sp>
      <p:sp>
        <p:nvSpPr>
          <p:cNvPr id="4" name="Content Placeholder 3"/>
          <p:cNvSpPr>
            <a:spLocks noGrp="1"/>
          </p:cNvSpPr>
          <p:nvPr>
            <p:ph sz="half" idx="1"/>
          </p:nvPr>
        </p:nvSpPr>
        <p:spPr/>
        <p:txBody>
          <a:bodyPr>
            <a:normAutofit/>
          </a:bodyPr>
          <a:lstStyle/>
          <a:p>
            <a:r>
              <a:rPr lang="en-US" dirty="0" smtClean="0"/>
              <a:t>Voluntary</a:t>
            </a:r>
          </a:p>
          <a:p>
            <a:r>
              <a:rPr lang="en-US" dirty="0" smtClean="0"/>
              <a:t>9-12 months</a:t>
            </a:r>
          </a:p>
          <a:p>
            <a:r>
              <a:rPr lang="en-US" dirty="0" smtClean="0"/>
              <a:t>½ day programming</a:t>
            </a:r>
          </a:p>
          <a:p>
            <a:r>
              <a:rPr lang="en-US" dirty="0" smtClean="0"/>
              <a:t>CBT within a Modified Therapeutic Community</a:t>
            </a:r>
          </a:p>
          <a:p>
            <a:r>
              <a:rPr lang="en-US" dirty="0" smtClean="0"/>
              <a:t>Potential for a sentence </a:t>
            </a:r>
            <a:r>
              <a:rPr lang="en-US" dirty="0"/>
              <a:t>r</a:t>
            </a:r>
            <a:r>
              <a:rPr lang="en-US" dirty="0" smtClean="0"/>
              <a:t>eduction</a:t>
            </a:r>
          </a:p>
          <a:p>
            <a:r>
              <a:rPr lang="en-US" dirty="0" smtClean="0"/>
              <a:t>Purpose:  intensive drug abuse treatment</a:t>
            </a:r>
            <a:endParaRPr lang="en-US" dirty="0"/>
          </a:p>
        </p:txBody>
      </p:sp>
      <p:sp>
        <p:nvSpPr>
          <p:cNvPr id="5" name="Content Placeholder 4"/>
          <p:cNvSpPr>
            <a:spLocks noGrp="1"/>
          </p:cNvSpPr>
          <p:nvPr>
            <p:ph sz="half" idx="2"/>
          </p:nvPr>
        </p:nvSpPr>
        <p:spPr/>
        <p:txBody>
          <a:bodyPr>
            <a:normAutofit/>
          </a:bodyPr>
          <a:lstStyle/>
          <a:p>
            <a:pPr marL="36576" indent="0">
              <a:buNone/>
            </a:pPr>
            <a:endParaRPr lang="en-US"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3440" y="1828800"/>
            <a:ext cx="4038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3112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Transition</a:t>
            </a:r>
            <a:endParaRPr lang="en-US" dirty="0"/>
          </a:p>
        </p:txBody>
      </p:sp>
      <p:sp>
        <p:nvSpPr>
          <p:cNvPr id="4" name="Content Placeholder 3"/>
          <p:cNvSpPr>
            <a:spLocks noGrp="1"/>
          </p:cNvSpPr>
          <p:nvPr>
            <p:ph sz="half" idx="1"/>
          </p:nvPr>
        </p:nvSpPr>
        <p:spPr/>
        <p:txBody>
          <a:bodyPr>
            <a:normAutofit fontScale="92500" lnSpcReduction="20000"/>
          </a:bodyPr>
          <a:lstStyle/>
          <a:p>
            <a:r>
              <a:rPr lang="en-US" dirty="0" smtClean="0"/>
              <a:t>Voluntary</a:t>
            </a:r>
          </a:p>
          <a:p>
            <a:pPr lvl="1"/>
            <a:r>
              <a:rPr lang="en-US" dirty="0" smtClean="0"/>
              <a:t>Required for RDAP participants</a:t>
            </a:r>
          </a:p>
          <a:p>
            <a:r>
              <a:rPr lang="en-US" dirty="0" smtClean="0"/>
              <a:t>6 months</a:t>
            </a:r>
          </a:p>
          <a:p>
            <a:r>
              <a:rPr lang="en-US" dirty="0" smtClean="0"/>
              <a:t>Occurs during RRC or home confinement placement</a:t>
            </a:r>
          </a:p>
          <a:p>
            <a:r>
              <a:rPr lang="en-US" dirty="0" smtClean="0"/>
              <a:t>Via contracts with community treatment providers</a:t>
            </a:r>
          </a:p>
          <a:p>
            <a:r>
              <a:rPr lang="en-US" dirty="0" smtClean="0"/>
              <a:t>Purpose:  Ongoing treatment during  critical reentry phase</a:t>
            </a:r>
            <a:endParaRPr lang="en-US" dirty="0"/>
          </a:p>
        </p:txBody>
      </p:sp>
      <p:pic>
        <p:nvPicPr>
          <p:cNvPr id="11273" name="Picture 9"/>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tretch>
            <a:fillRect/>
          </a:stretch>
        </p:blipFill>
        <p:spPr bwMode="auto">
          <a:xfrm>
            <a:off x="4836533" y="2468528"/>
            <a:ext cx="3661933" cy="3233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34739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Additional Substance Abuse Treatment Programs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66419213"/>
              </p:ext>
            </p:extLst>
          </p:nvPr>
        </p:nvGraphicFramePr>
        <p:xfrm>
          <a:off x="457200" y="1774825"/>
          <a:ext cx="8229600" cy="4625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281713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Drug Treatment Staff in the Institutions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1123543"/>
              </p:ext>
            </p:extLst>
          </p:nvPr>
        </p:nvGraphicFramePr>
        <p:xfrm>
          <a:off x="3019425" y="1743075"/>
          <a:ext cx="5921375" cy="4559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p:cNvSpPr>
            <a:spLocks noGrp="1"/>
          </p:cNvSpPr>
          <p:nvPr>
            <p:ph type="body" sz="half" idx="2"/>
          </p:nvPr>
        </p:nvSpPr>
        <p:spPr/>
        <p:txBody>
          <a:bodyPr>
            <a:normAutofit/>
          </a:bodyPr>
          <a:lstStyle/>
          <a:p>
            <a:r>
              <a:rPr lang="en-US" sz="2000" dirty="0" smtClean="0"/>
              <a:t>In Bureau institutions, drug treatment staff work within Psychology Services departments.  This staff provide drug treatment services for inmates. </a:t>
            </a:r>
            <a:endParaRPr lang="en-US" sz="2000" dirty="0"/>
          </a:p>
        </p:txBody>
      </p:sp>
    </p:spTree>
    <p:extLst>
      <p:ext uri="{BB962C8B-B14F-4D97-AF65-F5344CB8AC3E}">
        <p14:creationId xmlns:p14="http://schemas.microsoft.com/office/powerpoint/2010/main" val="25729915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Drug Treatment Staff Stationed in the Regions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11817477"/>
              </p:ext>
            </p:extLst>
          </p:nvPr>
        </p:nvGraphicFramePr>
        <p:xfrm>
          <a:off x="3019425" y="1743075"/>
          <a:ext cx="5921375" cy="4559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p:cNvSpPr>
            <a:spLocks noGrp="1"/>
          </p:cNvSpPr>
          <p:nvPr>
            <p:ph type="body" sz="half" idx="2"/>
          </p:nvPr>
        </p:nvSpPr>
        <p:spPr/>
        <p:txBody>
          <a:bodyPr>
            <a:normAutofit/>
          </a:bodyPr>
          <a:lstStyle/>
          <a:p>
            <a:r>
              <a:rPr lang="en-US" sz="2000" dirty="0" smtClean="0"/>
              <a:t>Within the Central Office Psychology Services Branch, there are 45 drug treatment staff stationed in the Bureau’s 6 regions.  These staff oversee community-based treatment services for inmates.</a:t>
            </a:r>
            <a:endParaRPr lang="en-US" sz="2000" dirty="0"/>
          </a:p>
        </p:txBody>
      </p:sp>
    </p:spTree>
    <p:extLst>
      <p:ext uri="{BB962C8B-B14F-4D97-AF65-F5344CB8AC3E}">
        <p14:creationId xmlns:p14="http://schemas.microsoft.com/office/powerpoint/2010/main" val="14355499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Drug Treatment Staff Stationed in the Regions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84543788"/>
              </p:ext>
            </p:extLst>
          </p:nvPr>
        </p:nvGraphicFramePr>
        <p:xfrm>
          <a:off x="3019425" y="1743075"/>
          <a:ext cx="5921375" cy="4559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p:cNvSpPr>
            <a:spLocks noGrp="1"/>
          </p:cNvSpPr>
          <p:nvPr>
            <p:ph type="body" sz="half" idx="2"/>
          </p:nvPr>
        </p:nvSpPr>
        <p:spPr/>
        <p:txBody>
          <a:bodyPr>
            <a:normAutofit/>
          </a:bodyPr>
          <a:lstStyle/>
          <a:p>
            <a:r>
              <a:rPr lang="en-US" sz="2000" dirty="0" smtClean="0"/>
              <a:t>Within the Central Office Psychology Services Branch, there are an additional 6 drug treatment staff stationed in the regions.  These staff provide guidance to drug abuse program coordinators in the institutions.</a:t>
            </a:r>
            <a:endParaRPr lang="en-US" sz="2000" dirty="0"/>
          </a:p>
        </p:txBody>
      </p:sp>
    </p:spTree>
    <p:extLst>
      <p:ext uri="{BB962C8B-B14F-4D97-AF65-F5344CB8AC3E}">
        <p14:creationId xmlns:p14="http://schemas.microsoft.com/office/powerpoint/2010/main" val="41613337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Drug Treatment Staff in Central Office Sites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03671058"/>
              </p:ext>
            </p:extLst>
          </p:nvPr>
        </p:nvGraphicFramePr>
        <p:xfrm>
          <a:off x="3019425" y="1743075"/>
          <a:ext cx="5921375" cy="4559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p:cNvSpPr>
            <a:spLocks noGrp="1"/>
          </p:cNvSpPr>
          <p:nvPr>
            <p:ph type="body" sz="half" idx="2"/>
          </p:nvPr>
        </p:nvSpPr>
        <p:spPr/>
        <p:txBody>
          <a:bodyPr>
            <a:normAutofit/>
          </a:bodyPr>
          <a:lstStyle/>
          <a:p>
            <a:r>
              <a:rPr lang="en-US" sz="2000" dirty="0" smtClean="0"/>
              <a:t>Within the Central Office Psychology Services Branch, there are an additional 13 staff who provide national oversight of drug treatment programs in the institutions and of community-based drug treatment services.</a:t>
            </a:r>
            <a:endParaRPr lang="en-US" sz="2000" dirty="0"/>
          </a:p>
        </p:txBody>
      </p:sp>
    </p:spTree>
    <p:extLst>
      <p:ext uri="{BB962C8B-B14F-4D97-AF65-F5344CB8AC3E}">
        <p14:creationId xmlns:p14="http://schemas.microsoft.com/office/powerpoint/2010/main" val="27425510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Residential Drug Abuse Program (RDAP)</a:t>
            </a:r>
            <a:endParaRPr lang="en-US" dirty="0"/>
          </a:p>
        </p:txBody>
      </p:sp>
      <p:sp>
        <p:nvSpPr>
          <p:cNvPr id="3" name="Text Placeholder 2"/>
          <p:cNvSpPr>
            <a:spLocks noGrp="1"/>
          </p:cNvSpPr>
          <p:nvPr>
            <p:ph type="body" idx="1"/>
          </p:nvPr>
        </p:nvSpPr>
        <p:spPr/>
        <p:txBody>
          <a:bodyPr/>
          <a:lstStyle/>
          <a:p>
            <a:r>
              <a:rPr lang="en-US" dirty="0" smtClean="0"/>
              <a:t>Focusing on the Bureau’s Residential Substance Abuse Treatment Program</a:t>
            </a:r>
            <a:endParaRPr lang="en-US" dirty="0"/>
          </a:p>
        </p:txBody>
      </p:sp>
      <p:pic>
        <p:nvPicPr>
          <p:cNvPr id="15362" name="Picture 2" descr="C:\Documents and Settings\BOP00572\Local Settings\Temporary Internet Files\Content.IE5\AJ16HWFW\MP90043875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2867407"/>
            <a:ext cx="4876800" cy="3661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08462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Identify 3 critical developments in the history of residential </a:t>
            </a:r>
            <a:r>
              <a:rPr lang="en-US" dirty="0"/>
              <a:t>substance abuse treatment in the Bureau.</a:t>
            </a:r>
          </a:p>
          <a:p>
            <a:r>
              <a:rPr lang="en-US" dirty="0" smtClean="0"/>
              <a:t>Identify the 10 </a:t>
            </a:r>
            <a:r>
              <a:rPr lang="en-US" dirty="0"/>
              <a:t>core elements of the Bureau's current evidence-based model for the delivery of residential substance abuse treatment.</a:t>
            </a:r>
          </a:p>
          <a:p>
            <a:r>
              <a:rPr lang="en-US" dirty="0" smtClean="0"/>
              <a:t>Name </a:t>
            </a:r>
            <a:r>
              <a:rPr lang="en-US" dirty="0"/>
              <a:t>5 components of the Bureau's drug treatment services organizational structure and the positive contributions of each component.</a:t>
            </a:r>
          </a:p>
          <a:p>
            <a:r>
              <a:rPr lang="en-US" dirty="0" smtClean="0"/>
              <a:t>Describe </a:t>
            </a:r>
            <a:r>
              <a:rPr lang="en-US" dirty="0"/>
              <a:t>3 "lessons learned" regarding the effective implementation of residential substance abuse treatment programs in the Bureau</a:t>
            </a:r>
            <a:r>
              <a:rPr lang="en-US" dirty="0" smtClean="0"/>
              <a:t>.</a:t>
            </a:r>
            <a:endParaRPr lang="en-US" dirty="0"/>
          </a:p>
        </p:txBody>
      </p:sp>
    </p:spTree>
    <p:extLst>
      <p:ext uri="{BB962C8B-B14F-4D97-AF65-F5344CB8AC3E}">
        <p14:creationId xmlns:p14="http://schemas.microsoft.com/office/powerpoint/2010/main" val="3677570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Admission Procedures</a:t>
            </a:r>
            <a:endParaRPr lang="en-US" dirty="0"/>
          </a:p>
        </p:txBody>
      </p:sp>
      <p:sp>
        <p:nvSpPr>
          <p:cNvPr id="3" name="Content Placeholder 2"/>
          <p:cNvSpPr>
            <a:spLocks noGrp="1"/>
          </p:cNvSpPr>
          <p:nvPr>
            <p:ph sz="half" idx="1"/>
          </p:nvPr>
        </p:nvSpPr>
        <p:spPr/>
        <p:txBody>
          <a:bodyPr>
            <a:normAutofit/>
          </a:bodyPr>
          <a:lstStyle/>
          <a:p>
            <a:r>
              <a:rPr lang="en-US" dirty="0" smtClean="0"/>
              <a:t>Admission Criteria:</a:t>
            </a:r>
          </a:p>
          <a:p>
            <a:pPr lvl="1"/>
            <a:r>
              <a:rPr lang="en-US" dirty="0" smtClean="0"/>
              <a:t>DSM Substance Use Disorder</a:t>
            </a:r>
          </a:p>
          <a:p>
            <a:pPr lvl="1"/>
            <a:r>
              <a:rPr lang="en-US" dirty="0" smtClean="0"/>
              <a:t>Ability to complete all program components</a:t>
            </a:r>
          </a:p>
          <a:p>
            <a:r>
              <a:rPr lang="en-US" dirty="0" smtClean="0"/>
              <a:t>Screening</a:t>
            </a:r>
          </a:p>
          <a:p>
            <a:pPr lvl="1"/>
            <a:r>
              <a:rPr lang="en-US" dirty="0" smtClean="0"/>
              <a:t>Documented history</a:t>
            </a:r>
          </a:p>
          <a:p>
            <a:r>
              <a:rPr lang="en-US" dirty="0" smtClean="0"/>
              <a:t>Clinical Interview</a:t>
            </a:r>
          </a:p>
          <a:p>
            <a:r>
              <a:rPr lang="en-US" dirty="0" smtClean="0"/>
              <a:t>Offense Review for Early Release Eligibility</a:t>
            </a:r>
          </a:p>
          <a:p>
            <a:pPr marL="36576" indent="0">
              <a:buNone/>
            </a:pPr>
            <a:endParaRPr lang="en-US" dirty="0" smtClean="0"/>
          </a:p>
          <a:p>
            <a:endParaRPr lang="en-US" dirty="0"/>
          </a:p>
        </p:txBody>
      </p:sp>
      <p:pic>
        <p:nvPicPr>
          <p:cNvPr id="16387" name="Picture 3" descr="C:\Documents and Settings\BOP00572\Local Settings\Temporary Internet Files\Content.IE5\946OCTRX\MP900422235[1].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tretch>
            <a:fillRect/>
          </a:stretch>
        </p:blipFill>
        <p:spPr bwMode="auto">
          <a:xfrm>
            <a:off x="4838700" y="2871773"/>
            <a:ext cx="3657600" cy="2427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51932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RDAP Operational Core Elements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33493831"/>
              </p:ext>
            </p:extLst>
          </p:nvPr>
        </p:nvGraphicFramePr>
        <p:xfrm>
          <a:off x="457200" y="1774825"/>
          <a:ext cx="8229600" cy="4625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265907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RDAP Clinical Core Elements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8334521"/>
              </p:ext>
            </p:extLst>
          </p:nvPr>
        </p:nvGraphicFramePr>
        <p:xfrm>
          <a:off x="457200" y="1774825"/>
          <a:ext cx="8229600" cy="4625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90689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RDAP Phases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99544221"/>
              </p:ext>
            </p:extLst>
          </p:nvPr>
        </p:nvGraphicFramePr>
        <p:xfrm>
          <a:off x="457200" y="1774825"/>
          <a:ext cx="8229600" cy="4625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436395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2000 TRIAD Study</a:t>
            </a:r>
            <a:endParaRPr lang="en-US" dirty="0"/>
          </a:p>
        </p:txBody>
      </p:sp>
      <p:sp>
        <p:nvSpPr>
          <p:cNvPr id="3" name="Content Placeholder 2"/>
          <p:cNvSpPr>
            <a:spLocks noGrp="1"/>
          </p:cNvSpPr>
          <p:nvPr>
            <p:ph sz="half" idx="1"/>
          </p:nvPr>
        </p:nvSpPr>
        <p:spPr/>
        <p:txBody>
          <a:bodyPr>
            <a:normAutofit fontScale="92500"/>
          </a:bodyPr>
          <a:lstStyle/>
          <a:p>
            <a:r>
              <a:rPr lang="en-US" dirty="0" smtClean="0"/>
              <a:t>The Project</a:t>
            </a:r>
          </a:p>
          <a:p>
            <a:pPr lvl="1"/>
            <a:r>
              <a:rPr lang="en-US" dirty="0" smtClean="0"/>
              <a:t>NIDA/BOP sponsored 3-year </a:t>
            </a:r>
            <a:r>
              <a:rPr lang="en-US" dirty="0"/>
              <a:t>o</a:t>
            </a:r>
            <a:r>
              <a:rPr lang="en-US" dirty="0" smtClean="0"/>
              <a:t>utcome study</a:t>
            </a:r>
          </a:p>
          <a:p>
            <a:pPr lvl="1"/>
            <a:r>
              <a:rPr lang="en-US" dirty="0" smtClean="0"/>
              <a:t>Resource intensive project</a:t>
            </a:r>
          </a:p>
          <a:p>
            <a:r>
              <a:rPr lang="en-US" dirty="0" smtClean="0"/>
              <a:t>Reductions in:</a:t>
            </a:r>
          </a:p>
          <a:p>
            <a:pPr lvl="1"/>
            <a:r>
              <a:rPr lang="en-US" dirty="0"/>
              <a:t>M</a:t>
            </a:r>
            <a:r>
              <a:rPr lang="en-US" dirty="0" smtClean="0"/>
              <a:t>isconduct</a:t>
            </a:r>
          </a:p>
          <a:p>
            <a:pPr lvl="1"/>
            <a:r>
              <a:rPr lang="en-US" dirty="0" smtClean="0"/>
              <a:t>Relapse</a:t>
            </a:r>
          </a:p>
          <a:p>
            <a:pPr lvl="1"/>
            <a:r>
              <a:rPr lang="en-US" dirty="0" smtClean="0"/>
              <a:t>Recidivism</a:t>
            </a:r>
          </a:p>
          <a:p>
            <a:r>
              <a:rPr lang="en-US" dirty="0" smtClean="0"/>
              <a:t>Caveat:  RDAP has been modified significantly since 2000</a:t>
            </a:r>
          </a:p>
          <a:p>
            <a:endParaRPr lang="en-US" dirty="0" smtClean="0"/>
          </a:p>
          <a:p>
            <a:pPr marL="36576" indent="0">
              <a:buNone/>
            </a:pPr>
            <a:endParaRPr lang="en-US" dirty="0"/>
          </a:p>
        </p:txBody>
      </p:sp>
      <p:pic>
        <p:nvPicPr>
          <p:cNvPr id="1104" name="Picture 80" descr="C:\Documents and Settings\BOP00572\Local Settings\Temporary Internet Files\Content.IE5\0E75VCRE\MP900422458[1].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4831745" y="1773238"/>
            <a:ext cx="3671510" cy="4624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64142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RDAP:  Lessons Learned</a:t>
            </a:r>
            <a:endParaRPr lang="en-US" dirty="0"/>
          </a:p>
        </p:txBody>
      </p:sp>
      <p:sp>
        <p:nvSpPr>
          <p:cNvPr id="3" name="Text Placeholder 2"/>
          <p:cNvSpPr>
            <a:spLocks noGrp="1"/>
          </p:cNvSpPr>
          <p:nvPr>
            <p:ph type="body" idx="1"/>
          </p:nvPr>
        </p:nvSpPr>
        <p:spPr/>
        <p:txBody>
          <a:bodyPr/>
          <a:lstStyle/>
          <a:p>
            <a:endParaRPr lang="en-US"/>
          </a:p>
        </p:txBody>
      </p:sp>
      <p:pic>
        <p:nvPicPr>
          <p:cNvPr id="18435" name="Picture 3" descr="C:\Documents and Settings\BOP00572\Local Settings\Temporary Internet Files\Content.IE5\YZ7MXC3S\MP900309173[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799" b="89950" l="1000" r="90000">
                        <a14:backgroundMark x1="72500" y1="64573" x2="72500" y2="64573"/>
                      </a14:backgroundRemoval>
                    </a14:imgEffect>
                  </a14:imgLayer>
                </a14:imgProps>
              </a:ext>
              <a:ext uri="{28A0092B-C50C-407E-A947-70E740481C1C}">
                <a14:useLocalDpi xmlns:a14="http://schemas.microsoft.com/office/drawing/2010/main" val="0"/>
              </a:ext>
            </a:extLst>
          </a:blip>
          <a:srcRect/>
          <a:stretch>
            <a:fillRect/>
          </a:stretch>
        </p:blipFill>
        <p:spPr bwMode="auto">
          <a:xfrm>
            <a:off x="0" y="762000"/>
            <a:ext cx="9848850" cy="822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358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Principles of Correctional Treatment </a:t>
            </a:r>
            <a:endParaRPr lang="en-US" dirty="0"/>
          </a:p>
        </p:txBody>
      </p:sp>
      <p:sp>
        <p:nvSpPr>
          <p:cNvPr id="3" name="Content Placeholder 2"/>
          <p:cNvSpPr>
            <a:spLocks noGrp="1"/>
          </p:cNvSpPr>
          <p:nvPr>
            <p:ph sz="half" idx="1"/>
          </p:nvPr>
        </p:nvSpPr>
        <p:spPr/>
        <p:txBody>
          <a:bodyPr>
            <a:normAutofit fontScale="85000" lnSpcReduction="10000"/>
          </a:bodyPr>
          <a:lstStyle/>
          <a:p>
            <a:r>
              <a:rPr lang="en-US" dirty="0"/>
              <a:t>P</a:t>
            </a:r>
            <a:r>
              <a:rPr lang="en-US" dirty="0" smtClean="0"/>
              <a:t>rinciples of effective correctional treatment are key to the development of a quality program.</a:t>
            </a:r>
          </a:p>
          <a:p>
            <a:pPr lvl="1"/>
            <a:r>
              <a:rPr lang="en-US" dirty="0" smtClean="0"/>
              <a:t>Target high-risk offenders</a:t>
            </a:r>
          </a:p>
          <a:p>
            <a:pPr lvl="1"/>
            <a:r>
              <a:rPr lang="en-US" dirty="0" smtClean="0"/>
              <a:t>Utilize evidence-based practices</a:t>
            </a:r>
          </a:p>
          <a:p>
            <a:pPr lvl="1"/>
            <a:r>
              <a:rPr lang="en-US" dirty="0" smtClean="0"/>
              <a:t>Incorporate incentives </a:t>
            </a:r>
            <a:r>
              <a:rPr lang="en-US" dirty="0"/>
              <a:t>&amp; </a:t>
            </a:r>
            <a:r>
              <a:rPr lang="en-US" dirty="0" smtClean="0"/>
              <a:t>sanctions</a:t>
            </a:r>
            <a:endParaRPr lang="en-US" dirty="0"/>
          </a:p>
          <a:p>
            <a:pPr lvl="1"/>
            <a:r>
              <a:rPr lang="en-US" dirty="0" smtClean="0"/>
              <a:t>Facilitate participant engagement</a:t>
            </a:r>
            <a:endParaRPr lang="en-US" dirty="0"/>
          </a:p>
          <a:p>
            <a:pPr lvl="1"/>
            <a:r>
              <a:rPr lang="en-US" dirty="0" smtClean="0"/>
              <a:t>Thoroughly assess and clearly document for continuity of care</a:t>
            </a:r>
            <a:endParaRPr lang="en-US" dirty="0"/>
          </a:p>
          <a:p>
            <a:pPr marL="457200" lvl="1" indent="0">
              <a:buNone/>
            </a:pPr>
            <a:endParaRPr lang="en-US" dirty="0"/>
          </a:p>
          <a:p>
            <a:endParaRPr lang="en-US" dirty="0"/>
          </a:p>
          <a:p>
            <a:endParaRPr lang="en-US" dirty="0" smtClean="0"/>
          </a:p>
          <a:p>
            <a:pPr marL="457200" lvl="1" indent="0">
              <a:buNone/>
            </a:pPr>
            <a:endParaRPr lang="en-US" dirty="0" smtClean="0"/>
          </a:p>
          <a:p>
            <a:pPr marL="448056" lvl="1" indent="0">
              <a:buNone/>
            </a:pPr>
            <a:endParaRPr lang="en-US" dirty="0"/>
          </a:p>
        </p:txBody>
      </p:sp>
      <p:pic>
        <p:nvPicPr>
          <p:cNvPr id="2050" name="Picture 2" descr="C:\Documents and Settings\BOP00572\Local Settings\Temporary Internet Files\Content.IE5\0E75VCRE\MP900442417[2].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135094" y="1773238"/>
            <a:ext cx="3064811" cy="4624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66679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Successful Implementation</a:t>
            </a:r>
            <a:endParaRPr lang="en-US" dirty="0"/>
          </a:p>
        </p:txBody>
      </p:sp>
      <p:pic>
        <p:nvPicPr>
          <p:cNvPr id="2054" name="Picture 6" descr="C:\Documents and Settings\BOP00572\Local Settings\Temporary Internet Files\Content.IE5\AJ16HWFW\MP900448522[1].jp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457200" y="2822216"/>
            <a:ext cx="4038600" cy="252643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half" idx="2"/>
          </p:nvPr>
        </p:nvSpPr>
        <p:spPr/>
        <p:txBody>
          <a:bodyPr>
            <a:normAutofit fontScale="92500" lnSpcReduction="10000"/>
          </a:bodyPr>
          <a:lstStyle/>
          <a:p>
            <a:r>
              <a:rPr lang="en-US" dirty="0"/>
              <a:t>Successful </a:t>
            </a:r>
            <a:r>
              <a:rPr lang="en-US" dirty="0" smtClean="0"/>
              <a:t>implementation requires </a:t>
            </a:r>
            <a:r>
              <a:rPr lang="en-US" dirty="0"/>
              <a:t>more than issuing a </a:t>
            </a:r>
            <a:r>
              <a:rPr lang="en-US" dirty="0" smtClean="0"/>
              <a:t>policy </a:t>
            </a:r>
            <a:r>
              <a:rPr lang="en-US" dirty="0"/>
              <a:t>or offering a single training event.</a:t>
            </a:r>
          </a:p>
          <a:p>
            <a:pPr lvl="1"/>
            <a:r>
              <a:rPr lang="en-US" dirty="0" smtClean="0"/>
              <a:t>Intensive classroom training with interactive exercises</a:t>
            </a:r>
            <a:endParaRPr lang="en-US" dirty="0"/>
          </a:p>
          <a:p>
            <a:pPr lvl="1"/>
            <a:r>
              <a:rPr lang="en-US" dirty="0"/>
              <a:t>Model program site visits</a:t>
            </a:r>
          </a:p>
          <a:p>
            <a:pPr lvl="1"/>
            <a:r>
              <a:rPr lang="en-US" dirty="0" smtClean="0"/>
              <a:t>Objective certification </a:t>
            </a:r>
            <a:r>
              <a:rPr lang="en-US" dirty="0"/>
              <a:t>procedures</a:t>
            </a:r>
          </a:p>
          <a:p>
            <a:pPr lvl="1"/>
            <a:r>
              <a:rPr lang="en-US" dirty="0"/>
              <a:t>Re-certification procedures</a:t>
            </a:r>
          </a:p>
          <a:p>
            <a:endParaRPr lang="en-US" dirty="0"/>
          </a:p>
        </p:txBody>
      </p:sp>
    </p:spTree>
    <p:extLst>
      <p:ext uri="{BB962C8B-B14F-4D97-AF65-F5344CB8AC3E}">
        <p14:creationId xmlns:p14="http://schemas.microsoft.com/office/powerpoint/2010/main" val="17273961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Program Integrity</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Program integrity relies on the use of a variety of quality assurance measures.</a:t>
            </a:r>
          </a:p>
          <a:p>
            <a:r>
              <a:rPr lang="en-US" dirty="0" smtClean="0"/>
              <a:t>Selection of evidence-based </a:t>
            </a:r>
            <a:r>
              <a:rPr lang="en-US" dirty="0"/>
              <a:t>p</a:t>
            </a:r>
            <a:r>
              <a:rPr lang="en-US" dirty="0" smtClean="0"/>
              <a:t>ractices</a:t>
            </a:r>
          </a:p>
          <a:p>
            <a:r>
              <a:rPr lang="en-US" dirty="0" smtClean="0"/>
              <a:t>Clearly documented policies and procedures</a:t>
            </a:r>
          </a:p>
          <a:p>
            <a:r>
              <a:rPr lang="en-US" dirty="0" smtClean="0"/>
              <a:t>Routine use of quality assurance tools and reviews</a:t>
            </a:r>
          </a:p>
          <a:p>
            <a:pPr lvl="1"/>
            <a:r>
              <a:rPr lang="en-US" dirty="0" smtClean="0"/>
              <a:t>Locally</a:t>
            </a:r>
          </a:p>
          <a:p>
            <a:pPr lvl="1"/>
            <a:r>
              <a:rPr lang="en-US" dirty="0" smtClean="0"/>
              <a:t>Externally</a:t>
            </a:r>
            <a:endParaRPr lang="en-US" dirty="0"/>
          </a:p>
          <a:p>
            <a:pPr lvl="1"/>
            <a:endParaRPr lang="en-US" dirty="0" smtClean="0"/>
          </a:p>
        </p:txBody>
      </p:sp>
      <p:pic>
        <p:nvPicPr>
          <p:cNvPr id="3075" name="Picture 3" descr="C:\Documents and Settings\BOP00572\Local Settings\Temporary Internet Files\Content.IE5\946OCTRX\MP900401133[1].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tretch>
            <a:fillRect/>
          </a:stretch>
        </p:blipFill>
        <p:spPr bwMode="auto">
          <a:xfrm>
            <a:off x="4838700" y="2622391"/>
            <a:ext cx="3657600" cy="2926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99636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Skilled &amp; Motivated Clinicians</a:t>
            </a:r>
            <a:endParaRPr lang="en-US" dirty="0"/>
          </a:p>
        </p:txBody>
      </p:sp>
      <p:pic>
        <p:nvPicPr>
          <p:cNvPr id="4100" name="Picture 4" descr="C:\Documents and Settings\BOP00572\Local Settings\Temporary Internet Files\Content.IE5\Y8UC548M\MP900439274[1].jpg"/>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tretch>
            <a:fillRect/>
          </a:stretch>
        </p:blipFill>
        <p:spPr bwMode="auto">
          <a:xfrm>
            <a:off x="651856" y="2840600"/>
            <a:ext cx="3649287" cy="2489662"/>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sz="half" idx="2"/>
          </p:nvPr>
        </p:nvSpPr>
        <p:spPr/>
        <p:txBody>
          <a:bodyPr>
            <a:normAutofit fontScale="92500"/>
          </a:bodyPr>
          <a:lstStyle/>
          <a:p>
            <a:r>
              <a:rPr lang="en-US" dirty="0" smtClean="0"/>
              <a:t>Employees who identify as clinicians and possess the necessary skills are a critical program component.</a:t>
            </a:r>
            <a:endParaRPr lang="en-US" dirty="0"/>
          </a:p>
          <a:p>
            <a:pPr lvl="1"/>
            <a:r>
              <a:rPr lang="en-US" dirty="0" smtClean="0"/>
              <a:t>Staff selection and promotion</a:t>
            </a:r>
          </a:p>
          <a:p>
            <a:pPr lvl="1"/>
            <a:r>
              <a:rPr lang="en-US" dirty="0" smtClean="0"/>
              <a:t>Ongoing clinical supervision and professional development</a:t>
            </a:r>
          </a:p>
          <a:p>
            <a:pPr lvl="1"/>
            <a:r>
              <a:rPr lang="en-US" dirty="0" smtClean="0"/>
              <a:t>Work/life balance</a:t>
            </a:r>
            <a:endParaRPr lang="en-US" dirty="0"/>
          </a:p>
          <a:p>
            <a:endParaRPr lang="en-US" dirty="0"/>
          </a:p>
        </p:txBody>
      </p:sp>
    </p:spTree>
    <p:extLst>
      <p:ext uri="{BB962C8B-B14F-4D97-AF65-F5344CB8AC3E}">
        <p14:creationId xmlns:p14="http://schemas.microsoft.com/office/powerpoint/2010/main" val="3997652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Presenter	</a:t>
            </a:r>
            <a:endParaRPr lang="en-US" dirty="0"/>
          </a:p>
        </p:txBody>
      </p:sp>
      <p:sp>
        <p:nvSpPr>
          <p:cNvPr id="3" name="Content Placeholder 2"/>
          <p:cNvSpPr>
            <a:spLocks noGrp="1"/>
          </p:cNvSpPr>
          <p:nvPr>
            <p:ph sz="half" idx="1"/>
          </p:nvPr>
        </p:nvSpPr>
        <p:spPr/>
        <p:txBody>
          <a:bodyPr>
            <a:normAutofit/>
          </a:bodyPr>
          <a:lstStyle/>
          <a:p>
            <a:r>
              <a:rPr lang="en-US" dirty="0" smtClean="0"/>
              <a:t>Patti Butterfield, Ph.D.</a:t>
            </a:r>
          </a:p>
          <a:p>
            <a:r>
              <a:rPr lang="en-US" dirty="0" smtClean="0"/>
              <a:t>Psychology Services Branch Administrator, Correctional Programs Division, Federal Bureau of Prisons</a:t>
            </a:r>
          </a:p>
          <a:p>
            <a:r>
              <a:rPr lang="en-US" dirty="0" smtClean="0"/>
              <a:t>Contact Information:</a:t>
            </a:r>
            <a:endParaRPr lang="en-US" dirty="0" smtClean="0">
              <a:hlinkClick r:id="rId2"/>
            </a:endParaRPr>
          </a:p>
          <a:p>
            <a:pPr lvl="1"/>
            <a:r>
              <a:rPr lang="en-US" dirty="0" smtClean="0">
                <a:hlinkClick r:id="rId2"/>
              </a:rPr>
              <a:t>pbutterfield@bop.gov</a:t>
            </a:r>
            <a:endParaRPr lang="en-US" dirty="0" smtClean="0"/>
          </a:p>
          <a:p>
            <a:pPr lvl="1"/>
            <a:r>
              <a:rPr lang="en-US" dirty="0" smtClean="0"/>
              <a:t>202-514-4492</a:t>
            </a:r>
          </a:p>
        </p:txBody>
      </p:sp>
      <p:pic>
        <p:nvPicPr>
          <p:cNvPr id="6" name="Content Placeholder 5"/>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t="10708"/>
          <a:stretch/>
        </p:blipFill>
        <p:spPr>
          <a:xfrm>
            <a:off x="4572000" y="1752600"/>
            <a:ext cx="3116742" cy="4041331"/>
          </a:xfrm>
        </p:spPr>
      </p:pic>
    </p:spTree>
    <p:extLst>
      <p:ext uri="{BB962C8B-B14F-4D97-AF65-F5344CB8AC3E}">
        <p14:creationId xmlns:p14="http://schemas.microsoft.com/office/powerpoint/2010/main" val="40169305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Available Resources</a:t>
            </a:r>
            <a:endParaRPr lang="en-US" dirty="0"/>
          </a:p>
        </p:txBody>
      </p:sp>
      <p:sp>
        <p:nvSpPr>
          <p:cNvPr id="3" name="Content Placeholder 2"/>
          <p:cNvSpPr>
            <a:spLocks noGrp="1"/>
          </p:cNvSpPr>
          <p:nvPr>
            <p:ph idx="1"/>
          </p:nvPr>
        </p:nvSpPr>
        <p:spPr/>
        <p:txBody>
          <a:bodyPr>
            <a:normAutofit/>
          </a:bodyPr>
          <a:lstStyle/>
          <a:p>
            <a:r>
              <a:rPr lang="en-US" dirty="0" smtClean="0"/>
              <a:t>Psychology Treatment Programs Policy</a:t>
            </a:r>
          </a:p>
          <a:p>
            <a:pPr lvl="1"/>
            <a:r>
              <a:rPr lang="en-US" dirty="0" smtClean="0"/>
              <a:t>www.bop.gov</a:t>
            </a:r>
          </a:p>
          <a:p>
            <a:r>
              <a:rPr lang="en-US" dirty="0" smtClean="0"/>
              <a:t>Interactive Journals</a:t>
            </a:r>
          </a:p>
          <a:p>
            <a:pPr lvl="1"/>
            <a:r>
              <a:rPr lang="en-US" dirty="0" smtClean="0"/>
              <a:t>www.changecompanies.net</a:t>
            </a:r>
          </a:p>
          <a:p>
            <a:r>
              <a:rPr lang="en-US" dirty="0" smtClean="0"/>
              <a:t>Clinical Supervision </a:t>
            </a:r>
            <a:endParaRPr lang="en-US" dirty="0"/>
          </a:p>
          <a:p>
            <a:pPr lvl="1"/>
            <a:r>
              <a:rPr lang="en-US" dirty="0" smtClean="0"/>
              <a:t>SAMHSA Tip 52</a:t>
            </a:r>
          </a:p>
          <a:p>
            <a:r>
              <a:rPr lang="en-US" dirty="0" smtClean="0"/>
              <a:t>Implementation</a:t>
            </a:r>
          </a:p>
          <a:p>
            <a:pPr lvl="1"/>
            <a:r>
              <a:rPr lang="en-US" dirty="0" smtClean="0"/>
              <a:t>Bureau </a:t>
            </a:r>
            <a:r>
              <a:rPr lang="en-US" smtClean="0"/>
              <a:t>Implementation Guide</a:t>
            </a:r>
          </a:p>
          <a:p>
            <a:endParaRPr lang="en-US" dirty="0" smtClean="0"/>
          </a:p>
          <a:p>
            <a:endParaRPr lang="en-US" dirty="0" smtClean="0"/>
          </a:p>
          <a:p>
            <a:pPr marL="36576" indent="0">
              <a:buNone/>
            </a:pPr>
            <a:endParaRPr lang="en-US" dirty="0"/>
          </a:p>
        </p:txBody>
      </p:sp>
    </p:spTree>
    <p:extLst>
      <p:ext uri="{BB962C8B-B14F-4D97-AF65-F5344CB8AC3E}">
        <p14:creationId xmlns:p14="http://schemas.microsoft.com/office/powerpoint/2010/main" val="17195512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20483" name="Picture 3" descr="C:\Documents and Settings\BOP00572\Local Settings\Temporary Internet Files\Content.IE5\3K7NH2ZO\MP90042548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0740" y="1752600"/>
            <a:ext cx="4495800"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8473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152400"/>
            <a:ext cx="5334000" cy="1252728"/>
          </a:xfrm>
        </p:spPr>
        <p:txBody>
          <a:bodyPr/>
          <a:lstStyle/>
          <a:p>
            <a:r>
              <a:rPr lang="en-US" dirty="0" smtClean="0"/>
              <a:t>Next Presentation</a:t>
            </a:r>
            <a:endParaRPr lang="en-US" dirty="0"/>
          </a:p>
        </p:txBody>
      </p:sp>
      <p:sp>
        <p:nvSpPr>
          <p:cNvPr id="3" name="TextBox 2"/>
          <p:cNvSpPr txBox="1"/>
          <p:nvPr/>
        </p:nvSpPr>
        <p:spPr>
          <a:xfrm>
            <a:off x="457200" y="1600200"/>
            <a:ext cx="8229600" cy="5078313"/>
          </a:xfrm>
          <a:prstGeom prst="rect">
            <a:avLst/>
          </a:prstGeom>
          <a:noFill/>
        </p:spPr>
        <p:txBody>
          <a:bodyPr wrap="square" rtlCol="0">
            <a:spAutoFit/>
          </a:bodyPr>
          <a:lstStyle/>
          <a:p>
            <a:pPr algn="ctr"/>
            <a:r>
              <a:rPr lang="en-US" sz="2800" b="1" dirty="0"/>
              <a:t>Educating Inmates on Medication-Assisted </a:t>
            </a:r>
            <a:r>
              <a:rPr lang="en-US" sz="2800" b="1" dirty="0" smtClean="0"/>
              <a:t>Recovery</a:t>
            </a:r>
          </a:p>
          <a:p>
            <a:pPr algn="ctr"/>
            <a:endParaRPr lang="en-US" sz="500" dirty="0"/>
          </a:p>
          <a:p>
            <a:pPr algn="ctr" eaLnBrk="0" fontAlgn="base" hangingPunct="0"/>
            <a:r>
              <a:rPr lang="en-US" sz="2400" b="1" dirty="0"/>
              <a:t>May 15, 2013</a:t>
            </a:r>
            <a:endParaRPr lang="en-US" sz="2400" dirty="0"/>
          </a:p>
          <a:p>
            <a:pPr algn="ctr" eaLnBrk="0" fontAlgn="base" hangingPunct="0"/>
            <a:r>
              <a:rPr lang="en-US" sz="2400" b="1" dirty="0"/>
              <a:t>2:00 – 3:00 p.m. EDT </a:t>
            </a:r>
            <a:endParaRPr lang="en-US" sz="2400" dirty="0"/>
          </a:p>
          <a:p>
            <a:pPr eaLnBrk="0" fontAlgn="base" hangingPunct="0"/>
            <a:r>
              <a:rPr lang="en-US" b="1" dirty="0"/>
              <a:t> </a:t>
            </a:r>
            <a:endParaRPr lang="en-US" dirty="0"/>
          </a:p>
          <a:p>
            <a:r>
              <a:rPr lang="en-US" sz="1900" dirty="0"/>
              <a:t>Barnstable County Sheriff’s office and correctional facility in Bourne, Massachusetts has been educating inmates on Medication-Assisted Treatment for the past year. This training will outline the purpose of educating inmates on different substance abuse treatment options. The training will also describe the appropriateness to the RSAT program at the facility. The PowerPoint and presentation used directly with inmates will be shared and explained.  There will also be a brief description of Barnstable County Correctional Facility’s use of Medication-Assisted Treatment behind the walls using the medication </a:t>
            </a:r>
            <a:r>
              <a:rPr lang="en-US" sz="1900" dirty="0" err="1"/>
              <a:t>Vivitrol</a:t>
            </a:r>
            <a:r>
              <a:rPr lang="en-US" sz="1900" dirty="0"/>
              <a:t>.</a:t>
            </a:r>
          </a:p>
          <a:p>
            <a:r>
              <a:rPr lang="en-US" sz="1900" dirty="0"/>
              <a:t> </a:t>
            </a:r>
          </a:p>
          <a:p>
            <a:r>
              <a:rPr lang="en-US" sz="1900" b="1" dirty="0"/>
              <a:t>Presenters: </a:t>
            </a:r>
            <a:r>
              <a:rPr lang="en-US" sz="1900" dirty="0"/>
              <a:t>	Roger Allen, Director of Inmate Services</a:t>
            </a:r>
          </a:p>
          <a:p>
            <a:pPr eaLnBrk="0" fontAlgn="base" hangingPunct="0"/>
            <a:r>
              <a:rPr lang="en-US" sz="1900" dirty="0"/>
              <a:t>		Jessica Burgess, Assistant Director of Health Services</a:t>
            </a:r>
          </a:p>
          <a:p>
            <a:pPr eaLnBrk="0" fontAlgn="base" hangingPunct="0"/>
            <a:r>
              <a:rPr lang="en-US" sz="1900" dirty="0"/>
              <a:t>		Barnstable County Sheriff’s Office</a:t>
            </a:r>
          </a:p>
        </p:txBody>
      </p:sp>
    </p:spTree>
    <p:extLst>
      <p:ext uri="{BB962C8B-B14F-4D97-AF65-F5344CB8AC3E}">
        <p14:creationId xmlns:p14="http://schemas.microsoft.com/office/powerpoint/2010/main" val="33847632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a:t>
            </a:r>
            <a:r>
              <a:rPr lang="en-US" dirty="0" smtClean="0"/>
              <a:t>he </a:t>
            </a:r>
            <a:br>
              <a:rPr lang="en-US" dirty="0" smtClean="0"/>
            </a:br>
            <a:r>
              <a:rPr lang="en-US" dirty="0" smtClean="0"/>
              <a:t>Federal Bureau of Prisons</a:t>
            </a:r>
            <a:endParaRPr lang="en-US" dirty="0"/>
          </a:p>
        </p:txBody>
      </p:sp>
      <p:sp>
        <p:nvSpPr>
          <p:cNvPr id="3" name="Text Placeholder 2"/>
          <p:cNvSpPr>
            <a:spLocks noGrp="1"/>
          </p:cNvSpPr>
          <p:nvPr>
            <p:ph type="body" idx="1"/>
          </p:nvPr>
        </p:nvSpPr>
        <p:spPr/>
        <p:txBody>
          <a:bodyPr/>
          <a:lstStyle/>
          <a:p>
            <a:r>
              <a:rPr lang="en-US" dirty="0" smtClean="0"/>
              <a:t>An Introduction</a:t>
            </a:r>
            <a:endParaRPr lang="en-US" dirty="0"/>
          </a:p>
        </p:txBody>
      </p:sp>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200400"/>
            <a:ext cx="6781800" cy="300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4291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Federal Bureau of Prisons</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119 Institutions + Contract Facilities</a:t>
            </a:r>
          </a:p>
          <a:p>
            <a:r>
              <a:rPr lang="en-US" dirty="0" smtClean="0"/>
              <a:t>38,724 Staff</a:t>
            </a:r>
          </a:p>
          <a:p>
            <a:r>
              <a:rPr lang="en-US" dirty="0" smtClean="0"/>
              <a:t>217,287 Inmates</a:t>
            </a:r>
          </a:p>
          <a:p>
            <a:pPr lvl="1"/>
            <a:r>
              <a:rPr lang="en-US" dirty="0" smtClean="0"/>
              <a:t>Gender:  93.5% male;          6.5% female</a:t>
            </a:r>
          </a:p>
          <a:p>
            <a:pPr lvl="1"/>
            <a:r>
              <a:rPr lang="en-US" dirty="0" smtClean="0"/>
              <a:t>Demographics:  Age/Race/Ethnicity/ Citizenship </a:t>
            </a:r>
          </a:p>
          <a:p>
            <a:pPr lvl="1"/>
            <a:r>
              <a:rPr lang="en-US" dirty="0" smtClean="0"/>
              <a:t>Types of Offenses</a:t>
            </a:r>
          </a:p>
          <a:p>
            <a:pPr lvl="1"/>
            <a:r>
              <a:rPr lang="en-US" dirty="0" smtClean="0"/>
              <a:t>Sentence Length</a:t>
            </a: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2568790"/>
            <a:ext cx="4038600" cy="3033283"/>
          </a:xfrm>
        </p:spPr>
      </p:pic>
    </p:spTree>
    <p:extLst>
      <p:ext uri="{BB962C8B-B14F-4D97-AF65-F5344CB8AC3E}">
        <p14:creationId xmlns:p14="http://schemas.microsoft.com/office/powerpoint/2010/main" val="15723361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Prevalence of Substance Use Disorders</a:t>
            </a:r>
            <a:endParaRPr lang="en-US" dirty="0"/>
          </a:p>
        </p:txBody>
      </p:sp>
      <p:sp>
        <p:nvSpPr>
          <p:cNvPr id="5" name="Content Placeholder 4"/>
          <p:cNvSpPr>
            <a:spLocks noGrp="1"/>
          </p:cNvSpPr>
          <p:nvPr>
            <p:ph sz="half" idx="2"/>
          </p:nvPr>
        </p:nvSpPr>
        <p:spPr/>
        <p:txBody>
          <a:bodyPr>
            <a:normAutofit/>
          </a:bodyPr>
          <a:lstStyle/>
          <a:p>
            <a:r>
              <a:rPr lang="en-US" dirty="0"/>
              <a:t>2000 TRIAD Study </a:t>
            </a:r>
          </a:p>
          <a:p>
            <a:pPr lvl="1"/>
            <a:r>
              <a:rPr lang="en-US" dirty="0"/>
              <a:t>Lifetime Prevalence of a Substance Use Disorder</a:t>
            </a:r>
          </a:p>
          <a:p>
            <a:r>
              <a:rPr lang="en-US" dirty="0"/>
              <a:t>2005 Mental Health Prevalence Project</a:t>
            </a:r>
          </a:p>
          <a:p>
            <a:pPr lvl="1"/>
            <a:r>
              <a:rPr lang="en-US" dirty="0"/>
              <a:t>Substance Use Disorder upon Admission</a:t>
            </a:r>
          </a:p>
          <a:p>
            <a:pPr lvl="1"/>
            <a:r>
              <a:rPr lang="en-US" dirty="0"/>
              <a:t>Prior Substance Use Disorder Treatment</a:t>
            </a:r>
          </a:p>
          <a:p>
            <a:pPr lvl="1"/>
            <a:r>
              <a:rPr lang="en-US" dirty="0"/>
              <a:t>Common Comorbidities</a:t>
            </a:r>
          </a:p>
          <a:p>
            <a:endParaRPr lang="en-US" dirty="0"/>
          </a:p>
        </p:txBody>
      </p:sp>
      <p:pic>
        <p:nvPicPr>
          <p:cNvPr id="1028" name="Picture 4" descr="C:\Documents and Settings\BOP00572\Local Settings\Temporary Internet Files\Content.IE5\X110M50C\MP900411803[1].jp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864287" y="1773238"/>
            <a:ext cx="3224426" cy="4624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56230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Bureau Drug Treatment Timeline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99703516"/>
              </p:ext>
            </p:extLst>
          </p:nvPr>
        </p:nvGraphicFramePr>
        <p:xfrm>
          <a:off x="457200" y="1774825"/>
          <a:ext cx="8229600" cy="4625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84536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Bureau Drug Treatment Timeline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3398966"/>
              </p:ext>
            </p:extLst>
          </p:nvPr>
        </p:nvGraphicFramePr>
        <p:xfrm>
          <a:off x="457200" y="1774825"/>
          <a:ext cx="8229600" cy="4625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084183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Substance Abuse Treatment Strategies in the Bureau</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05084514"/>
              </p:ext>
            </p:extLst>
          </p:nvPr>
        </p:nvGraphicFramePr>
        <p:xfrm>
          <a:off x="457200" y="1774825"/>
          <a:ext cx="8229600" cy="4625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8804677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1101</TotalTime>
  <Words>2876</Words>
  <Application>Microsoft Office PowerPoint</Application>
  <PresentationFormat>On-screen Show (4:3)</PresentationFormat>
  <Paragraphs>325</Paragraphs>
  <Slides>32</Slides>
  <Notes>30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Module</vt:lpstr>
      <vt:lpstr>Residential Substance Abuse Treatment</vt:lpstr>
      <vt:lpstr>Objectives</vt:lpstr>
      <vt:lpstr>Today’s Presenter </vt:lpstr>
      <vt:lpstr>The  Federal Bureau of Prisons</vt:lpstr>
      <vt:lpstr>The Federal Bureau of Prisons</vt:lpstr>
      <vt:lpstr>Prevalence of Substance Use Disorders</vt:lpstr>
      <vt:lpstr>Bureau Drug Treatment Timeline</vt:lpstr>
      <vt:lpstr>Bureau Drug Treatment Timeline</vt:lpstr>
      <vt:lpstr>Substance Abuse Treatment Strategies in the Bureau</vt:lpstr>
      <vt:lpstr>Drug Education</vt:lpstr>
      <vt:lpstr>Non-Residential Drug Abuse Program</vt:lpstr>
      <vt:lpstr>Residential Drug Abuse Program</vt:lpstr>
      <vt:lpstr>Community Transition</vt:lpstr>
      <vt:lpstr>Additional Substance Abuse Treatment Programs</vt:lpstr>
      <vt:lpstr>Drug Treatment Staff in the Institutions</vt:lpstr>
      <vt:lpstr>Drug Treatment Staff Stationed in the Regions</vt:lpstr>
      <vt:lpstr>Drug Treatment Staff Stationed in the Regions</vt:lpstr>
      <vt:lpstr>Drug Treatment Staff in Central Office Sites</vt:lpstr>
      <vt:lpstr>The Residential Drug Abuse Program (RDAP)</vt:lpstr>
      <vt:lpstr>Admission Procedures</vt:lpstr>
      <vt:lpstr>RDAP Operational Core Elements</vt:lpstr>
      <vt:lpstr>RDAP Clinical Core Elements</vt:lpstr>
      <vt:lpstr>RDAP Phases</vt:lpstr>
      <vt:lpstr>2000 TRIAD Study</vt:lpstr>
      <vt:lpstr>RDAP:  Lessons Learned</vt:lpstr>
      <vt:lpstr>Principles of Correctional Treatment </vt:lpstr>
      <vt:lpstr>Successful Implementation</vt:lpstr>
      <vt:lpstr>Program Integrity</vt:lpstr>
      <vt:lpstr>Skilled &amp; Motivated Clinicians</vt:lpstr>
      <vt:lpstr>Available Resources</vt:lpstr>
      <vt:lpstr>Questions?</vt:lpstr>
      <vt:lpstr>Next Presentation</vt:lpstr>
    </vt:vector>
  </TitlesOfParts>
  <Company>Federal Bureau Of Prisons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Residential Substance Abuse Treatment</dc:title>
  <dc:creator> </dc:creator>
  <cp:lastModifiedBy>Noah M. Shifman</cp:lastModifiedBy>
  <cp:revision>153</cp:revision>
  <cp:lastPrinted>2013-03-26T20:17:00Z</cp:lastPrinted>
  <dcterms:created xsi:type="dcterms:W3CDTF">2013-03-20T16:54:10Z</dcterms:created>
  <dcterms:modified xsi:type="dcterms:W3CDTF">2013-04-10T17:19:23Z</dcterms:modified>
</cp:coreProperties>
</file>