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49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5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54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55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56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57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58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59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60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61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62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63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64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65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66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7" r:id="rId2"/>
  </p:sldMasterIdLst>
  <p:notesMasterIdLst>
    <p:notesMasterId r:id="rId72"/>
  </p:notesMasterIdLst>
  <p:handoutMasterIdLst>
    <p:handoutMasterId r:id="rId73"/>
  </p:handoutMasterIdLst>
  <p:sldIdLst>
    <p:sldId id="256" r:id="rId3"/>
    <p:sldId id="372" r:id="rId4"/>
    <p:sldId id="674" r:id="rId5"/>
    <p:sldId id="264" r:id="rId6"/>
    <p:sldId id="265" r:id="rId7"/>
    <p:sldId id="373" r:id="rId8"/>
    <p:sldId id="266" r:id="rId9"/>
    <p:sldId id="272" r:id="rId10"/>
    <p:sldId id="268" r:id="rId11"/>
    <p:sldId id="270" r:id="rId12"/>
    <p:sldId id="271" r:id="rId13"/>
    <p:sldId id="269" r:id="rId14"/>
    <p:sldId id="697" r:id="rId15"/>
    <p:sldId id="275" r:id="rId16"/>
    <p:sldId id="670" r:id="rId17"/>
    <p:sldId id="671" r:id="rId18"/>
    <p:sldId id="592" r:id="rId19"/>
    <p:sldId id="700" r:id="rId20"/>
    <p:sldId id="365" r:id="rId21"/>
    <p:sldId id="289" r:id="rId22"/>
    <p:sldId id="364" r:id="rId23"/>
    <p:sldId id="677" r:id="rId24"/>
    <p:sldId id="295" r:id="rId25"/>
    <p:sldId id="362" r:id="rId26"/>
    <p:sldId id="297" r:id="rId27"/>
    <p:sldId id="675" r:id="rId28"/>
    <p:sldId id="696" r:id="rId29"/>
    <p:sldId id="325" r:id="rId30"/>
    <p:sldId id="306" r:id="rId31"/>
    <p:sldId id="307" r:id="rId32"/>
    <p:sldId id="308" r:id="rId33"/>
    <p:sldId id="309" r:id="rId34"/>
    <p:sldId id="303" r:id="rId35"/>
    <p:sldId id="682" r:id="rId36"/>
    <p:sldId id="312" r:id="rId37"/>
    <p:sldId id="706" r:id="rId38"/>
    <p:sldId id="681" r:id="rId39"/>
    <p:sldId id="314" r:id="rId40"/>
    <p:sldId id="685" r:id="rId41"/>
    <p:sldId id="678" r:id="rId42"/>
    <p:sldId id="317" r:id="rId43"/>
    <p:sldId id="686" r:id="rId44"/>
    <p:sldId id="679" r:id="rId45"/>
    <p:sldId id="304" r:id="rId46"/>
    <p:sldId id="687" r:id="rId47"/>
    <p:sldId id="680" r:id="rId48"/>
    <p:sldId id="374" r:id="rId49"/>
    <p:sldId id="375" r:id="rId50"/>
    <p:sldId id="394" r:id="rId51"/>
    <p:sldId id="392" r:id="rId52"/>
    <p:sldId id="323" r:id="rId53"/>
    <p:sldId id="688" r:id="rId54"/>
    <p:sldId id="676" r:id="rId55"/>
    <p:sldId id="695" r:id="rId56"/>
    <p:sldId id="387" r:id="rId57"/>
    <p:sldId id="379" r:id="rId58"/>
    <p:sldId id="382" r:id="rId59"/>
    <p:sldId id="383" r:id="rId60"/>
    <p:sldId id="378" r:id="rId61"/>
    <p:sldId id="693" r:id="rId62"/>
    <p:sldId id="691" r:id="rId63"/>
    <p:sldId id="690" r:id="rId64"/>
    <p:sldId id="388" r:id="rId65"/>
    <p:sldId id="390" r:id="rId66"/>
    <p:sldId id="393" r:id="rId67"/>
    <p:sldId id="395" r:id="rId68"/>
    <p:sldId id="396" r:id="rId69"/>
    <p:sldId id="692" r:id="rId70"/>
    <p:sldId id="672" r:id="rId7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 Peavey" initials="KP" lastIdx="5" clrIdx="0">
    <p:extLst>
      <p:ext uri="{19B8F6BF-5375-455C-9EA6-DF929625EA0E}">
        <p15:presenceInfo xmlns:p15="http://schemas.microsoft.com/office/powerpoint/2012/main" userId="S-1-5-21-1715567821-1770027372-682003330-213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7B0"/>
    <a:srgbClr val="FFFFFF"/>
    <a:srgbClr val="2F5597"/>
    <a:srgbClr val="800000"/>
    <a:srgbClr val="99FF33"/>
    <a:srgbClr val="C09468"/>
    <a:srgbClr val="336600"/>
    <a:srgbClr val="333399"/>
    <a:srgbClr val="680000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80569" autoAdjust="0"/>
  </p:normalViewPr>
  <p:slideViewPr>
    <p:cSldViewPr>
      <p:cViewPr varScale="1">
        <p:scale>
          <a:sx n="92" d="100"/>
          <a:sy n="92" d="100"/>
        </p:scale>
        <p:origin x="21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094"/>
    </p:cViewPr>
  </p:sorterViewPr>
  <p:notesViewPr>
    <p:cSldViewPr>
      <p:cViewPr varScale="1">
        <p:scale>
          <a:sx n="83" d="100"/>
          <a:sy n="83" d="100"/>
        </p:scale>
        <p:origin x="3810" y="96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4FB5D-4EA1-4BC4-9C95-C3F7FC39E6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711EE7-82D8-4739-8D40-1FCD162FFE97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b="1" dirty="0"/>
            <a:t>Shared understanding of trauma and traumatic events</a:t>
          </a:r>
          <a:endParaRPr lang="en-US" dirty="0"/>
        </a:p>
      </dgm:t>
    </dgm:pt>
    <dgm:pt modelId="{D7A1A30D-605F-4EDA-9427-A6398652178A}" type="parTrans" cxnId="{0EF1593A-591B-4C6F-ABD7-FC586A110E23}">
      <dgm:prSet/>
      <dgm:spPr/>
      <dgm:t>
        <a:bodyPr/>
        <a:lstStyle/>
        <a:p>
          <a:endParaRPr lang="en-US"/>
        </a:p>
      </dgm:t>
    </dgm:pt>
    <dgm:pt modelId="{C1E7BC29-0A51-44EE-A10C-E9E18978647D}" type="sibTrans" cxnId="{0EF1593A-591B-4C6F-ABD7-FC586A110E23}">
      <dgm:prSet/>
      <dgm:spPr/>
      <dgm:t>
        <a:bodyPr/>
        <a:lstStyle/>
        <a:p>
          <a:endParaRPr lang="en-US"/>
        </a:p>
      </dgm:t>
    </dgm:pt>
    <dgm:pt modelId="{1241F191-1999-4344-872A-A5118C77AE40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b="1" dirty="0"/>
            <a:t>Awareness of prevalence of trauma </a:t>
          </a:r>
          <a:endParaRPr lang="en-US" dirty="0"/>
        </a:p>
      </dgm:t>
    </dgm:pt>
    <dgm:pt modelId="{5284CF0C-A409-41F5-B46F-465CC1641957}" type="parTrans" cxnId="{AA1F32D4-84C9-4F42-B0FF-244ADDCE0B09}">
      <dgm:prSet/>
      <dgm:spPr/>
      <dgm:t>
        <a:bodyPr/>
        <a:lstStyle/>
        <a:p>
          <a:endParaRPr lang="en-US"/>
        </a:p>
      </dgm:t>
    </dgm:pt>
    <dgm:pt modelId="{B754366B-F7E2-4756-8181-18C02EEA2DE7}" type="sibTrans" cxnId="{AA1F32D4-84C9-4F42-B0FF-244ADDCE0B09}">
      <dgm:prSet/>
      <dgm:spPr/>
      <dgm:t>
        <a:bodyPr/>
        <a:lstStyle/>
        <a:p>
          <a:endParaRPr lang="en-US"/>
        </a:p>
      </dgm:t>
    </dgm:pt>
    <dgm:pt modelId="{A5D60424-18AC-41A9-9F5C-E8819FED1E9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b="1" dirty="0"/>
            <a:t>Impact of trauma on brain and behavior</a:t>
          </a:r>
        </a:p>
      </dgm:t>
    </dgm:pt>
    <dgm:pt modelId="{3408002D-987A-4863-A413-4A749AF09E5D}" type="parTrans" cxnId="{73A8E2DC-4856-4C22-8DA4-5BD0C6516C02}">
      <dgm:prSet/>
      <dgm:spPr/>
      <dgm:t>
        <a:bodyPr/>
        <a:lstStyle/>
        <a:p>
          <a:endParaRPr lang="en-US"/>
        </a:p>
      </dgm:t>
    </dgm:pt>
    <dgm:pt modelId="{F14FE8DC-B6E8-4DA1-ACD3-47A27B7592E9}" type="sibTrans" cxnId="{73A8E2DC-4856-4C22-8DA4-5BD0C6516C02}">
      <dgm:prSet/>
      <dgm:spPr/>
      <dgm:t>
        <a:bodyPr/>
        <a:lstStyle/>
        <a:p>
          <a:endParaRPr lang="en-US"/>
        </a:p>
      </dgm:t>
    </dgm:pt>
    <dgm:pt modelId="{DA0A3E8C-72AF-4516-AD68-08FA3BD0A253}" type="pres">
      <dgm:prSet presAssocID="{2504FB5D-4EA1-4BC4-9C95-C3F7FC39E62C}" presName="CompostProcess" presStyleCnt="0">
        <dgm:presLayoutVars>
          <dgm:dir/>
          <dgm:resizeHandles val="exact"/>
        </dgm:presLayoutVars>
      </dgm:prSet>
      <dgm:spPr/>
    </dgm:pt>
    <dgm:pt modelId="{3C75575C-4CE8-4885-9994-8B9D34AA247C}" type="pres">
      <dgm:prSet presAssocID="{2504FB5D-4EA1-4BC4-9C95-C3F7FC39E62C}" presName="arrow" presStyleLbl="bgShp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E62E9E5A-509C-4E95-A9F2-56E8B4782B5D}" type="pres">
      <dgm:prSet presAssocID="{2504FB5D-4EA1-4BC4-9C95-C3F7FC39E62C}" presName="linearProcess" presStyleCnt="0"/>
      <dgm:spPr/>
    </dgm:pt>
    <dgm:pt modelId="{A94CA2D1-5D8C-431F-BC89-4BBAF7A5FA21}" type="pres">
      <dgm:prSet presAssocID="{46711EE7-82D8-4739-8D40-1FCD162FFE97}" presName="textNode" presStyleLbl="node1" presStyleIdx="0" presStyleCnt="3">
        <dgm:presLayoutVars>
          <dgm:bulletEnabled val="1"/>
        </dgm:presLayoutVars>
      </dgm:prSet>
      <dgm:spPr/>
    </dgm:pt>
    <dgm:pt modelId="{D1E84734-6643-432C-9906-AB02FB13DD60}" type="pres">
      <dgm:prSet presAssocID="{C1E7BC29-0A51-44EE-A10C-E9E18978647D}" presName="sibTrans" presStyleCnt="0"/>
      <dgm:spPr/>
    </dgm:pt>
    <dgm:pt modelId="{4D3797FF-FB88-4CE6-8607-F0A33F734937}" type="pres">
      <dgm:prSet presAssocID="{1241F191-1999-4344-872A-A5118C77AE40}" presName="textNode" presStyleLbl="node1" presStyleIdx="1" presStyleCnt="3">
        <dgm:presLayoutVars>
          <dgm:bulletEnabled val="1"/>
        </dgm:presLayoutVars>
      </dgm:prSet>
      <dgm:spPr/>
    </dgm:pt>
    <dgm:pt modelId="{D4217F95-9FC7-4BD5-8C8D-455F6ADF8458}" type="pres">
      <dgm:prSet presAssocID="{B754366B-F7E2-4756-8181-18C02EEA2DE7}" presName="sibTrans" presStyleCnt="0"/>
      <dgm:spPr/>
    </dgm:pt>
    <dgm:pt modelId="{FC4F3902-28BB-442F-9F16-FAA44854734A}" type="pres">
      <dgm:prSet presAssocID="{A5D60424-18AC-41A9-9F5C-E8819FED1E9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9C9C621-D11A-45A0-A612-C04027564D59}" type="presOf" srcId="{A5D60424-18AC-41A9-9F5C-E8819FED1E9D}" destId="{FC4F3902-28BB-442F-9F16-FAA44854734A}" srcOrd="0" destOrd="0" presId="urn:microsoft.com/office/officeart/2005/8/layout/hProcess9"/>
    <dgm:cxn modelId="{0EF1593A-591B-4C6F-ABD7-FC586A110E23}" srcId="{2504FB5D-4EA1-4BC4-9C95-C3F7FC39E62C}" destId="{46711EE7-82D8-4739-8D40-1FCD162FFE97}" srcOrd="0" destOrd="0" parTransId="{D7A1A30D-605F-4EDA-9427-A6398652178A}" sibTransId="{C1E7BC29-0A51-44EE-A10C-E9E18978647D}"/>
    <dgm:cxn modelId="{370DAE58-A397-4292-9115-717DBD68DAE0}" type="presOf" srcId="{46711EE7-82D8-4739-8D40-1FCD162FFE97}" destId="{A94CA2D1-5D8C-431F-BC89-4BBAF7A5FA21}" srcOrd="0" destOrd="0" presId="urn:microsoft.com/office/officeart/2005/8/layout/hProcess9"/>
    <dgm:cxn modelId="{AA1F32D4-84C9-4F42-B0FF-244ADDCE0B09}" srcId="{2504FB5D-4EA1-4BC4-9C95-C3F7FC39E62C}" destId="{1241F191-1999-4344-872A-A5118C77AE40}" srcOrd="1" destOrd="0" parTransId="{5284CF0C-A409-41F5-B46F-465CC1641957}" sibTransId="{B754366B-F7E2-4756-8181-18C02EEA2DE7}"/>
    <dgm:cxn modelId="{A8D860D6-C872-4203-8D77-7303A8EF0834}" type="presOf" srcId="{2504FB5D-4EA1-4BC4-9C95-C3F7FC39E62C}" destId="{DA0A3E8C-72AF-4516-AD68-08FA3BD0A253}" srcOrd="0" destOrd="0" presId="urn:microsoft.com/office/officeart/2005/8/layout/hProcess9"/>
    <dgm:cxn modelId="{73A8E2DC-4856-4C22-8DA4-5BD0C6516C02}" srcId="{2504FB5D-4EA1-4BC4-9C95-C3F7FC39E62C}" destId="{A5D60424-18AC-41A9-9F5C-E8819FED1E9D}" srcOrd="2" destOrd="0" parTransId="{3408002D-987A-4863-A413-4A749AF09E5D}" sibTransId="{F14FE8DC-B6E8-4DA1-ACD3-47A27B7592E9}"/>
    <dgm:cxn modelId="{931A49F8-85E9-4C2A-BB99-742901D69F5D}" type="presOf" srcId="{1241F191-1999-4344-872A-A5118C77AE40}" destId="{4D3797FF-FB88-4CE6-8607-F0A33F734937}" srcOrd="0" destOrd="0" presId="urn:microsoft.com/office/officeart/2005/8/layout/hProcess9"/>
    <dgm:cxn modelId="{7B86BA38-9470-4FC4-A70F-8B4385E642CB}" type="presParOf" srcId="{DA0A3E8C-72AF-4516-AD68-08FA3BD0A253}" destId="{3C75575C-4CE8-4885-9994-8B9D34AA247C}" srcOrd="0" destOrd="0" presId="urn:microsoft.com/office/officeart/2005/8/layout/hProcess9"/>
    <dgm:cxn modelId="{72D3C2DF-639B-4784-B8CA-DA9530AE930E}" type="presParOf" srcId="{DA0A3E8C-72AF-4516-AD68-08FA3BD0A253}" destId="{E62E9E5A-509C-4E95-A9F2-56E8B4782B5D}" srcOrd="1" destOrd="0" presId="urn:microsoft.com/office/officeart/2005/8/layout/hProcess9"/>
    <dgm:cxn modelId="{0B56B233-381E-4690-968E-E8C871074F5F}" type="presParOf" srcId="{E62E9E5A-509C-4E95-A9F2-56E8B4782B5D}" destId="{A94CA2D1-5D8C-431F-BC89-4BBAF7A5FA21}" srcOrd="0" destOrd="0" presId="urn:microsoft.com/office/officeart/2005/8/layout/hProcess9"/>
    <dgm:cxn modelId="{8CD8559C-750E-4EE0-A77C-BB472C82E53C}" type="presParOf" srcId="{E62E9E5A-509C-4E95-A9F2-56E8B4782B5D}" destId="{D1E84734-6643-432C-9906-AB02FB13DD60}" srcOrd="1" destOrd="0" presId="urn:microsoft.com/office/officeart/2005/8/layout/hProcess9"/>
    <dgm:cxn modelId="{0EEA391B-373F-4439-B191-41F62AA29DC7}" type="presParOf" srcId="{E62E9E5A-509C-4E95-A9F2-56E8B4782B5D}" destId="{4D3797FF-FB88-4CE6-8607-F0A33F734937}" srcOrd="2" destOrd="0" presId="urn:microsoft.com/office/officeart/2005/8/layout/hProcess9"/>
    <dgm:cxn modelId="{FB2E5586-B573-4E60-98BF-5667064533B6}" type="presParOf" srcId="{E62E9E5A-509C-4E95-A9F2-56E8B4782B5D}" destId="{D4217F95-9FC7-4BD5-8C8D-455F6ADF8458}" srcOrd="3" destOrd="0" presId="urn:microsoft.com/office/officeart/2005/8/layout/hProcess9"/>
    <dgm:cxn modelId="{E8351FC4-68BA-4CC6-AB93-484EE90D7D61}" type="presParOf" srcId="{E62E9E5A-509C-4E95-A9F2-56E8B4782B5D}" destId="{FC4F3902-28BB-442F-9F16-FAA44854734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87BEDA-FC3E-45C0-A5E6-24056D6F11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036550-EF53-4537-BF10-088924967414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3000" b="1" dirty="0">
              <a:solidFill>
                <a:schemeClr val="tx1"/>
              </a:solidFill>
            </a:rPr>
            <a:t>94%</a:t>
          </a:r>
        </a:p>
        <a:p>
          <a:pPr>
            <a:spcAft>
              <a:spcPct val="35000"/>
            </a:spcAft>
          </a:pPr>
          <a:r>
            <a:rPr lang="en-US" sz="1600" dirty="0">
              <a:solidFill>
                <a:schemeClr val="tx1"/>
              </a:solidFill>
            </a:rPr>
            <a:t>of children in a study of juvenile justice settings experienced trauma.</a:t>
          </a:r>
          <a:r>
            <a:rPr lang="en-US" sz="1600" baseline="30000" dirty="0">
              <a:solidFill>
                <a:schemeClr val="tx1"/>
              </a:solidFill>
            </a:rPr>
            <a:t>1</a:t>
          </a:r>
        </a:p>
      </dgm:t>
    </dgm:pt>
    <dgm:pt modelId="{FBF8FB37-1BD1-41C5-92F1-F30D497BCEE9}" type="parTrans" cxnId="{39938756-6042-4FE8-A250-93FE7CF52AEA}">
      <dgm:prSet/>
      <dgm:spPr/>
      <dgm:t>
        <a:bodyPr/>
        <a:lstStyle/>
        <a:p>
          <a:endParaRPr lang="en-US"/>
        </a:p>
      </dgm:t>
    </dgm:pt>
    <dgm:pt modelId="{008BDA0A-F7AB-4901-8B4B-07D594C48E96}" type="sibTrans" cxnId="{39938756-6042-4FE8-A250-93FE7CF52AEA}">
      <dgm:prSet/>
      <dgm:spPr/>
      <dgm:t>
        <a:bodyPr/>
        <a:lstStyle/>
        <a:p>
          <a:endParaRPr lang="en-US"/>
        </a:p>
      </dgm:t>
    </dgm:pt>
    <dgm:pt modelId="{343508D8-50F1-4D4E-9A4C-EFF1C9B92FF5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3000" b="1" dirty="0">
              <a:solidFill>
                <a:schemeClr val="tx1"/>
              </a:solidFill>
            </a:rPr>
            <a:t>92% </a:t>
          </a:r>
        </a:p>
        <a:p>
          <a:pPr>
            <a:spcAft>
              <a:spcPct val="35000"/>
            </a:spcAft>
          </a:pPr>
          <a:r>
            <a:rPr lang="en-US" sz="1500" dirty="0">
              <a:solidFill>
                <a:schemeClr val="tx1"/>
              </a:solidFill>
            </a:rPr>
            <a:t>of youth in residential and 77% in non-residential mental health treatment reported multiple traumatic events.</a:t>
          </a:r>
          <a:r>
            <a:rPr lang="en-US" sz="1500" baseline="30000" dirty="0">
              <a:solidFill>
                <a:schemeClr val="tx1"/>
              </a:solidFill>
            </a:rPr>
            <a:t>2</a:t>
          </a:r>
        </a:p>
      </dgm:t>
    </dgm:pt>
    <dgm:pt modelId="{7CB7BBCA-BBE9-4939-AF52-D11B29E09CF8}" type="parTrans" cxnId="{789DA57C-F476-448B-A411-9D0DAB96FD1A}">
      <dgm:prSet/>
      <dgm:spPr/>
      <dgm:t>
        <a:bodyPr/>
        <a:lstStyle/>
        <a:p>
          <a:endParaRPr lang="en-US"/>
        </a:p>
      </dgm:t>
    </dgm:pt>
    <dgm:pt modelId="{007AEF1A-BB6D-48AD-8633-46906F759D06}" type="sibTrans" cxnId="{789DA57C-F476-448B-A411-9D0DAB96FD1A}">
      <dgm:prSet/>
      <dgm:spPr/>
      <dgm:t>
        <a:bodyPr/>
        <a:lstStyle/>
        <a:p>
          <a:endParaRPr lang="en-US"/>
        </a:p>
      </dgm:t>
    </dgm:pt>
    <dgm:pt modelId="{01F8A707-9825-4A0E-96B7-FECA0F4AE755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3000" b="1" i="0" dirty="0">
              <a:solidFill>
                <a:schemeClr val="tx1"/>
              </a:solidFill>
            </a:rPr>
            <a:t>71% </a:t>
          </a:r>
        </a:p>
        <a:p>
          <a:pPr>
            <a:spcAft>
              <a:spcPct val="35000"/>
            </a:spcAft>
          </a:pPr>
          <a:r>
            <a:rPr lang="en-US" sz="1900" dirty="0">
              <a:solidFill>
                <a:schemeClr val="tx1"/>
              </a:solidFill>
            </a:rPr>
            <a:t>of children are exposed to violence each year.</a:t>
          </a:r>
          <a:r>
            <a:rPr lang="en-US" sz="1900" baseline="30000" dirty="0">
              <a:solidFill>
                <a:schemeClr val="tx1"/>
              </a:solidFill>
            </a:rPr>
            <a:t>3</a:t>
          </a:r>
        </a:p>
      </dgm:t>
    </dgm:pt>
    <dgm:pt modelId="{5C12B26F-06E1-450F-8F1F-D2A6F2D0C491}" type="parTrans" cxnId="{4AFD8572-9B85-46CC-B9F5-ED5BCFBF0BB7}">
      <dgm:prSet/>
      <dgm:spPr/>
      <dgm:t>
        <a:bodyPr/>
        <a:lstStyle/>
        <a:p>
          <a:endParaRPr lang="en-US"/>
        </a:p>
      </dgm:t>
    </dgm:pt>
    <dgm:pt modelId="{177D3F4C-F120-4D9A-A1C9-C2BA4C8D5896}" type="sibTrans" cxnId="{4AFD8572-9B85-46CC-B9F5-ED5BCFBF0BB7}">
      <dgm:prSet/>
      <dgm:spPr/>
      <dgm:t>
        <a:bodyPr/>
        <a:lstStyle/>
        <a:p>
          <a:endParaRPr lang="en-US"/>
        </a:p>
      </dgm:t>
    </dgm:pt>
    <dgm:pt modelId="{D197C99B-4B5F-4574-AE38-27FE03D82302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3000" b="1" dirty="0">
              <a:solidFill>
                <a:schemeClr val="tx1"/>
              </a:solidFill>
            </a:rPr>
            <a:t>3.5-10 million </a:t>
          </a:r>
        </a:p>
        <a:p>
          <a:pPr>
            <a:spcAft>
              <a:spcPct val="35000"/>
            </a:spcAft>
          </a:pPr>
          <a:r>
            <a:rPr lang="en-US" sz="1900" dirty="0">
              <a:solidFill>
                <a:schemeClr val="tx1"/>
              </a:solidFill>
            </a:rPr>
            <a:t>children witness violence against their mother each year. </a:t>
          </a:r>
          <a:r>
            <a:rPr lang="en-US" sz="1900" baseline="30000" dirty="0">
              <a:solidFill>
                <a:schemeClr val="tx1"/>
              </a:solidFill>
            </a:rPr>
            <a:t>4</a:t>
          </a:r>
        </a:p>
      </dgm:t>
    </dgm:pt>
    <dgm:pt modelId="{73417ED2-BBB3-453B-9912-DB922554FC7B}" type="parTrans" cxnId="{9E3FF717-3A87-404A-837F-CA0536A91B11}">
      <dgm:prSet/>
      <dgm:spPr/>
      <dgm:t>
        <a:bodyPr/>
        <a:lstStyle/>
        <a:p>
          <a:endParaRPr lang="en-US"/>
        </a:p>
      </dgm:t>
    </dgm:pt>
    <dgm:pt modelId="{FE0C7E50-675D-434C-812E-A5EC7228B9E6}" type="sibTrans" cxnId="{9E3FF717-3A87-404A-837F-CA0536A91B11}">
      <dgm:prSet/>
      <dgm:spPr/>
      <dgm:t>
        <a:bodyPr/>
        <a:lstStyle/>
        <a:p>
          <a:endParaRPr lang="en-US"/>
        </a:p>
      </dgm:t>
    </dgm:pt>
    <dgm:pt modelId="{EB59C15F-1539-4D34-BC73-E052EB47C320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3000" b="1" dirty="0">
              <a:solidFill>
                <a:schemeClr val="tx1"/>
              </a:solidFill>
            </a:rPr>
            <a:t>676,000</a:t>
          </a:r>
        </a:p>
        <a:p>
          <a:pPr>
            <a:spcAft>
              <a:spcPct val="35000"/>
            </a:spcAft>
          </a:pPr>
          <a:r>
            <a:rPr lang="en-US" sz="1900" dirty="0">
              <a:solidFill>
                <a:schemeClr val="tx1"/>
              </a:solidFill>
            </a:rPr>
            <a:t>children are abused or neglected each year.</a:t>
          </a:r>
          <a:r>
            <a:rPr lang="en-US" sz="1900" baseline="30000" dirty="0">
              <a:solidFill>
                <a:schemeClr val="tx1"/>
              </a:solidFill>
            </a:rPr>
            <a:t>5</a:t>
          </a:r>
        </a:p>
      </dgm:t>
    </dgm:pt>
    <dgm:pt modelId="{FDBD82D9-3857-49F1-ACE3-E413F2615321}" type="parTrans" cxnId="{A387C70E-33DD-4B4C-853C-DD8ED0377766}">
      <dgm:prSet/>
      <dgm:spPr/>
      <dgm:t>
        <a:bodyPr/>
        <a:lstStyle/>
        <a:p>
          <a:endParaRPr lang="en-US"/>
        </a:p>
      </dgm:t>
    </dgm:pt>
    <dgm:pt modelId="{4EC4D28C-8BB8-4D04-961F-08DAC8F39C5E}" type="sibTrans" cxnId="{A387C70E-33DD-4B4C-853C-DD8ED0377766}">
      <dgm:prSet/>
      <dgm:spPr/>
      <dgm:t>
        <a:bodyPr/>
        <a:lstStyle/>
        <a:p>
          <a:endParaRPr lang="en-US"/>
        </a:p>
      </dgm:t>
    </dgm:pt>
    <dgm:pt modelId="{C4119F9C-A411-4D03-8D75-BF9F9A12B38B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>
              <a:solidFill>
                <a:schemeClr val="tx1"/>
              </a:solidFill>
            </a:rPr>
            <a:t>1 in 4 girls </a:t>
          </a:r>
        </a:p>
        <a:p>
          <a:pPr>
            <a:spcAft>
              <a:spcPts val="0"/>
            </a:spcAft>
          </a:pPr>
          <a:r>
            <a:rPr lang="en-US" sz="2800" b="1" dirty="0">
              <a:solidFill>
                <a:schemeClr val="tx1"/>
              </a:solidFill>
            </a:rPr>
            <a:t>1 in 6 boys</a:t>
          </a:r>
        </a:p>
        <a:p>
          <a:pPr>
            <a:spcAft>
              <a:spcPct val="35000"/>
            </a:spcAft>
          </a:pPr>
          <a:r>
            <a:rPr lang="en-US" sz="1900" dirty="0">
              <a:solidFill>
                <a:schemeClr val="tx1"/>
              </a:solidFill>
            </a:rPr>
            <a:t>are sexually abused before adulthood.</a:t>
          </a:r>
          <a:r>
            <a:rPr lang="en-US" sz="1900" baseline="30000" dirty="0">
              <a:solidFill>
                <a:schemeClr val="tx1"/>
              </a:solidFill>
            </a:rPr>
            <a:t>6</a:t>
          </a:r>
        </a:p>
      </dgm:t>
    </dgm:pt>
    <dgm:pt modelId="{01ACF8D1-845B-466B-B6D8-E634E225B103}" type="parTrans" cxnId="{B7144AAB-00B3-49D7-AAC3-8E69375C3C62}">
      <dgm:prSet/>
      <dgm:spPr/>
      <dgm:t>
        <a:bodyPr/>
        <a:lstStyle/>
        <a:p>
          <a:endParaRPr lang="en-US"/>
        </a:p>
      </dgm:t>
    </dgm:pt>
    <dgm:pt modelId="{C5225FF0-0CA4-4E44-AB2B-C86EAF0CAF31}" type="sibTrans" cxnId="{B7144AAB-00B3-49D7-AAC3-8E69375C3C62}">
      <dgm:prSet/>
      <dgm:spPr/>
      <dgm:t>
        <a:bodyPr/>
        <a:lstStyle/>
        <a:p>
          <a:endParaRPr lang="en-US"/>
        </a:p>
      </dgm:t>
    </dgm:pt>
    <dgm:pt modelId="{2C3DDC65-E437-414A-B79B-8C4CE95CD58B}" type="pres">
      <dgm:prSet presAssocID="{1B87BEDA-FC3E-45C0-A5E6-24056D6F1148}" presName="diagram" presStyleCnt="0">
        <dgm:presLayoutVars>
          <dgm:dir/>
          <dgm:resizeHandles val="exact"/>
        </dgm:presLayoutVars>
      </dgm:prSet>
      <dgm:spPr/>
    </dgm:pt>
    <dgm:pt modelId="{D4142C63-DBC2-4E79-8AEA-941BF3D00E87}" type="pres">
      <dgm:prSet presAssocID="{A4036550-EF53-4537-BF10-088924967414}" presName="node" presStyleLbl="node1" presStyleIdx="0" presStyleCnt="6" custScaleY="123671">
        <dgm:presLayoutVars>
          <dgm:bulletEnabled val="1"/>
        </dgm:presLayoutVars>
      </dgm:prSet>
      <dgm:spPr/>
    </dgm:pt>
    <dgm:pt modelId="{EB4D1EEB-A8CD-4A0C-87B8-13722B0BBDE3}" type="pres">
      <dgm:prSet presAssocID="{008BDA0A-F7AB-4901-8B4B-07D594C48E96}" presName="sibTrans" presStyleCnt="0"/>
      <dgm:spPr/>
    </dgm:pt>
    <dgm:pt modelId="{A001375F-69E7-4489-A4E4-4DB527C9C1F9}" type="pres">
      <dgm:prSet presAssocID="{343508D8-50F1-4D4E-9A4C-EFF1C9B92FF5}" presName="node" presStyleLbl="node1" presStyleIdx="1" presStyleCnt="6" custScaleY="123671">
        <dgm:presLayoutVars>
          <dgm:bulletEnabled val="1"/>
        </dgm:presLayoutVars>
      </dgm:prSet>
      <dgm:spPr/>
    </dgm:pt>
    <dgm:pt modelId="{7BFAAF2E-B19A-4123-9A43-207905EF33E3}" type="pres">
      <dgm:prSet presAssocID="{007AEF1A-BB6D-48AD-8633-46906F759D06}" presName="sibTrans" presStyleCnt="0"/>
      <dgm:spPr/>
    </dgm:pt>
    <dgm:pt modelId="{E64BAD0A-CF96-4E3A-8E90-83E6B23E7511}" type="pres">
      <dgm:prSet presAssocID="{01F8A707-9825-4A0E-96B7-FECA0F4AE755}" presName="node" presStyleLbl="node1" presStyleIdx="2" presStyleCnt="6" custScaleY="123671">
        <dgm:presLayoutVars>
          <dgm:bulletEnabled val="1"/>
        </dgm:presLayoutVars>
      </dgm:prSet>
      <dgm:spPr/>
    </dgm:pt>
    <dgm:pt modelId="{AEB98917-39B5-4207-8828-E73CAAB39B92}" type="pres">
      <dgm:prSet presAssocID="{177D3F4C-F120-4D9A-A1C9-C2BA4C8D5896}" presName="sibTrans" presStyleCnt="0"/>
      <dgm:spPr/>
    </dgm:pt>
    <dgm:pt modelId="{2D52511B-48E8-4BC8-B408-1376AEC2756D}" type="pres">
      <dgm:prSet presAssocID="{D197C99B-4B5F-4574-AE38-27FE03D82302}" presName="node" presStyleLbl="node1" presStyleIdx="3" presStyleCnt="6" custScaleY="123671">
        <dgm:presLayoutVars>
          <dgm:bulletEnabled val="1"/>
        </dgm:presLayoutVars>
      </dgm:prSet>
      <dgm:spPr/>
    </dgm:pt>
    <dgm:pt modelId="{43834F7E-E9BB-4F49-B585-EB355DA9C1BF}" type="pres">
      <dgm:prSet presAssocID="{FE0C7E50-675D-434C-812E-A5EC7228B9E6}" presName="sibTrans" presStyleCnt="0"/>
      <dgm:spPr/>
    </dgm:pt>
    <dgm:pt modelId="{B556C835-3E77-44D2-A97B-505722D47B27}" type="pres">
      <dgm:prSet presAssocID="{EB59C15F-1539-4D34-BC73-E052EB47C320}" presName="node" presStyleLbl="node1" presStyleIdx="4" presStyleCnt="6" custScaleY="123671">
        <dgm:presLayoutVars>
          <dgm:bulletEnabled val="1"/>
        </dgm:presLayoutVars>
      </dgm:prSet>
      <dgm:spPr/>
    </dgm:pt>
    <dgm:pt modelId="{9AAD2255-87F8-449C-A2CF-ABB8E41B0340}" type="pres">
      <dgm:prSet presAssocID="{4EC4D28C-8BB8-4D04-961F-08DAC8F39C5E}" presName="sibTrans" presStyleCnt="0"/>
      <dgm:spPr/>
    </dgm:pt>
    <dgm:pt modelId="{5363B332-421B-42C3-8B09-48963649DB9A}" type="pres">
      <dgm:prSet presAssocID="{C4119F9C-A411-4D03-8D75-BF9F9A12B38B}" presName="node" presStyleLbl="node1" presStyleIdx="5" presStyleCnt="6" custScaleY="123671">
        <dgm:presLayoutVars>
          <dgm:bulletEnabled val="1"/>
        </dgm:presLayoutVars>
      </dgm:prSet>
      <dgm:spPr/>
    </dgm:pt>
  </dgm:ptLst>
  <dgm:cxnLst>
    <dgm:cxn modelId="{8C90B806-6EAF-4920-A9C4-E006C4B8A2B0}" type="presOf" srcId="{01F8A707-9825-4A0E-96B7-FECA0F4AE755}" destId="{E64BAD0A-CF96-4E3A-8E90-83E6B23E7511}" srcOrd="0" destOrd="0" presId="urn:microsoft.com/office/officeart/2005/8/layout/default"/>
    <dgm:cxn modelId="{A387C70E-33DD-4B4C-853C-DD8ED0377766}" srcId="{1B87BEDA-FC3E-45C0-A5E6-24056D6F1148}" destId="{EB59C15F-1539-4D34-BC73-E052EB47C320}" srcOrd="4" destOrd="0" parTransId="{FDBD82D9-3857-49F1-ACE3-E413F2615321}" sibTransId="{4EC4D28C-8BB8-4D04-961F-08DAC8F39C5E}"/>
    <dgm:cxn modelId="{9E3FF717-3A87-404A-837F-CA0536A91B11}" srcId="{1B87BEDA-FC3E-45C0-A5E6-24056D6F1148}" destId="{D197C99B-4B5F-4574-AE38-27FE03D82302}" srcOrd="3" destOrd="0" parTransId="{73417ED2-BBB3-453B-9912-DB922554FC7B}" sibTransId="{FE0C7E50-675D-434C-812E-A5EC7228B9E6}"/>
    <dgm:cxn modelId="{4AFD8572-9B85-46CC-B9F5-ED5BCFBF0BB7}" srcId="{1B87BEDA-FC3E-45C0-A5E6-24056D6F1148}" destId="{01F8A707-9825-4A0E-96B7-FECA0F4AE755}" srcOrd="2" destOrd="0" parTransId="{5C12B26F-06E1-450F-8F1F-D2A6F2D0C491}" sibTransId="{177D3F4C-F120-4D9A-A1C9-C2BA4C8D5896}"/>
    <dgm:cxn modelId="{4C8E0D76-5A1E-476F-9A57-0EFB2B8E5C69}" type="presOf" srcId="{D197C99B-4B5F-4574-AE38-27FE03D82302}" destId="{2D52511B-48E8-4BC8-B408-1376AEC2756D}" srcOrd="0" destOrd="0" presId="urn:microsoft.com/office/officeart/2005/8/layout/default"/>
    <dgm:cxn modelId="{39938756-6042-4FE8-A250-93FE7CF52AEA}" srcId="{1B87BEDA-FC3E-45C0-A5E6-24056D6F1148}" destId="{A4036550-EF53-4537-BF10-088924967414}" srcOrd="0" destOrd="0" parTransId="{FBF8FB37-1BD1-41C5-92F1-F30D497BCEE9}" sibTransId="{008BDA0A-F7AB-4901-8B4B-07D594C48E96}"/>
    <dgm:cxn modelId="{CCD5177B-F797-4C61-BF86-CF9B82A61CFC}" type="presOf" srcId="{343508D8-50F1-4D4E-9A4C-EFF1C9B92FF5}" destId="{A001375F-69E7-4489-A4E4-4DB527C9C1F9}" srcOrd="0" destOrd="0" presId="urn:microsoft.com/office/officeart/2005/8/layout/default"/>
    <dgm:cxn modelId="{789DA57C-F476-448B-A411-9D0DAB96FD1A}" srcId="{1B87BEDA-FC3E-45C0-A5E6-24056D6F1148}" destId="{343508D8-50F1-4D4E-9A4C-EFF1C9B92FF5}" srcOrd="1" destOrd="0" parTransId="{7CB7BBCA-BBE9-4939-AF52-D11B29E09CF8}" sibTransId="{007AEF1A-BB6D-48AD-8633-46906F759D06}"/>
    <dgm:cxn modelId="{B7144AAB-00B3-49D7-AAC3-8E69375C3C62}" srcId="{1B87BEDA-FC3E-45C0-A5E6-24056D6F1148}" destId="{C4119F9C-A411-4D03-8D75-BF9F9A12B38B}" srcOrd="5" destOrd="0" parTransId="{01ACF8D1-845B-466B-B6D8-E634E225B103}" sibTransId="{C5225FF0-0CA4-4E44-AB2B-C86EAF0CAF31}"/>
    <dgm:cxn modelId="{31901AB2-E8AF-4DE2-AEE6-6C3D72BA1557}" type="presOf" srcId="{EB59C15F-1539-4D34-BC73-E052EB47C320}" destId="{B556C835-3E77-44D2-A97B-505722D47B27}" srcOrd="0" destOrd="0" presId="urn:microsoft.com/office/officeart/2005/8/layout/default"/>
    <dgm:cxn modelId="{6117ADE9-63E5-41FC-95C9-C1969B18E474}" type="presOf" srcId="{C4119F9C-A411-4D03-8D75-BF9F9A12B38B}" destId="{5363B332-421B-42C3-8B09-48963649DB9A}" srcOrd="0" destOrd="0" presId="urn:microsoft.com/office/officeart/2005/8/layout/default"/>
    <dgm:cxn modelId="{18623FEB-5C3C-4636-893C-6DAE64C47018}" type="presOf" srcId="{1B87BEDA-FC3E-45C0-A5E6-24056D6F1148}" destId="{2C3DDC65-E437-414A-B79B-8C4CE95CD58B}" srcOrd="0" destOrd="0" presId="urn:microsoft.com/office/officeart/2005/8/layout/default"/>
    <dgm:cxn modelId="{ECA8E3EE-B2EF-4CCB-85D4-3213B2595DCE}" type="presOf" srcId="{A4036550-EF53-4537-BF10-088924967414}" destId="{D4142C63-DBC2-4E79-8AEA-941BF3D00E87}" srcOrd="0" destOrd="0" presId="urn:microsoft.com/office/officeart/2005/8/layout/default"/>
    <dgm:cxn modelId="{6434A203-397D-4EF6-958E-DB3F369CBC49}" type="presParOf" srcId="{2C3DDC65-E437-414A-B79B-8C4CE95CD58B}" destId="{D4142C63-DBC2-4E79-8AEA-941BF3D00E87}" srcOrd="0" destOrd="0" presId="urn:microsoft.com/office/officeart/2005/8/layout/default"/>
    <dgm:cxn modelId="{09A9CD46-FF1A-439B-B545-5BA260D87B36}" type="presParOf" srcId="{2C3DDC65-E437-414A-B79B-8C4CE95CD58B}" destId="{EB4D1EEB-A8CD-4A0C-87B8-13722B0BBDE3}" srcOrd="1" destOrd="0" presId="urn:microsoft.com/office/officeart/2005/8/layout/default"/>
    <dgm:cxn modelId="{415E0C9E-865C-4A11-B134-C58AD2D515B2}" type="presParOf" srcId="{2C3DDC65-E437-414A-B79B-8C4CE95CD58B}" destId="{A001375F-69E7-4489-A4E4-4DB527C9C1F9}" srcOrd="2" destOrd="0" presId="urn:microsoft.com/office/officeart/2005/8/layout/default"/>
    <dgm:cxn modelId="{8061EE96-478E-4065-B2E8-AD7FF69DFFB9}" type="presParOf" srcId="{2C3DDC65-E437-414A-B79B-8C4CE95CD58B}" destId="{7BFAAF2E-B19A-4123-9A43-207905EF33E3}" srcOrd="3" destOrd="0" presId="urn:microsoft.com/office/officeart/2005/8/layout/default"/>
    <dgm:cxn modelId="{C5977A8A-B9FF-4731-BE31-6D6FE3D111B5}" type="presParOf" srcId="{2C3DDC65-E437-414A-B79B-8C4CE95CD58B}" destId="{E64BAD0A-CF96-4E3A-8E90-83E6B23E7511}" srcOrd="4" destOrd="0" presId="urn:microsoft.com/office/officeart/2005/8/layout/default"/>
    <dgm:cxn modelId="{D30D8CAB-B94B-4CAF-AC33-BAEF168861EA}" type="presParOf" srcId="{2C3DDC65-E437-414A-B79B-8C4CE95CD58B}" destId="{AEB98917-39B5-4207-8828-E73CAAB39B92}" srcOrd="5" destOrd="0" presId="urn:microsoft.com/office/officeart/2005/8/layout/default"/>
    <dgm:cxn modelId="{3ADD7AC2-FA19-4FFB-8D2D-21CD0E3DD515}" type="presParOf" srcId="{2C3DDC65-E437-414A-B79B-8C4CE95CD58B}" destId="{2D52511B-48E8-4BC8-B408-1376AEC2756D}" srcOrd="6" destOrd="0" presId="urn:microsoft.com/office/officeart/2005/8/layout/default"/>
    <dgm:cxn modelId="{B01C6089-91B3-45DA-AB90-8099EAFBE86B}" type="presParOf" srcId="{2C3DDC65-E437-414A-B79B-8C4CE95CD58B}" destId="{43834F7E-E9BB-4F49-B585-EB355DA9C1BF}" srcOrd="7" destOrd="0" presId="urn:microsoft.com/office/officeart/2005/8/layout/default"/>
    <dgm:cxn modelId="{A09EAA64-8B38-4496-83D7-C301DBA8A1AD}" type="presParOf" srcId="{2C3DDC65-E437-414A-B79B-8C4CE95CD58B}" destId="{B556C835-3E77-44D2-A97B-505722D47B27}" srcOrd="8" destOrd="0" presId="urn:microsoft.com/office/officeart/2005/8/layout/default"/>
    <dgm:cxn modelId="{E967CF0B-7F0C-47B7-9B33-845CAE95B707}" type="presParOf" srcId="{2C3DDC65-E437-414A-B79B-8C4CE95CD58B}" destId="{9AAD2255-87F8-449C-A2CF-ABB8E41B0340}" srcOrd="9" destOrd="0" presId="urn:microsoft.com/office/officeart/2005/8/layout/default"/>
    <dgm:cxn modelId="{FBAA6ABE-4CBC-4BB7-888E-0E2E64B9EAB1}" type="presParOf" srcId="{2C3DDC65-E437-414A-B79B-8C4CE95CD58B}" destId="{5363B332-421B-42C3-8B09-48963649DB9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795B1BF-962B-437C-87B8-96864C127770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027B8B-1743-4D93-81DC-2E5DE604003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b="1" dirty="0"/>
            <a:t>Adverse childhood experiences have serious health consequences for adults. </a:t>
          </a:r>
        </a:p>
      </dgm:t>
    </dgm:pt>
    <dgm:pt modelId="{33DA90C3-9566-4E22-B433-D5DADC365971}" type="parTrans" cxnId="{8C345324-4C16-4FE1-8C34-87342F962343}">
      <dgm:prSet/>
      <dgm:spPr/>
      <dgm:t>
        <a:bodyPr/>
        <a:lstStyle/>
        <a:p>
          <a:endParaRPr lang="en-US"/>
        </a:p>
      </dgm:t>
    </dgm:pt>
    <dgm:pt modelId="{430ABFF0-3518-4259-9C2A-8AABB861472B}" type="sibTrans" cxnId="{8C345324-4C16-4FE1-8C34-87342F962343}">
      <dgm:prSet/>
      <dgm:spPr/>
      <dgm:t>
        <a:bodyPr/>
        <a:lstStyle/>
        <a:p>
          <a:endParaRPr lang="en-US"/>
        </a:p>
      </dgm:t>
    </dgm:pt>
    <dgm:pt modelId="{4814730A-9AC4-4275-9182-6B52BC432028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  <a:latin typeface="+mn-lt"/>
              <a:cs typeface="Arial" pitchFamily="34" charset="0"/>
            </a:rPr>
            <a:t>Adoption of health risk behaviors as coping mechanisms </a:t>
          </a:r>
          <a:r>
            <a:rPr lang="en-US" sz="2000" b="0" dirty="0">
              <a:solidFill>
                <a:schemeClr val="tx1"/>
              </a:solidFill>
              <a:latin typeface="+mn-lt"/>
              <a:cs typeface="Arial" pitchFamily="34" charset="0"/>
            </a:rPr>
            <a:t>(e.g., eating disorders, smoking, substance abuse, self-harm, risky sexual behavior)</a:t>
          </a:r>
          <a:endParaRPr lang="en-US" sz="2000" b="0" dirty="0">
            <a:solidFill>
              <a:schemeClr val="tx1"/>
            </a:solidFill>
            <a:latin typeface="+mn-lt"/>
          </a:endParaRPr>
        </a:p>
      </dgm:t>
    </dgm:pt>
    <dgm:pt modelId="{DD3B417D-A565-4B8C-B446-12680B37D959}" type="parTrans" cxnId="{02302D10-22BE-48E1-B8CC-1D2D429650E6}">
      <dgm:prSet/>
      <dgm:spPr/>
      <dgm:t>
        <a:bodyPr/>
        <a:lstStyle/>
        <a:p>
          <a:endParaRPr lang="en-US"/>
        </a:p>
      </dgm:t>
    </dgm:pt>
    <dgm:pt modelId="{925DB71A-B46F-44C0-B636-EE56DD6F7593}" type="sibTrans" cxnId="{02302D10-22BE-48E1-B8CC-1D2D429650E6}">
      <dgm:prSet/>
      <dgm:spPr/>
      <dgm:t>
        <a:bodyPr/>
        <a:lstStyle/>
        <a:p>
          <a:endParaRPr lang="en-US"/>
        </a:p>
      </dgm:t>
    </dgm:pt>
    <dgm:pt modelId="{D1CAC11E-2283-4666-ADF6-82E8D996D0EA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  <a:latin typeface="+mn-lt"/>
              <a:cs typeface="Arial" pitchFamily="34" charset="0"/>
            </a:rPr>
            <a:t>Severe medical conditions </a:t>
          </a:r>
          <a:r>
            <a:rPr lang="en-US" sz="2000" b="0" dirty="0">
              <a:solidFill>
                <a:schemeClr val="tx1"/>
              </a:solidFill>
              <a:latin typeface="+mn-lt"/>
              <a:cs typeface="Arial" pitchFamily="34" charset="0"/>
            </a:rPr>
            <a:t>(e.g., heart disease, pulmonary disease, liver disease, sexually transmitted disease, cancers)</a:t>
          </a:r>
          <a:endParaRPr lang="en-US" sz="2800" b="1" dirty="0">
            <a:solidFill>
              <a:schemeClr val="tx1"/>
            </a:solidFill>
            <a:latin typeface="+mn-lt"/>
          </a:endParaRPr>
        </a:p>
      </dgm:t>
    </dgm:pt>
    <dgm:pt modelId="{5882F6A5-D845-4BAC-B532-536F923C7096}" type="parTrans" cxnId="{499A26B6-FCD6-4F53-87F9-C4E5C511392B}">
      <dgm:prSet/>
      <dgm:spPr/>
      <dgm:t>
        <a:bodyPr/>
        <a:lstStyle/>
        <a:p>
          <a:endParaRPr lang="en-US"/>
        </a:p>
      </dgm:t>
    </dgm:pt>
    <dgm:pt modelId="{FA571667-4252-45D2-8A82-AAC39F8B8906}" type="sibTrans" cxnId="{499A26B6-FCD6-4F53-87F9-C4E5C511392B}">
      <dgm:prSet/>
      <dgm:spPr/>
      <dgm:t>
        <a:bodyPr/>
        <a:lstStyle/>
        <a:p>
          <a:endParaRPr lang="en-US"/>
        </a:p>
      </dgm:t>
    </dgm:pt>
    <dgm:pt modelId="{ECCD0960-8085-44B1-AC67-1600B15188AD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  <a:latin typeface="+mn-lt"/>
            </a:rPr>
            <a:t>Early death</a:t>
          </a:r>
        </a:p>
      </dgm:t>
    </dgm:pt>
    <dgm:pt modelId="{9CFD367E-E8E2-4C64-8CA5-748157D636EE}" type="parTrans" cxnId="{2946CE01-CA24-4923-8A14-2FAC61B5F3AE}">
      <dgm:prSet/>
      <dgm:spPr/>
      <dgm:t>
        <a:bodyPr/>
        <a:lstStyle/>
        <a:p>
          <a:endParaRPr lang="en-US"/>
        </a:p>
      </dgm:t>
    </dgm:pt>
    <dgm:pt modelId="{466162F7-7FE1-4E7C-BC0A-68612906FEC3}" type="sibTrans" cxnId="{2946CE01-CA24-4923-8A14-2FAC61B5F3AE}">
      <dgm:prSet/>
      <dgm:spPr/>
      <dgm:t>
        <a:bodyPr/>
        <a:lstStyle/>
        <a:p>
          <a:endParaRPr lang="en-US"/>
        </a:p>
      </dgm:t>
    </dgm:pt>
    <dgm:pt modelId="{3DDCB053-5DD5-4299-949B-44ABD438F152}" type="pres">
      <dgm:prSet presAssocID="{C795B1BF-962B-437C-87B8-96864C127770}" presName="Name0" presStyleCnt="0">
        <dgm:presLayoutVars>
          <dgm:dir/>
          <dgm:animLvl val="lvl"/>
          <dgm:resizeHandles val="exact"/>
        </dgm:presLayoutVars>
      </dgm:prSet>
      <dgm:spPr/>
    </dgm:pt>
    <dgm:pt modelId="{D626DAA4-A4B4-460C-93EA-B41F951CD471}" type="pres">
      <dgm:prSet presAssocID="{96027B8B-1743-4D93-81DC-2E5DE6040034}" presName="linNode" presStyleCnt="0"/>
      <dgm:spPr/>
    </dgm:pt>
    <dgm:pt modelId="{62C81527-CF33-413B-B755-49449F228BE0}" type="pres">
      <dgm:prSet presAssocID="{96027B8B-1743-4D93-81DC-2E5DE6040034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054B2F7D-E0E8-453D-B400-3479E5B0927D}" type="pres">
      <dgm:prSet presAssocID="{96027B8B-1743-4D93-81DC-2E5DE6040034}" presName="descendantText" presStyleLbl="alignAccFollowNode1" presStyleIdx="0" presStyleCnt="1" custScaleY="125000" custLinFactNeighborX="1072" custLinFactNeighborY="-132">
        <dgm:presLayoutVars>
          <dgm:bulletEnabled val="1"/>
        </dgm:presLayoutVars>
      </dgm:prSet>
      <dgm:spPr/>
    </dgm:pt>
  </dgm:ptLst>
  <dgm:cxnLst>
    <dgm:cxn modelId="{2946CE01-CA24-4923-8A14-2FAC61B5F3AE}" srcId="{96027B8B-1743-4D93-81DC-2E5DE6040034}" destId="{ECCD0960-8085-44B1-AC67-1600B15188AD}" srcOrd="2" destOrd="0" parTransId="{9CFD367E-E8E2-4C64-8CA5-748157D636EE}" sibTransId="{466162F7-7FE1-4E7C-BC0A-68612906FEC3}"/>
    <dgm:cxn modelId="{CCFBDF0E-E7DA-42A5-AF80-BF1AC504DEFA}" type="presOf" srcId="{96027B8B-1743-4D93-81DC-2E5DE6040034}" destId="{62C81527-CF33-413B-B755-49449F228BE0}" srcOrd="0" destOrd="0" presId="urn:microsoft.com/office/officeart/2005/8/layout/vList5"/>
    <dgm:cxn modelId="{02302D10-22BE-48E1-B8CC-1D2D429650E6}" srcId="{96027B8B-1743-4D93-81DC-2E5DE6040034}" destId="{4814730A-9AC4-4275-9182-6B52BC432028}" srcOrd="0" destOrd="0" parTransId="{DD3B417D-A565-4B8C-B446-12680B37D959}" sibTransId="{925DB71A-B46F-44C0-B636-EE56DD6F7593}"/>
    <dgm:cxn modelId="{8C345324-4C16-4FE1-8C34-87342F962343}" srcId="{C795B1BF-962B-437C-87B8-96864C127770}" destId="{96027B8B-1743-4D93-81DC-2E5DE6040034}" srcOrd="0" destOrd="0" parTransId="{33DA90C3-9566-4E22-B433-D5DADC365971}" sibTransId="{430ABFF0-3518-4259-9C2A-8AABB861472B}"/>
    <dgm:cxn modelId="{ED880128-1E34-432E-8C9C-BDF237B1F025}" type="presOf" srcId="{C795B1BF-962B-437C-87B8-96864C127770}" destId="{3DDCB053-5DD5-4299-949B-44ABD438F152}" srcOrd="0" destOrd="0" presId="urn:microsoft.com/office/officeart/2005/8/layout/vList5"/>
    <dgm:cxn modelId="{2764CC8C-2CBF-4EA3-A7DF-6F0E5C375860}" type="presOf" srcId="{ECCD0960-8085-44B1-AC67-1600B15188AD}" destId="{054B2F7D-E0E8-453D-B400-3479E5B0927D}" srcOrd="0" destOrd="2" presId="urn:microsoft.com/office/officeart/2005/8/layout/vList5"/>
    <dgm:cxn modelId="{6086F4AC-DAA2-4C38-AADC-9E46648BC8D6}" type="presOf" srcId="{D1CAC11E-2283-4666-ADF6-82E8D996D0EA}" destId="{054B2F7D-E0E8-453D-B400-3479E5B0927D}" srcOrd="0" destOrd="1" presId="urn:microsoft.com/office/officeart/2005/8/layout/vList5"/>
    <dgm:cxn modelId="{499A26B6-FCD6-4F53-87F9-C4E5C511392B}" srcId="{96027B8B-1743-4D93-81DC-2E5DE6040034}" destId="{D1CAC11E-2283-4666-ADF6-82E8D996D0EA}" srcOrd="1" destOrd="0" parTransId="{5882F6A5-D845-4BAC-B532-536F923C7096}" sibTransId="{FA571667-4252-45D2-8A82-AAC39F8B8906}"/>
    <dgm:cxn modelId="{11BEB2D6-5B02-4365-AD7D-398A4B76B1E8}" type="presOf" srcId="{4814730A-9AC4-4275-9182-6B52BC432028}" destId="{054B2F7D-E0E8-453D-B400-3479E5B0927D}" srcOrd="0" destOrd="0" presId="urn:microsoft.com/office/officeart/2005/8/layout/vList5"/>
    <dgm:cxn modelId="{C1B9D03A-0B2C-43D6-AF85-A791C22E9CCE}" type="presParOf" srcId="{3DDCB053-5DD5-4299-949B-44ABD438F152}" destId="{D626DAA4-A4B4-460C-93EA-B41F951CD471}" srcOrd="0" destOrd="0" presId="urn:microsoft.com/office/officeart/2005/8/layout/vList5"/>
    <dgm:cxn modelId="{5D0B1849-FF8E-45CE-A97F-865BFBE83D51}" type="presParOf" srcId="{D626DAA4-A4B4-460C-93EA-B41F951CD471}" destId="{62C81527-CF33-413B-B755-49449F228BE0}" srcOrd="0" destOrd="0" presId="urn:microsoft.com/office/officeart/2005/8/layout/vList5"/>
    <dgm:cxn modelId="{81988D70-E344-4CAB-8CC5-AC96EF3D1D73}" type="presParOf" srcId="{D626DAA4-A4B4-460C-93EA-B41F951CD471}" destId="{054B2F7D-E0E8-453D-B400-3479E5B092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5F425A-F3FF-440E-97FB-CE2F7EC25321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1FEA5F-B002-42DB-B0B0-62E5F6C15D0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200" b="1" dirty="0"/>
            <a:t>Behavioral</a:t>
          </a:r>
        </a:p>
      </dgm:t>
    </dgm:pt>
    <dgm:pt modelId="{2A94AD99-D17E-4E73-BC29-17DBF9D1A709}" type="parTrans" cxnId="{9DA79717-9CA4-4C00-B805-D239FF48D377}">
      <dgm:prSet/>
      <dgm:spPr/>
      <dgm:t>
        <a:bodyPr/>
        <a:lstStyle/>
        <a:p>
          <a:endParaRPr lang="en-US"/>
        </a:p>
      </dgm:t>
    </dgm:pt>
    <dgm:pt modelId="{1D24ACE8-9F78-4407-9430-18F17A8CDB3A}" type="sibTrans" cxnId="{9DA79717-9CA4-4C00-B805-D239FF48D377}">
      <dgm:prSet/>
      <dgm:spPr/>
      <dgm:t>
        <a:bodyPr/>
        <a:lstStyle/>
        <a:p>
          <a:endParaRPr lang="en-US"/>
        </a:p>
      </dgm:t>
    </dgm:pt>
    <dgm:pt modelId="{CC63B017-462A-443B-AF45-64A1AD81929D}">
      <dgm:prSet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dirty="0"/>
            <a:t>Blowing up when  corrected </a:t>
          </a:r>
          <a:endParaRPr lang="en-US" sz="1600" dirty="0"/>
        </a:p>
      </dgm:t>
    </dgm:pt>
    <dgm:pt modelId="{300B9F95-3D9F-4E17-A7B1-0C5D3976F435}" type="parTrans" cxnId="{AD57163D-EAFE-4933-8413-3CA4B4F344C7}">
      <dgm:prSet/>
      <dgm:spPr/>
      <dgm:t>
        <a:bodyPr/>
        <a:lstStyle/>
        <a:p>
          <a:endParaRPr lang="en-US"/>
        </a:p>
      </dgm:t>
    </dgm:pt>
    <dgm:pt modelId="{FDE1CDFA-6528-4516-89D7-1554D99B923F}" type="sibTrans" cxnId="{AD57163D-EAFE-4933-8413-3CA4B4F344C7}">
      <dgm:prSet/>
      <dgm:spPr/>
      <dgm:t>
        <a:bodyPr/>
        <a:lstStyle/>
        <a:p>
          <a:endParaRPr lang="en-US"/>
        </a:p>
      </dgm:t>
    </dgm:pt>
    <dgm:pt modelId="{3C8E569E-F685-47AE-85A4-B325E4D0D360}">
      <dgm:prSet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dirty="0"/>
            <a:t>Protective of personal space</a:t>
          </a:r>
          <a:endParaRPr lang="en-US" sz="1600" dirty="0"/>
        </a:p>
      </dgm:t>
    </dgm:pt>
    <dgm:pt modelId="{BB9FE21A-6E26-4674-8189-850171D18758}" type="parTrans" cxnId="{88717F66-3036-4632-B425-CD886A2DC9C5}">
      <dgm:prSet/>
      <dgm:spPr/>
      <dgm:t>
        <a:bodyPr/>
        <a:lstStyle/>
        <a:p>
          <a:endParaRPr lang="en-US"/>
        </a:p>
      </dgm:t>
    </dgm:pt>
    <dgm:pt modelId="{E3E24761-D5AE-41AD-8BEB-DF77BC85E8FE}" type="sibTrans" cxnId="{88717F66-3036-4632-B425-CD886A2DC9C5}">
      <dgm:prSet/>
      <dgm:spPr/>
      <dgm:t>
        <a:bodyPr/>
        <a:lstStyle/>
        <a:p>
          <a:endParaRPr lang="en-US"/>
        </a:p>
      </dgm:t>
    </dgm:pt>
    <dgm:pt modelId="{C7FF04D5-4EBF-4F3D-8877-B30DA88FE2C2}">
      <dgm:prSet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dirty="0"/>
            <a:t>Reckless, self-destructive behavior</a:t>
          </a:r>
          <a:endParaRPr lang="en-US" sz="1600" dirty="0"/>
        </a:p>
      </dgm:t>
    </dgm:pt>
    <dgm:pt modelId="{1705CC9B-823E-41CF-A183-EC29EC21AF2F}" type="parTrans" cxnId="{F185C224-AE33-4097-B9B2-CE4C2E0D2910}">
      <dgm:prSet/>
      <dgm:spPr/>
      <dgm:t>
        <a:bodyPr/>
        <a:lstStyle/>
        <a:p>
          <a:endParaRPr lang="en-US"/>
        </a:p>
      </dgm:t>
    </dgm:pt>
    <dgm:pt modelId="{9C763757-FB53-47D3-B55B-80FD55BB9EA5}" type="sibTrans" cxnId="{F185C224-AE33-4097-B9B2-CE4C2E0D2910}">
      <dgm:prSet/>
      <dgm:spPr/>
      <dgm:t>
        <a:bodyPr/>
        <a:lstStyle/>
        <a:p>
          <a:endParaRPr lang="en-US"/>
        </a:p>
      </dgm:t>
    </dgm:pt>
    <dgm:pt modelId="{CC391DDB-AB74-4409-A154-ABA83DEB8BF6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Emotional/</a:t>
          </a:r>
        </a:p>
        <a:p>
          <a:pPr rtl="0">
            <a:spcAft>
              <a:spcPct val="35000"/>
            </a:spcAft>
          </a:pPr>
          <a:r>
            <a:rPr lang="en-US" sz="3200" b="1" dirty="0"/>
            <a:t>Physical</a:t>
          </a:r>
          <a:endParaRPr lang="en-US" sz="3200" dirty="0"/>
        </a:p>
      </dgm:t>
    </dgm:pt>
    <dgm:pt modelId="{E93A709B-21FD-4206-95FC-05546A0DE813}" type="parTrans" cxnId="{4455C6E5-4960-447B-A490-42DB05FE70AC}">
      <dgm:prSet/>
      <dgm:spPr/>
      <dgm:t>
        <a:bodyPr/>
        <a:lstStyle/>
        <a:p>
          <a:endParaRPr lang="en-US"/>
        </a:p>
      </dgm:t>
    </dgm:pt>
    <dgm:pt modelId="{B6C59B63-395F-4A33-BB52-2A5A9D5A427A}" type="sibTrans" cxnId="{4455C6E5-4960-447B-A490-42DB05FE70AC}">
      <dgm:prSet/>
      <dgm:spPr/>
      <dgm:t>
        <a:bodyPr/>
        <a:lstStyle/>
        <a:p>
          <a:endParaRPr lang="en-US"/>
        </a:p>
      </dgm:t>
    </dgm:pt>
    <dgm:pt modelId="{CCB8DAF1-32EF-4C0A-9808-16651CBC673A}">
      <dgm:prSet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dirty="0"/>
            <a:t>Difficulty trusting others</a:t>
          </a:r>
          <a:endParaRPr lang="en-US" sz="1600" dirty="0"/>
        </a:p>
      </dgm:t>
    </dgm:pt>
    <dgm:pt modelId="{42E3E380-1455-4686-89E9-B0E4E242BCE0}" type="parTrans" cxnId="{8125C851-AE5D-4566-8836-21C92AB1DE4B}">
      <dgm:prSet/>
      <dgm:spPr/>
      <dgm:t>
        <a:bodyPr/>
        <a:lstStyle/>
        <a:p>
          <a:endParaRPr lang="en-US"/>
        </a:p>
      </dgm:t>
    </dgm:pt>
    <dgm:pt modelId="{5D4C2756-A5C4-4E1D-A469-785E5F4A039B}" type="sibTrans" cxnId="{8125C851-AE5D-4566-8836-21C92AB1DE4B}">
      <dgm:prSet/>
      <dgm:spPr/>
      <dgm:t>
        <a:bodyPr/>
        <a:lstStyle/>
        <a:p>
          <a:endParaRPr lang="en-US"/>
        </a:p>
      </dgm:t>
    </dgm:pt>
    <dgm:pt modelId="{6B5AA3A9-47D6-4DFD-9A14-A4E841B83962}">
      <dgm:prSet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dirty="0"/>
            <a:t>Feeling very sad, angry, afraid, or numb</a:t>
          </a:r>
          <a:endParaRPr lang="en-US" sz="1600" dirty="0"/>
        </a:p>
      </dgm:t>
    </dgm:pt>
    <dgm:pt modelId="{1453D40C-3843-478F-B5D8-5F828CC5B921}" type="parTrans" cxnId="{206E0ADA-795B-4D89-AEC4-71E172AB1EC5}">
      <dgm:prSet/>
      <dgm:spPr/>
      <dgm:t>
        <a:bodyPr/>
        <a:lstStyle/>
        <a:p>
          <a:endParaRPr lang="en-US"/>
        </a:p>
      </dgm:t>
    </dgm:pt>
    <dgm:pt modelId="{E513D6AB-F583-49FD-9823-147CA0308A87}" type="sibTrans" cxnId="{206E0ADA-795B-4D89-AEC4-71E172AB1EC5}">
      <dgm:prSet/>
      <dgm:spPr/>
      <dgm:t>
        <a:bodyPr/>
        <a:lstStyle/>
        <a:p>
          <a:endParaRPr lang="en-US"/>
        </a:p>
      </dgm:t>
    </dgm:pt>
    <dgm:pt modelId="{8EFF0528-E997-4744-AE1A-F7919745DE15}">
      <dgm:prSet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dirty="0"/>
            <a:t>Unexplained medical problems</a:t>
          </a:r>
          <a:endParaRPr lang="en-US" sz="1600" dirty="0"/>
        </a:p>
      </dgm:t>
    </dgm:pt>
    <dgm:pt modelId="{4CC213EF-D238-448B-9232-336863DAC51A}" type="parTrans" cxnId="{0F4FAB51-9A51-4376-A521-62DF00054FBE}">
      <dgm:prSet/>
      <dgm:spPr/>
      <dgm:t>
        <a:bodyPr/>
        <a:lstStyle/>
        <a:p>
          <a:endParaRPr lang="en-US"/>
        </a:p>
      </dgm:t>
    </dgm:pt>
    <dgm:pt modelId="{F6853F4C-95FC-4143-BB4B-51926846CEF0}" type="sibTrans" cxnId="{0F4FAB51-9A51-4376-A521-62DF00054FBE}">
      <dgm:prSet/>
      <dgm:spPr/>
      <dgm:t>
        <a:bodyPr/>
        <a:lstStyle/>
        <a:p>
          <a:endParaRPr lang="en-US"/>
        </a:p>
      </dgm:t>
    </dgm:pt>
    <dgm:pt modelId="{732F27B6-0823-4AA1-A719-ADEE8247E1FF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200" b="1" dirty="0"/>
            <a:t>Psychological</a:t>
          </a:r>
          <a:endParaRPr lang="en-US" sz="3200" dirty="0"/>
        </a:p>
      </dgm:t>
    </dgm:pt>
    <dgm:pt modelId="{0583B63A-49AC-4D0E-9286-2DE4BBBD285B}" type="parTrans" cxnId="{A77CE187-2030-4D63-9324-073C715F59F6}">
      <dgm:prSet/>
      <dgm:spPr/>
      <dgm:t>
        <a:bodyPr/>
        <a:lstStyle/>
        <a:p>
          <a:endParaRPr lang="en-US"/>
        </a:p>
      </dgm:t>
    </dgm:pt>
    <dgm:pt modelId="{BE83930F-DDCC-400A-93CA-2075B1662BAA}" type="sibTrans" cxnId="{A77CE187-2030-4D63-9324-073C715F59F6}">
      <dgm:prSet/>
      <dgm:spPr/>
      <dgm:t>
        <a:bodyPr/>
        <a:lstStyle/>
        <a:p>
          <a:endParaRPr lang="en-US"/>
        </a:p>
      </dgm:t>
    </dgm:pt>
    <dgm:pt modelId="{CBD1AA41-329E-4F32-A00B-9C55B0E220C9}">
      <dgm:prSet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dirty="0"/>
            <a:t>Confusing safety and danger</a:t>
          </a:r>
          <a:endParaRPr lang="en-US" sz="1600" dirty="0"/>
        </a:p>
      </dgm:t>
    </dgm:pt>
    <dgm:pt modelId="{334BC1BC-BF60-4A94-9249-0AE4F241E2CD}" type="parTrans" cxnId="{01B4DAC6-6BBB-495C-98D0-74322A81F8F8}">
      <dgm:prSet/>
      <dgm:spPr/>
      <dgm:t>
        <a:bodyPr/>
        <a:lstStyle/>
        <a:p>
          <a:endParaRPr lang="en-US"/>
        </a:p>
      </dgm:t>
    </dgm:pt>
    <dgm:pt modelId="{B628410F-5F0D-465E-820B-287C9818D44B}" type="sibTrans" cxnId="{01B4DAC6-6BBB-495C-98D0-74322A81F8F8}">
      <dgm:prSet/>
      <dgm:spPr/>
      <dgm:t>
        <a:bodyPr/>
        <a:lstStyle/>
        <a:p>
          <a:endParaRPr lang="en-US"/>
        </a:p>
      </dgm:t>
    </dgm:pt>
    <dgm:pt modelId="{A047C1E0-71D7-42FB-A237-1B821393B64C}">
      <dgm:prSet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sz="1600" b="1" dirty="0"/>
            <a:t>Trouble</a:t>
          </a:r>
        </a:p>
        <a:p>
          <a:pPr rtl="0">
            <a:spcAft>
              <a:spcPct val="35000"/>
            </a:spcAft>
          </a:pPr>
          <a:r>
            <a:rPr lang="en-US" sz="1600" b="1" dirty="0"/>
            <a:t>concentrating</a:t>
          </a:r>
          <a:endParaRPr lang="en-US" sz="1600" dirty="0"/>
        </a:p>
      </dgm:t>
    </dgm:pt>
    <dgm:pt modelId="{7A9CBE01-FEAD-4BFD-8058-8FDC68FF188D}" type="parTrans" cxnId="{F48E949E-FE28-477B-80B6-EE1ADBD319D9}">
      <dgm:prSet/>
      <dgm:spPr/>
      <dgm:t>
        <a:bodyPr/>
        <a:lstStyle/>
        <a:p>
          <a:endParaRPr lang="en-US"/>
        </a:p>
      </dgm:t>
    </dgm:pt>
    <dgm:pt modelId="{E4773B43-274B-4548-AA67-2EFFE6FA5688}" type="sibTrans" cxnId="{F48E949E-FE28-477B-80B6-EE1ADBD319D9}">
      <dgm:prSet/>
      <dgm:spPr/>
      <dgm:t>
        <a:bodyPr/>
        <a:lstStyle/>
        <a:p>
          <a:endParaRPr lang="en-US"/>
        </a:p>
      </dgm:t>
    </dgm:pt>
    <dgm:pt modelId="{5E6FCF4D-868A-4150-9236-B47244E45B4C}">
      <dgm:prSet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dirty="0"/>
            <a:t>Difficulty imagining the future</a:t>
          </a:r>
          <a:endParaRPr lang="en-US" sz="1600" dirty="0"/>
        </a:p>
      </dgm:t>
    </dgm:pt>
    <dgm:pt modelId="{DDF5C107-7E30-43D5-83D5-790D034ED349}" type="parTrans" cxnId="{9CCF1610-854F-499B-9021-6FD23E23E953}">
      <dgm:prSet/>
      <dgm:spPr/>
      <dgm:t>
        <a:bodyPr/>
        <a:lstStyle/>
        <a:p>
          <a:endParaRPr lang="en-US"/>
        </a:p>
      </dgm:t>
    </dgm:pt>
    <dgm:pt modelId="{2001CA67-71D1-4623-89DB-4FD6CC9BDE8C}" type="sibTrans" cxnId="{9CCF1610-854F-499B-9021-6FD23E23E953}">
      <dgm:prSet/>
      <dgm:spPr/>
      <dgm:t>
        <a:bodyPr/>
        <a:lstStyle/>
        <a:p>
          <a:endParaRPr lang="en-US"/>
        </a:p>
      </dgm:t>
    </dgm:pt>
    <dgm:pt modelId="{3A12BD45-DC68-4F57-A639-419D98C37170}">
      <dgm:prSet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dirty="0"/>
            <a:t>Resisting change</a:t>
          </a:r>
          <a:endParaRPr lang="en-US" sz="1600" dirty="0"/>
        </a:p>
      </dgm:t>
    </dgm:pt>
    <dgm:pt modelId="{61569762-FB67-4401-9F89-C8469D5AACCB}" type="parTrans" cxnId="{B6F48D87-AB24-4FD7-B3A4-DC5BFE10C409}">
      <dgm:prSet/>
      <dgm:spPr/>
      <dgm:t>
        <a:bodyPr/>
        <a:lstStyle/>
        <a:p>
          <a:endParaRPr lang="en-US"/>
        </a:p>
      </dgm:t>
    </dgm:pt>
    <dgm:pt modelId="{5A66A398-73D8-49C8-8DF0-DF50E7BD0230}" type="sibTrans" cxnId="{B6F48D87-AB24-4FD7-B3A4-DC5BFE10C409}">
      <dgm:prSet/>
      <dgm:spPr/>
      <dgm:t>
        <a:bodyPr/>
        <a:lstStyle/>
        <a:p>
          <a:endParaRPr lang="en-US"/>
        </a:p>
      </dgm:t>
    </dgm:pt>
    <dgm:pt modelId="{44FB7EEC-729C-4A3A-AEA9-F753C2903620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/>
            <a:t>Flashbacks or frequent nightmares</a:t>
          </a:r>
        </a:p>
      </dgm:t>
    </dgm:pt>
    <dgm:pt modelId="{92940AB7-90DF-4122-BE1A-05A660F1E6FE}" type="parTrans" cxnId="{12F40168-275C-4974-AB35-6DBD7CAA11CE}">
      <dgm:prSet/>
      <dgm:spPr/>
      <dgm:t>
        <a:bodyPr/>
        <a:lstStyle/>
        <a:p>
          <a:endParaRPr lang="en-US"/>
        </a:p>
      </dgm:t>
    </dgm:pt>
    <dgm:pt modelId="{2EA422F1-28C2-401D-83D7-1852EA5A9487}" type="sibTrans" cxnId="{12F40168-275C-4974-AB35-6DBD7CAA11CE}">
      <dgm:prSet/>
      <dgm:spPr/>
      <dgm:t>
        <a:bodyPr/>
        <a:lstStyle/>
        <a:p>
          <a:endParaRPr lang="en-US"/>
        </a:p>
      </dgm:t>
    </dgm:pt>
    <dgm:pt modelId="{218DE10D-7C23-4789-BE46-BD697AF3D3F9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/>
            <a:t>Not remembering times of one’s life</a:t>
          </a:r>
        </a:p>
      </dgm:t>
    </dgm:pt>
    <dgm:pt modelId="{8DBE1BD8-3154-457B-A5BC-2FA00B2258FA}" type="parTrans" cxnId="{27277724-C010-4FCD-9D52-371AF66771E1}">
      <dgm:prSet/>
      <dgm:spPr/>
      <dgm:t>
        <a:bodyPr/>
        <a:lstStyle/>
        <a:p>
          <a:endParaRPr lang="en-US"/>
        </a:p>
      </dgm:t>
    </dgm:pt>
    <dgm:pt modelId="{C56C693D-0144-4371-B506-195306E989ED}" type="sibTrans" cxnId="{27277724-C010-4FCD-9D52-371AF66771E1}">
      <dgm:prSet/>
      <dgm:spPr/>
      <dgm:t>
        <a:bodyPr/>
        <a:lstStyle/>
        <a:p>
          <a:endParaRPr lang="en-US"/>
        </a:p>
      </dgm:t>
    </dgm:pt>
    <dgm:pt modelId="{109B8C90-8717-47BD-A8F9-F18C564B8976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/>
            <a:t>Sensitivity to noise or touch</a:t>
          </a:r>
          <a:r>
            <a:rPr lang="en-US" dirty="0"/>
            <a:t> </a:t>
          </a:r>
        </a:p>
      </dgm:t>
    </dgm:pt>
    <dgm:pt modelId="{9ABF6B11-250A-4B29-81B7-3E62C3413471}" type="parTrans" cxnId="{1CB1A782-1E40-4176-95D8-3741511B95B9}">
      <dgm:prSet/>
      <dgm:spPr/>
      <dgm:t>
        <a:bodyPr/>
        <a:lstStyle/>
        <a:p>
          <a:endParaRPr lang="en-US"/>
        </a:p>
      </dgm:t>
    </dgm:pt>
    <dgm:pt modelId="{B2D6833E-2368-4807-B748-382694857EBD}" type="sibTrans" cxnId="{1CB1A782-1E40-4176-95D8-3741511B95B9}">
      <dgm:prSet/>
      <dgm:spPr/>
      <dgm:t>
        <a:bodyPr/>
        <a:lstStyle/>
        <a:p>
          <a:endParaRPr lang="en-US"/>
        </a:p>
      </dgm:t>
    </dgm:pt>
    <dgm:pt modelId="{D5264E20-73AB-4830-951E-19CD3E0B0540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Always expecting something bad to happen</a:t>
          </a:r>
        </a:p>
      </dgm:t>
    </dgm:pt>
    <dgm:pt modelId="{8D086989-6E5F-4CCF-BD1B-0DE3EF47EC47}" type="parTrans" cxnId="{A73EB6A9-3978-4443-98E9-633684178FE6}">
      <dgm:prSet/>
      <dgm:spPr/>
      <dgm:t>
        <a:bodyPr/>
        <a:lstStyle/>
        <a:p>
          <a:endParaRPr lang="en-US"/>
        </a:p>
      </dgm:t>
    </dgm:pt>
    <dgm:pt modelId="{8D9F5FB5-C797-4658-B01B-893D1E144231}" type="sibTrans" cxnId="{A73EB6A9-3978-4443-98E9-633684178FE6}">
      <dgm:prSet/>
      <dgm:spPr/>
      <dgm:t>
        <a:bodyPr/>
        <a:lstStyle/>
        <a:p>
          <a:endParaRPr lang="en-US"/>
        </a:p>
      </dgm:t>
    </dgm:pt>
    <dgm:pt modelId="{CC54CBDF-E75F-424C-A0A1-3D1CC9D6CEC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/>
            <a:t>Irritability</a:t>
          </a:r>
        </a:p>
      </dgm:t>
    </dgm:pt>
    <dgm:pt modelId="{CC635988-F36F-4696-9350-E2B866156400}" type="parTrans" cxnId="{6145AF1A-BE91-4E42-9476-E6D3916926DA}">
      <dgm:prSet/>
      <dgm:spPr/>
      <dgm:t>
        <a:bodyPr/>
        <a:lstStyle/>
        <a:p>
          <a:endParaRPr lang="en-US"/>
        </a:p>
      </dgm:t>
    </dgm:pt>
    <dgm:pt modelId="{C2BC1A53-1B20-4109-B680-DB7D751082D3}" type="sibTrans" cxnId="{6145AF1A-BE91-4E42-9476-E6D3916926DA}">
      <dgm:prSet/>
      <dgm:spPr/>
      <dgm:t>
        <a:bodyPr/>
        <a:lstStyle/>
        <a:p>
          <a:endParaRPr lang="en-US"/>
        </a:p>
      </dgm:t>
    </dgm:pt>
    <dgm:pt modelId="{1FE283A9-18B6-4B05-8EF6-7048BB46B755}" type="pres">
      <dgm:prSet presAssocID="{7F5F425A-F3FF-440E-97FB-CE2F7EC25321}" presName="theList" presStyleCnt="0">
        <dgm:presLayoutVars>
          <dgm:dir/>
          <dgm:animLvl val="lvl"/>
          <dgm:resizeHandles val="exact"/>
        </dgm:presLayoutVars>
      </dgm:prSet>
      <dgm:spPr/>
    </dgm:pt>
    <dgm:pt modelId="{A62E821B-5682-4DB9-B92E-CDAF218E54B8}" type="pres">
      <dgm:prSet presAssocID="{301FEA5F-B002-42DB-B0B0-62E5F6C15D03}" presName="compNode" presStyleCnt="0"/>
      <dgm:spPr/>
    </dgm:pt>
    <dgm:pt modelId="{EBDD7ECF-5F25-4995-B730-E4EFDB52F27A}" type="pres">
      <dgm:prSet presAssocID="{301FEA5F-B002-42DB-B0B0-62E5F6C15D03}" presName="aNode" presStyleLbl="bgShp" presStyleIdx="0" presStyleCnt="3"/>
      <dgm:spPr/>
    </dgm:pt>
    <dgm:pt modelId="{9387D5B8-6896-4AF7-972F-7DD9E9A8A10E}" type="pres">
      <dgm:prSet presAssocID="{301FEA5F-B002-42DB-B0B0-62E5F6C15D03}" presName="textNode" presStyleLbl="bgShp" presStyleIdx="0" presStyleCnt="3"/>
      <dgm:spPr/>
    </dgm:pt>
    <dgm:pt modelId="{E65976F9-C11C-439D-9774-3A954AD0F8A5}" type="pres">
      <dgm:prSet presAssocID="{301FEA5F-B002-42DB-B0B0-62E5F6C15D03}" presName="compChildNode" presStyleCnt="0"/>
      <dgm:spPr/>
    </dgm:pt>
    <dgm:pt modelId="{0FAE0415-C60E-43BC-9BC6-18C1EB0291AA}" type="pres">
      <dgm:prSet presAssocID="{301FEA5F-B002-42DB-B0B0-62E5F6C15D03}" presName="theInnerList" presStyleCnt="0"/>
      <dgm:spPr/>
    </dgm:pt>
    <dgm:pt modelId="{F5A35FC3-9882-4816-86E2-A63449E84CCF}" type="pres">
      <dgm:prSet presAssocID="{CC63B017-462A-443B-AF45-64A1AD81929D}" presName="childNode" presStyleLbl="node1" presStyleIdx="0" presStyleCnt="15">
        <dgm:presLayoutVars>
          <dgm:bulletEnabled val="1"/>
        </dgm:presLayoutVars>
      </dgm:prSet>
      <dgm:spPr/>
    </dgm:pt>
    <dgm:pt modelId="{229FD110-B4D4-4369-898F-F672E916EBA7}" type="pres">
      <dgm:prSet presAssocID="{CC63B017-462A-443B-AF45-64A1AD81929D}" presName="aSpace2" presStyleCnt="0"/>
      <dgm:spPr/>
    </dgm:pt>
    <dgm:pt modelId="{5084AF2D-FCF4-4082-8937-113BF59C576B}" type="pres">
      <dgm:prSet presAssocID="{3A12BD45-DC68-4F57-A639-419D98C37170}" presName="childNode" presStyleLbl="node1" presStyleIdx="1" presStyleCnt="15">
        <dgm:presLayoutVars>
          <dgm:bulletEnabled val="1"/>
        </dgm:presLayoutVars>
      </dgm:prSet>
      <dgm:spPr/>
    </dgm:pt>
    <dgm:pt modelId="{78577914-12ED-4377-9B23-8B01393450F0}" type="pres">
      <dgm:prSet presAssocID="{3A12BD45-DC68-4F57-A639-419D98C37170}" presName="aSpace2" presStyleCnt="0"/>
      <dgm:spPr/>
    </dgm:pt>
    <dgm:pt modelId="{5B8246C8-A66A-4E2C-9558-1E444B1DAD3F}" type="pres">
      <dgm:prSet presAssocID="{3C8E569E-F685-47AE-85A4-B325E4D0D360}" presName="childNode" presStyleLbl="node1" presStyleIdx="2" presStyleCnt="15">
        <dgm:presLayoutVars>
          <dgm:bulletEnabled val="1"/>
        </dgm:presLayoutVars>
      </dgm:prSet>
      <dgm:spPr/>
    </dgm:pt>
    <dgm:pt modelId="{DFF2911B-122D-4D58-83F2-89850AB5C39A}" type="pres">
      <dgm:prSet presAssocID="{3C8E569E-F685-47AE-85A4-B325E4D0D360}" presName="aSpace2" presStyleCnt="0"/>
      <dgm:spPr/>
    </dgm:pt>
    <dgm:pt modelId="{1DE6C51A-4676-43D0-AA92-B135C894E0B1}" type="pres">
      <dgm:prSet presAssocID="{C7FF04D5-4EBF-4F3D-8877-B30DA88FE2C2}" presName="childNode" presStyleLbl="node1" presStyleIdx="3" presStyleCnt="15">
        <dgm:presLayoutVars>
          <dgm:bulletEnabled val="1"/>
        </dgm:presLayoutVars>
      </dgm:prSet>
      <dgm:spPr/>
    </dgm:pt>
    <dgm:pt modelId="{4695A834-F175-469D-9171-B10E8146FC96}" type="pres">
      <dgm:prSet presAssocID="{C7FF04D5-4EBF-4F3D-8877-B30DA88FE2C2}" presName="aSpace2" presStyleCnt="0"/>
      <dgm:spPr/>
    </dgm:pt>
    <dgm:pt modelId="{1E468272-2D1F-4441-BCF8-DB056521AA73}" type="pres">
      <dgm:prSet presAssocID="{CC54CBDF-E75F-424C-A0A1-3D1CC9D6CECC}" presName="childNode" presStyleLbl="node1" presStyleIdx="4" presStyleCnt="15">
        <dgm:presLayoutVars>
          <dgm:bulletEnabled val="1"/>
        </dgm:presLayoutVars>
      </dgm:prSet>
      <dgm:spPr/>
    </dgm:pt>
    <dgm:pt modelId="{EBA288BE-331E-40E1-B162-62A1C8F00C9F}" type="pres">
      <dgm:prSet presAssocID="{301FEA5F-B002-42DB-B0B0-62E5F6C15D03}" presName="aSpace" presStyleCnt="0"/>
      <dgm:spPr/>
    </dgm:pt>
    <dgm:pt modelId="{0B4C7DBF-35B2-45A0-8C15-019FB740607D}" type="pres">
      <dgm:prSet presAssocID="{CC391DDB-AB74-4409-A154-ABA83DEB8BF6}" presName="compNode" presStyleCnt="0"/>
      <dgm:spPr/>
    </dgm:pt>
    <dgm:pt modelId="{D3A17763-D0BF-4B95-BABA-C50478A14C05}" type="pres">
      <dgm:prSet presAssocID="{CC391DDB-AB74-4409-A154-ABA83DEB8BF6}" presName="aNode" presStyleLbl="bgShp" presStyleIdx="1" presStyleCnt="3"/>
      <dgm:spPr/>
    </dgm:pt>
    <dgm:pt modelId="{CDB0A946-D28C-4459-A8E8-601E74311172}" type="pres">
      <dgm:prSet presAssocID="{CC391DDB-AB74-4409-A154-ABA83DEB8BF6}" presName="textNode" presStyleLbl="bgShp" presStyleIdx="1" presStyleCnt="3"/>
      <dgm:spPr/>
    </dgm:pt>
    <dgm:pt modelId="{FC5B7451-56F5-49D8-A94E-E34A0A529703}" type="pres">
      <dgm:prSet presAssocID="{CC391DDB-AB74-4409-A154-ABA83DEB8BF6}" presName="compChildNode" presStyleCnt="0"/>
      <dgm:spPr/>
    </dgm:pt>
    <dgm:pt modelId="{F7F53C7E-CCBE-43E1-B8EB-07FF0E7DBCE9}" type="pres">
      <dgm:prSet presAssocID="{CC391DDB-AB74-4409-A154-ABA83DEB8BF6}" presName="theInnerList" presStyleCnt="0"/>
      <dgm:spPr/>
    </dgm:pt>
    <dgm:pt modelId="{74892E3F-B829-4832-A469-EB2DD665FEC7}" type="pres">
      <dgm:prSet presAssocID="{CCB8DAF1-32EF-4C0A-9808-16651CBC673A}" presName="childNode" presStyleLbl="node1" presStyleIdx="5" presStyleCnt="15">
        <dgm:presLayoutVars>
          <dgm:bulletEnabled val="1"/>
        </dgm:presLayoutVars>
      </dgm:prSet>
      <dgm:spPr/>
    </dgm:pt>
    <dgm:pt modelId="{4743F318-DDA3-485C-8E80-1ACC3D79910D}" type="pres">
      <dgm:prSet presAssocID="{CCB8DAF1-32EF-4C0A-9808-16651CBC673A}" presName="aSpace2" presStyleCnt="0"/>
      <dgm:spPr/>
    </dgm:pt>
    <dgm:pt modelId="{74773811-937A-4104-B4E9-EE86D27771A5}" type="pres">
      <dgm:prSet presAssocID="{6B5AA3A9-47D6-4DFD-9A14-A4E841B83962}" presName="childNode" presStyleLbl="node1" presStyleIdx="6" presStyleCnt="15">
        <dgm:presLayoutVars>
          <dgm:bulletEnabled val="1"/>
        </dgm:presLayoutVars>
      </dgm:prSet>
      <dgm:spPr/>
    </dgm:pt>
    <dgm:pt modelId="{21FA34D3-24E9-4DEB-991A-05F8D3B7572B}" type="pres">
      <dgm:prSet presAssocID="{6B5AA3A9-47D6-4DFD-9A14-A4E841B83962}" presName="aSpace2" presStyleCnt="0"/>
      <dgm:spPr/>
    </dgm:pt>
    <dgm:pt modelId="{781650DB-3AFD-47AE-81F2-90E1F3F19D76}" type="pres">
      <dgm:prSet presAssocID="{8EFF0528-E997-4744-AE1A-F7919745DE15}" presName="childNode" presStyleLbl="node1" presStyleIdx="7" presStyleCnt="15">
        <dgm:presLayoutVars>
          <dgm:bulletEnabled val="1"/>
        </dgm:presLayoutVars>
      </dgm:prSet>
      <dgm:spPr/>
    </dgm:pt>
    <dgm:pt modelId="{8DD8A996-CB57-48EB-AADC-D63DB3F15009}" type="pres">
      <dgm:prSet presAssocID="{8EFF0528-E997-4744-AE1A-F7919745DE15}" presName="aSpace2" presStyleCnt="0"/>
      <dgm:spPr/>
    </dgm:pt>
    <dgm:pt modelId="{8EE94FB3-4C4C-485D-9E17-50952A9B5A6F}" type="pres">
      <dgm:prSet presAssocID="{44FB7EEC-729C-4A3A-AEA9-F753C2903620}" presName="childNode" presStyleLbl="node1" presStyleIdx="8" presStyleCnt="15">
        <dgm:presLayoutVars>
          <dgm:bulletEnabled val="1"/>
        </dgm:presLayoutVars>
      </dgm:prSet>
      <dgm:spPr/>
    </dgm:pt>
    <dgm:pt modelId="{A6E572DA-902F-4B63-A5EF-A9478723C4E4}" type="pres">
      <dgm:prSet presAssocID="{44FB7EEC-729C-4A3A-AEA9-F753C2903620}" presName="aSpace2" presStyleCnt="0"/>
      <dgm:spPr/>
    </dgm:pt>
    <dgm:pt modelId="{0309FE37-E2ED-47CE-A803-382E7F639B4F}" type="pres">
      <dgm:prSet presAssocID="{109B8C90-8717-47BD-A8F9-F18C564B8976}" presName="childNode" presStyleLbl="node1" presStyleIdx="9" presStyleCnt="15">
        <dgm:presLayoutVars>
          <dgm:bulletEnabled val="1"/>
        </dgm:presLayoutVars>
      </dgm:prSet>
      <dgm:spPr/>
    </dgm:pt>
    <dgm:pt modelId="{F678F5E9-7DAC-4431-94DA-23C8C04541A3}" type="pres">
      <dgm:prSet presAssocID="{CC391DDB-AB74-4409-A154-ABA83DEB8BF6}" presName="aSpace" presStyleCnt="0"/>
      <dgm:spPr/>
    </dgm:pt>
    <dgm:pt modelId="{6F829964-E2EB-4649-81B9-EB74409062D0}" type="pres">
      <dgm:prSet presAssocID="{732F27B6-0823-4AA1-A719-ADEE8247E1FF}" presName="compNode" presStyleCnt="0"/>
      <dgm:spPr/>
    </dgm:pt>
    <dgm:pt modelId="{8C033BDE-CA84-4926-BD90-7C1270F4DE0C}" type="pres">
      <dgm:prSet presAssocID="{732F27B6-0823-4AA1-A719-ADEE8247E1FF}" presName="aNode" presStyleLbl="bgShp" presStyleIdx="2" presStyleCnt="3"/>
      <dgm:spPr/>
    </dgm:pt>
    <dgm:pt modelId="{874E0812-5EF6-4C1F-8120-3962F079AAEB}" type="pres">
      <dgm:prSet presAssocID="{732F27B6-0823-4AA1-A719-ADEE8247E1FF}" presName="textNode" presStyleLbl="bgShp" presStyleIdx="2" presStyleCnt="3"/>
      <dgm:spPr/>
    </dgm:pt>
    <dgm:pt modelId="{0BCDEF94-A442-4F0A-B574-879C81C801E8}" type="pres">
      <dgm:prSet presAssocID="{732F27B6-0823-4AA1-A719-ADEE8247E1FF}" presName="compChildNode" presStyleCnt="0"/>
      <dgm:spPr/>
    </dgm:pt>
    <dgm:pt modelId="{E3AAD159-466C-4AC5-8138-B05F793B87C3}" type="pres">
      <dgm:prSet presAssocID="{732F27B6-0823-4AA1-A719-ADEE8247E1FF}" presName="theInnerList" presStyleCnt="0"/>
      <dgm:spPr/>
    </dgm:pt>
    <dgm:pt modelId="{EEEAF456-591B-4DDF-A2D9-5A6E682B8EB8}" type="pres">
      <dgm:prSet presAssocID="{CBD1AA41-329E-4F32-A00B-9C55B0E220C9}" presName="childNode" presStyleLbl="node1" presStyleIdx="10" presStyleCnt="15">
        <dgm:presLayoutVars>
          <dgm:bulletEnabled val="1"/>
        </dgm:presLayoutVars>
      </dgm:prSet>
      <dgm:spPr/>
    </dgm:pt>
    <dgm:pt modelId="{E6ACFA1D-6B76-4A97-AB95-DD85C0414ADC}" type="pres">
      <dgm:prSet presAssocID="{CBD1AA41-329E-4F32-A00B-9C55B0E220C9}" presName="aSpace2" presStyleCnt="0"/>
      <dgm:spPr/>
    </dgm:pt>
    <dgm:pt modelId="{0D18E141-3395-411E-959A-14A7FF89604C}" type="pres">
      <dgm:prSet presAssocID="{A047C1E0-71D7-42FB-A237-1B821393B64C}" presName="childNode" presStyleLbl="node1" presStyleIdx="11" presStyleCnt="15">
        <dgm:presLayoutVars>
          <dgm:bulletEnabled val="1"/>
        </dgm:presLayoutVars>
      </dgm:prSet>
      <dgm:spPr/>
    </dgm:pt>
    <dgm:pt modelId="{ABFD52AF-24FB-4928-9FA7-C05F8F638D72}" type="pres">
      <dgm:prSet presAssocID="{A047C1E0-71D7-42FB-A237-1B821393B64C}" presName="aSpace2" presStyleCnt="0"/>
      <dgm:spPr/>
    </dgm:pt>
    <dgm:pt modelId="{0F3330BD-06BA-4061-969F-E1CF116E05BD}" type="pres">
      <dgm:prSet presAssocID="{5E6FCF4D-868A-4150-9236-B47244E45B4C}" presName="childNode" presStyleLbl="node1" presStyleIdx="12" presStyleCnt="15">
        <dgm:presLayoutVars>
          <dgm:bulletEnabled val="1"/>
        </dgm:presLayoutVars>
      </dgm:prSet>
      <dgm:spPr/>
    </dgm:pt>
    <dgm:pt modelId="{2CEF4D36-C1F7-4CDC-ABFD-368586590463}" type="pres">
      <dgm:prSet presAssocID="{5E6FCF4D-868A-4150-9236-B47244E45B4C}" presName="aSpace2" presStyleCnt="0"/>
      <dgm:spPr/>
    </dgm:pt>
    <dgm:pt modelId="{24B568E6-89F7-41B8-8DB5-B08A81815773}" type="pres">
      <dgm:prSet presAssocID="{218DE10D-7C23-4789-BE46-BD697AF3D3F9}" presName="childNode" presStyleLbl="node1" presStyleIdx="13" presStyleCnt="15">
        <dgm:presLayoutVars>
          <dgm:bulletEnabled val="1"/>
        </dgm:presLayoutVars>
      </dgm:prSet>
      <dgm:spPr/>
    </dgm:pt>
    <dgm:pt modelId="{B5C95C21-7AB3-40B6-9D6C-31DECA341F72}" type="pres">
      <dgm:prSet presAssocID="{218DE10D-7C23-4789-BE46-BD697AF3D3F9}" presName="aSpace2" presStyleCnt="0"/>
      <dgm:spPr/>
    </dgm:pt>
    <dgm:pt modelId="{0EDC413B-0CC6-402F-9F1C-7C9D87EB13C7}" type="pres">
      <dgm:prSet presAssocID="{D5264E20-73AB-4830-951E-19CD3E0B0540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773ABE0D-E349-47F8-8FC9-BE34458425A4}" type="presOf" srcId="{8EFF0528-E997-4744-AE1A-F7919745DE15}" destId="{781650DB-3AFD-47AE-81F2-90E1F3F19D76}" srcOrd="0" destOrd="0" presId="urn:microsoft.com/office/officeart/2005/8/layout/lProcess2"/>
    <dgm:cxn modelId="{9CCF1610-854F-499B-9021-6FD23E23E953}" srcId="{732F27B6-0823-4AA1-A719-ADEE8247E1FF}" destId="{5E6FCF4D-868A-4150-9236-B47244E45B4C}" srcOrd="2" destOrd="0" parTransId="{DDF5C107-7E30-43D5-83D5-790D034ED349}" sibTransId="{2001CA67-71D1-4623-89DB-4FD6CC9BDE8C}"/>
    <dgm:cxn modelId="{9DA79717-9CA4-4C00-B805-D239FF48D377}" srcId="{7F5F425A-F3FF-440E-97FB-CE2F7EC25321}" destId="{301FEA5F-B002-42DB-B0B0-62E5F6C15D03}" srcOrd="0" destOrd="0" parTransId="{2A94AD99-D17E-4E73-BC29-17DBF9D1A709}" sibTransId="{1D24ACE8-9F78-4407-9430-18F17A8CDB3A}"/>
    <dgm:cxn modelId="{6145AF1A-BE91-4E42-9476-E6D3916926DA}" srcId="{301FEA5F-B002-42DB-B0B0-62E5F6C15D03}" destId="{CC54CBDF-E75F-424C-A0A1-3D1CC9D6CECC}" srcOrd="4" destOrd="0" parTransId="{CC635988-F36F-4696-9350-E2B866156400}" sibTransId="{C2BC1A53-1B20-4109-B680-DB7D751082D3}"/>
    <dgm:cxn modelId="{94AEB31A-9173-41C4-A6FA-F7695D476872}" type="presOf" srcId="{5E6FCF4D-868A-4150-9236-B47244E45B4C}" destId="{0F3330BD-06BA-4061-969F-E1CF116E05BD}" srcOrd="0" destOrd="0" presId="urn:microsoft.com/office/officeart/2005/8/layout/lProcess2"/>
    <dgm:cxn modelId="{E708801F-1726-4C78-92E5-87FC6667489B}" type="presOf" srcId="{A047C1E0-71D7-42FB-A237-1B821393B64C}" destId="{0D18E141-3395-411E-959A-14A7FF89604C}" srcOrd="0" destOrd="0" presId="urn:microsoft.com/office/officeart/2005/8/layout/lProcess2"/>
    <dgm:cxn modelId="{D3FF2421-B647-43A9-AA6E-DB965F2226A7}" type="presOf" srcId="{7F5F425A-F3FF-440E-97FB-CE2F7EC25321}" destId="{1FE283A9-18B6-4B05-8EF6-7048BB46B755}" srcOrd="0" destOrd="0" presId="urn:microsoft.com/office/officeart/2005/8/layout/lProcess2"/>
    <dgm:cxn modelId="{27277724-C010-4FCD-9D52-371AF66771E1}" srcId="{732F27B6-0823-4AA1-A719-ADEE8247E1FF}" destId="{218DE10D-7C23-4789-BE46-BD697AF3D3F9}" srcOrd="3" destOrd="0" parTransId="{8DBE1BD8-3154-457B-A5BC-2FA00B2258FA}" sibTransId="{C56C693D-0144-4371-B506-195306E989ED}"/>
    <dgm:cxn modelId="{F185C224-AE33-4097-B9B2-CE4C2E0D2910}" srcId="{301FEA5F-B002-42DB-B0B0-62E5F6C15D03}" destId="{C7FF04D5-4EBF-4F3D-8877-B30DA88FE2C2}" srcOrd="3" destOrd="0" parTransId="{1705CC9B-823E-41CF-A183-EC29EC21AF2F}" sibTransId="{9C763757-FB53-47D3-B55B-80FD55BB9EA5}"/>
    <dgm:cxn modelId="{AD57163D-EAFE-4933-8413-3CA4B4F344C7}" srcId="{301FEA5F-B002-42DB-B0B0-62E5F6C15D03}" destId="{CC63B017-462A-443B-AF45-64A1AD81929D}" srcOrd="0" destOrd="0" parTransId="{300B9F95-3D9F-4E17-A7B1-0C5D3976F435}" sibTransId="{FDE1CDFA-6528-4516-89D7-1554D99B923F}"/>
    <dgm:cxn modelId="{689EC03F-B725-4389-916A-77C3BE634AE0}" type="presOf" srcId="{3A12BD45-DC68-4F57-A639-419D98C37170}" destId="{5084AF2D-FCF4-4082-8937-113BF59C576B}" srcOrd="0" destOrd="0" presId="urn:microsoft.com/office/officeart/2005/8/layout/lProcess2"/>
    <dgm:cxn modelId="{9EA28A60-B67A-49AD-A2C1-5AF74FDB7394}" type="presOf" srcId="{CC391DDB-AB74-4409-A154-ABA83DEB8BF6}" destId="{D3A17763-D0BF-4B95-BABA-C50478A14C05}" srcOrd="0" destOrd="0" presId="urn:microsoft.com/office/officeart/2005/8/layout/lProcess2"/>
    <dgm:cxn modelId="{5D103D61-0148-4126-8237-5FBD21624FFF}" type="presOf" srcId="{CC63B017-462A-443B-AF45-64A1AD81929D}" destId="{F5A35FC3-9882-4816-86E2-A63449E84CCF}" srcOrd="0" destOrd="0" presId="urn:microsoft.com/office/officeart/2005/8/layout/lProcess2"/>
    <dgm:cxn modelId="{D1A0C263-4769-474F-AA10-80B6212DF829}" type="presOf" srcId="{3C8E569E-F685-47AE-85A4-B325E4D0D360}" destId="{5B8246C8-A66A-4E2C-9558-1E444B1DAD3F}" srcOrd="0" destOrd="0" presId="urn:microsoft.com/office/officeart/2005/8/layout/lProcess2"/>
    <dgm:cxn modelId="{228EB064-7DFA-4257-AAA5-BF95684C3E6E}" type="presOf" srcId="{CCB8DAF1-32EF-4C0A-9808-16651CBC673A}" destId="{74892E3F-B829-4832-A469-EB2DD665FEC7}" srcOrd="0" destOrd="0" presId="urn:microsoft.com/office/officeart/2005/8/layout/lProcess2"/>
    <dgm:cxn modelId="{6B5A5245-7C53-47F5-9898-33A688996953}" type="presOf" srcId="{CC54CBDF-E75F-424C-A0A1-3D1CC9D6CECC}" destId="{1E468272-2D1F-4441-BCF8-DB056521AA73}" srcOrd="0" destOrd="0" presId="urn:microsoft.com/office/officeart/2005/8/layout/lProcess2"/>
    <dgm:cxn modelId="{88717F66-3036-4632-B425-CD886A2DC9C5}" srcId="{301FEA5F-B002-42DB-B0B0-62E5F6C15D03}" destId="{3C8E569E-F685-47AE-85A4-B325E4D0D360}" srcOrd="2" destOrd="0" parTransId="{BB9FE21A-6E26-4674-8189-850171D18758}" sibTransId="{E3E24761-D5AE-41AD-8BEB-DF77BC85E8FE}"/>
    <dgm:cxn modelId="{12F40168-275C-4974-AB35-6DBD7CAA11CE}" srcId="{CC391DDB-AB74-4409-A154-ABA83DEB8BF6}" destId="{44FB7EEC-729C-4A3A-AEA9-F753C2903620}" srcOrd="3" destOrd="0" parTransId="{92940AB7-90DF-4122-BE1A-05A660F1E6FE}" sibTransId="{2EA422F1-28C2-401D-83D7-1852EA5A9487}"/>
    <dgm:cxn modelId="{0F4FAB51-9A51-4376-A521-62DF00054FBE}" srcId="{CC391DDB-AB74-4409-A154-ABA83DEB8BF6}" destId="{8EFF0528-E997-4744-AE1A-F7919745DE15}" srcOrd="2" destOrd="0" parTransId="{4CC213EF-D238-448B-9232-336863DAC51A}" sibTransId="{F6853F4C-95FC-4143-BB4B-51926846CEF0}"/>
    <dgm:cxn modelId="{8125C851-AE5D-4566-8836-21C92AB1DE4B}" srcId="{CC391DDB-AB74-4409-A154-ABA83DEB8BF6}" destId="{CCB8DAF1-32EF-4C0A-9808-16651CBC673A}" srcOrd="0" destOrd="0" parTransId="{42E3E380-1455-4686-89E9-B0E4E242BCE0}" sibTransId="{5D4C2756-A5C4-4E1D-A469-785E5F4A039B}"/>
    <dgm:cxn modelId="{1CB1A782-1E40-4176-95D8-3741511B95B9}" srcId="{CC391DDB-AB74-4409-A154-ABA83DEB8BF6}" destId="{109B8C90-8717-47BD-A8F9-F18C564B8976}" srcOrd="4" destOrd="0" parTransId="{9ABF6B11-250A-4B29-81B7-3E62C3413471}" sibTransId="{B2D6833E-2368-4807-B748-382694857EBD}"/>
    <dgm:cxn modelId="{B6F48D87-AB24-4FD7-B3A4-DC5BFE10C409}" srcId="{301FEA5F-B002-42DB-B0B0-62E5F6C15D03}" destId="{3A12BD45-DC68-4F57-A639-419D98C37170}" srcOrd="1" destOrd="0" parTransId="{61569762-FB67-4401-9F89-C8469D5AACCB}" sibTransId="{5A66A398-73D8-49C8-8DF0-DF50E7BD0230}"/>
    <dgm:cxn modelId="{A77CE187-2030-4D63-9324-073C715F59F6}" srcId="{7F5F425A-F3FF-440E-97FB-CE2F7EC25321}" destId="{732F27B6-0823-4AA1-A719-ADEE8247E1FF}" srcOrd="2" destOrd="0" parTransId="{0583B63A-49AC-4D0E-9286-2DE4BBBD285B}" sibTransId="{BE83930F-DDCC-400A-93CA-2075B1662BAA}"/>
    <dgm:cxn modelId="{4F59D38E-6E8A-4010-8138-83E81FC9BC90}" type="presOf" srcId="{6B5AA3A9-47D6-4DFD-9A14-A4E841B83962}" destId="{74773811-937A-4104-B4E9-EE86D27771A5}" srcOrd="0" destOrd="0" presId="urn:microsoft.com/office/officeart/2005/8/layout/lProcess2"/>
    <dgm:cxn modelId="{FEBD6A90-D112-4D99-9E8E-91BB99E76B44}" type="presOf" srcId="{44FB7EEC-729C-4A3A-AEA9-F753C2903620}" destId="{8EE94FB3-4C4C-485D-9E17-50952A9B5A6F}" srcOrd="0" destOrd="0" presId="urn:microsoft.com/office/officeart/2005/8/layout/lProcess2"/>
    <dgm:cxn modelId="{CB54DE96-3AEA-4D70-A21A-65E99BB88AEE}" type="presOf" srcId="{CC391DDB-AB74-4409-A154-ABA83DEB8BF6}" destId="{CDB0A946-D28C-4459-A8E8-601E74311172}" srcOrd="1" destOrd="0" presId="urn:microsoft.com/office/officeart/2005/8/layout/lProcess2"/>
    <dgm:cxn modelId="{F48E949E-FE28-477B-80B6-EE1ADBD319D9}" srcId="{732F27B6-0823-4AA1-A719-ADEE8247E1FF}" destId="{A047C1E0-71D7-42FB-A237-1B821393B64C}" srcOrd="1" destOrd="0" parTransId="{7A9CBE01-FEAD-4BFD-8058-8FDC68FF188D}" sibTransId="{E4773B43-274B-4548-AA67-2EFFE6FA5688}"/>
    <dgm:cxn modelId="{A73EB6A9-3978-4443-98E9-633684178FE6}" srcId="{732F27B6-0823-4AA1-A719-ADEE8247E1FF}" destId="{D5264E20-73AB-4830-951E-19CD3E0B0540}" srcOrd="4" destOrd="0" parTransId="{8D086989-6E5F-4CCF-BD1B-0DE3EF47EC47}" sibTransId="{8D9F5FB5-C797-4658-B01B-893D1E144231}"/>
    <dgm:cxn modelId="{B0A2F9B5-A840-4899-96A1-75499121F7BF}" type="presOf" srcId="{109B8C90-8717-47BD-A8F9-F18C564B8976}" destId="{0309FE37-E2ED-47CE-A803-382E7F639B4F}" srcOrd="0" destOrd="0" presId="urn:microsoft.com/office/officeart/2005/8/layout/lProcess2"/>
    <dgm:cxn modelId="{96992CB7-4396-4B7F-B92F-D34ECF8A9FF2}" type="presOf" srcId="{CBD1AA41-329E-4F32-A00B-9C55B0E220C9}" destId="{EEEAF456-591B-4DDF-A2D9-5A6E682B8EB8}" srcOrd="0" destOrd="0" presId="urn:microsoft.com/office/officeart/2005/8/layout/lProcess2"/>
    <dgm:cxn modelId="{01B4DAC6-6BBB-495C-98D0-74322A81F8F8}" srcId="{732F27B6-0823-4AA1-A719-ADEE8247E1FF}" destId="{CBD1AA41-329E-4F32-A00B-9C55B0E220C9}" srcOrd="0" destOrd="0" parTransId="{334BC1BC-BF60-4A94-9249-0AE4F241E2CD}" sibTransId="{B628410F-5F0D-465E-820B-287C9818D44B}"/>
    <dgm:cxn modelId="{68570CCD-C8E0-4BD2-B32C-25054BDFC4AC}" type="presOf" srcId="{301FEA5F-B002-42DB-B0B0-62E5F6C15D03}" destId="{9387D5B8-6896-4AF7-972F-7DD9E9A8A10E}" srcOrd="1" destOrd="0" presId="urn:microsoft.com/office/officeart/2005/8/layout/lProcess2"/>
    <dgm:cxn modelId="{83AEA2D5-1305-459F-B548-921BF2BD83BB}" type="presOf" srcId="{732F27B6-0823-4AA1-A719-ADEE8247E1FF}" destId="{874E0812-5EF6-4C1F-8120-3962F079AAEB}" srcOrd="1" destOrd="0" presId="urn:microsoft.com/office/officeart/2005/8/layout/lProcess2"/>
    <dgm:cxn modelId="{206E0ADA-795B-4D89-AEC4-71E172AB1EC5}" srcId="{CC391DDB-AB74-4409-A154-ABA83DEB8BF6}" destId="{6B5AA3A9-47D6-4DFD-9A14-A4E841B83962}" srcOrd="1" destOrd="0" parTransId="{1453D40C-3843-478F-B5D8-5F828CC5B921}" sibTransId="{E513D6AB-F583-49FD-9823-147CA0308A87}"/>
    <dgm:cxn modelId="{18A16CE1-915E-4441-8647-DCF1688A87FA}" type="presOf" srcId="{732F27B6-0823-4AA1-A719-ADEE8247E1FF}" destId="{8C033BDE-CA84-4926-BD90-7C1270F4DE0C}" srcOrd="0" destOrd="0" presId="urn:microsoft.com/office/officeart/2005/8/layout/lProcess2"/>
    <dgm:cxn modelId="{4455C6E5-4960-447B-A490-42DB05FE70AC}" srcId="{7F5F425A-F3FF-440E-97FB-CE2F7EC25321}" destId="{CC391DDB-AB74-4409-A154-ABA83DEB8BF6}" srcOrd="1" destOrd="0" parTransId="{E93A709B-21FD-4206-95FC-05546A0DE813}" sibTransId="{B6C59B63-395F-4A33-BB52-2A5A9D5A427A}"/>
    <dgm:cxn modelId="{6CC89BF6-7625-436B-AA2C-4075DF6C437D}" type="presOf" srcId="{D5264E20-73AB-4830-951E-19CD3E0B0540}" destId="{0EDC413B-0CC6-402F-9F1C-7C9D87EB13C7}" srcOrd="0" destOrd="0" presId="urn:microsoft.com/office/officeart/2005/8/layout/lProcess2"/>
    <dgm:cxn modelId="{01CCF9F7-AC21-4150-8AA2-7814B2774D89}" type="presOf" srcId="{301FEA5F-B002-42DB-B0B0-62E5F6C15D03}" destId="{EBDD7ECF-5F25-4995-B730-E4EFDB52F27A}" srcOrd="0" destOrd="0" presId="urn:microsoft.com/office/officeart/2005/8/layout/lProcess2"/>
    <dgm:cxn modelId="{C2554FF8-2356-4796-845A-C57ACC4CB99B}" type="presOf" srcId="{C7FF04D5-4EBF-4F3D-8877-B30DA88FE2C2}" destId="{1DE6C51A-4676-43D0-AA92-B135C894E0B1}" srcOrd="0" destOrd="0" presId="urn:microsoft.com/office/officeart/2005/8/layout/lProcess2"/>
    <dgm:cxn modelId="{E7519FFB-22D9-49DA-B962-2B955FB9F042}" type="presOf" srcId="{218DE10D-7C23-4789-BE46-BD697AF3D3F9}" destId="{24B568E6-89F7-41B8-8DB5-B08A81815773}" srcOrd="0" destOrd="0" presId="urn:microsoft.com/office/officeart/2005/8/layout/lProcess2"/>
    <dgm:cxn modelId="{3D522A3C-2269-43B1-886E-1FD87A4EF1DA}" type="presParOf" srcId="{1FE283A9-18B6-4B05-8EF6-7048BB46B755}" destId="{A62E821B-5682-4DB9-B92E-CDAF218E54B8}" srcOrd="0" destOrd="0" presId="urn:microsoft.com/office/officeart/2005/8/layout/lProcess2"/>
    <dgm:cxn modelId="{99062DCE-714D-49FC-A7F6-17D3B4437CA1}" type="presParOf" srcId="{A62E821B-5682-4DB9-B92E-CDAF218E54B8}" destId="{EBDD7ECF-5F25-4995-B730-E4EFDB52F27A}" srcOrd="0" destOrd="0" presId="urn:microsoft.com/office/officeart/2005/8/layout/lProcess2"/>
    <dgm:cxn modelId="{3F0BADD6-E0E7-4E0A-9D78-35E73B05DD41}" type="presParOf" srcId="{A62E821B-5682-4DB9-B92E-CDAF218E54B8}" destId="{9387D5B8-6896-4AF7-972F-7DD9E9A8A10E}" srcOrd="1" destOrd="0" presId="urn:microsoft.com/office/officeart/2005/8/layout/lProcess2"/>
    <dgm:cxn modelId="{0AD4C894-A68B-4B7F-B858-FF8006871207}" type="presParOf" srcId="{A62E821B-5682-4DB9-B92E-CDAF218E54B8}" destId="{E65976F9-C11C-439D-9774-3A954AD0F8A5}" srcOrd="2" destOrd="0" presId="urn:microsoft.com/office/officeart/2005/8/layout/lProcess2"/>
    <dgm:cxn modelId="{54A9CC6B-7A48-4F11-BE6A-7A48406BF512}" type="presParOf" srcId="{E65976F9-C11C-439D-9774-3A954AD0F8A5}" destId="{0FAE0415-C60E-43BC-9BC6-18C1EB0291AA}" srcOrd="0" destOrd="0" presId="urn:microsoft.com/office/officeart/2005/8/layout/lProcess2"/>
    <dgm:cxn modelId="{9061E74B-CFE1-4E32-867D-1E0DE1701072}" type="presParOf" srcId="{0FAE0415-C60E-43BC-9BC6-18C1EB0291AA}" destId="{F5A35FC3-9882-4816-86E2-A63449E84CCF}" srcOrd="0" destOrd="0" presId="urn:microsoft.com/office/officeart/2005/8/layout/lProcess2"/>
    <dgm:cxn modelId="{AF9A5080-2815-4DC9-8753-064B24DBDE0B}" type="presParOf" srcId="{0FAE0415-C60E-43BC-9BC6-18C1EB0291AA}" destId="{229FD110-B4D4-4369-898F-F672E916EBA7}" srcOrd="1" destOrd="0" presId="urn:microsoft.com/office/officeart/2005/8/layout/lProcess2"/>
    <dgm:cxn modelId="{54F1A37D-B8E7-44FA-AD5D-0B935BEB5D80}" type="presParOf" srcId="{0FAE0415-C60E-43BC-9BC6-18C1EB0291AA}" destId="{5084AF2D-FCF4-4082-8937-113BF59C576B}" srcOrd="2" destOrd="0" presId="urn:microsoft.com/office/officeart/2005/8/layout/lProcess2"/>
    <dgm:cxn modelId="{7B60C9CF-BD4E-4AC5-A048-5A14E578EEA2}" type="presParOf" srcId="{0FAE0415-C60E-43BC-9BC6-18C1EB0291AA}" destId="{78577914-12ED-4377-9B23-8B01393450F0}" srcOrd="3" destOrd="0" presId="urn:microsoft.com/office/officeart/2005/8/layout/lProcess2"/>
    <dgm:cxn modelId="{B8388F01-E288-49A8-A712-AB291E1B8F10}" type="presParOf" srcId="{0FAE0415-C60E-43BC-9BC6-18C1EB0291AA}" destId="{5B8246C8-A66A-4E2C-9558-1E444B1DAD3F}" srcOrd="4" destOrd="0" presId="urn:microsoft.com/office/officeart/2005/8/layout/lProcess2"/>
    <dgm:cxn modelId="{F4442AE8-7A97-46BF-852A-D2776C309D4E}" type="presParOf" srcId="{0FAE0415-C60E-43BC-9BC6-18C1EB0291AA}" destId="{DFF2911B-122D-4D58-83F2-89850AB5C39A}" srcOrd="5" destOrd="0" presId="urn:microsoft.com/office/officeart/2005/8/layout/lProcess2"/>
    <dgm:cxn modelId="{2BED0931-B81D-4D12-B9F2-99BDB7AC9AAD}" type="presParOf" srcId="{0FAE0415-C60E-43BC-9BC6-18C1EB0291AA}" destId="{1DE6C51A-4676-43D0-AA92-B135C894E0B1}" srcOrd="6" destOrd="0" presId="urn:microsoft.com/office/officeart/2005/8/layout/lProcess2"/>
    <dgm:cxn modelId="{19DDACC6-E661-4A9F-91C5-6F10A246214B}" type="presParOf" srcId="{0FAE0415-C60E-43BC-9BC6-18C1EB0291AA}" destId="{4695A834-F175-469D-9171-B10E8146FC96}" srcOrd="7" destOrd="0" presId="urn:microsoft.com/office/officeart/2005/8/layout/lProcess2"/>
    <dgm:cxn modelId="{25418379-BC06-470A-9F9C-53627FD05FF6}" type="presParOf" srcId="{0FAE0415-C60E-43BC-9BC6-18C1EB0291AA}" destId="{1E468272-2D1F-4441-BCF8-DB056521AA73}" srcOrd="8" destOrd="0" presId="urn:microsoft.com/office/officeart/2005/8/layout/lProcess2"/>
    <dgm:cxn modelId="{13A6CE0F-48E2-4924-99C0-281B6BF3EE94}" type="presParOf" srcId="{1FE283A9-18B6-4B05-8EF6-7048BB46B755}" destId="{EBA288BE-331E-40E1-B162-62A1C8F00C9F}" srcOrd="1" destOrd="0" presId="urn:microsoft.com/office/officeart/2005/8/layout/lProcess2"/>
    <dgm:cxn modelId="{E34AFED8-CA55-4841-93BF-630ABF02505A}" type="presParOf" srcId="{1FE283A9-18B6-4B05-8EF6-7048BB46B755}" destId="{0B4C7DBF-35B2-45A0-8C15-019FB740607D}" srcOrd="2" destOrd="0" presId="urn:microsoft.com/office/officeart/2005/8/layout/lProcess2"/>
    <dgm:cxn modelId="{5E4F510E-02C2-408F-AE42-BD85A5CE963B}" type="presParOf" srcId="{0B4C7DBF-35B2-45A0-8C15-019FB740607D}" destId="{D3A17763-D0BF-4B95-BABA-C50478A14C05}" srcOrd="0" destOrd="0" presId="urn:microsoft.com/office/officeart/2005/8/layout/lProcess2"/>
    <dgm:cxn modelId="{4A695398-6C31-41C6-AC48-1E95EFE99D5D}" type="presParOf" srcId="{0B4C7DBF-35B2-45A0-8C15-019FB740607D}" destId="{CDB0A946-D28C-4459-A8E8-601E74311172}" srcOrd="1" destOrd="0" presId="urn:microsoft.com/office/officeart/2005/8/layout/lProcess2"/>
    <dgm:cxn modelId="{97C6E608-0D09-4AAE-97D4-9D4753EB9D22}" type="presParOf" srcId="{0B4C7DBF-35B2-45A0-8C15-019FB740607D}" destId="{FC5B7451-56F5-49D8-A94E-E34A0A529703}" srcOrd="2" destOrd="0" presId="urn:microsoft.com/office/officeart/2005/8/layout/lProcess2"/>
    <dgm:cxn modelId="{D9B70981-F66F-44FF-901C-2D35417791B9}" type="presParOf" srcId="{FC5B7451-56F5-49D8-A94E-E34A0A529703}" destId="{F7F53C7E-CCBE-43E1-B8EB-07FF0E7DBCE9}" srcOrd="0" destOrd="0" presId="urn:microsoft.com/office/officeart/2005/8/layout/lProcess2"/>
    <dgm:cxn modelId="{85E6BB2D-AC94-41C2-BBE9-A29745A384D5}" type="presParOf" srcId="{F7F53C7E-CCBE-43E1-B8EB-07FF0E7DBCE9}" destId="{74892E3F-B829-4832-A469-EB2DD665FEC7}" srcOrd="0" destOrd="0" presId="urn:microsoft.com/office/officeart/2005/8/layout/lProcess2"/>
    <dgm:cxn modelId="{D4ABB82D-4DCA-4CD3-A489-CECD743AF692}" type="presParOf" srcId="{F7F53C7E-CCBE-43E1-B8EB-07FF0E7DBCE9}" destId="{4743F318-DDA3-485C-8E80-1ACC3D79910D}" srcOrd="1" destOrd="0" presId="urn:microsoft.com/office/officeart/2005/8/layout/lProcess2"/>
    <dgm:cxn modelId="{75E7ED3A-6ECB-4B41-AB05-9F49972ABEE4}" type="presParOf" srcId="{F7F53C7E-CCBE-43E1-B8EB-07FF0E7DBCE9}" destId="{74773811-937A-4104-B4E9-EE86D27771A5}" srcOrd="2" destOrd="0" presId="urn:microsoft.com/office/officeart/2005/8/layout/lProcess2"/>
    <dgm:cxn modelId="{D88CCC12-9F28-494A-B078-4F90A80F752A}" type="presParOf" srcId="{F7F53C7E-CCBE-43E1-B8EB-07FF0E7DBCE9}" destId="{21FA34D3-24E9-4DEB-991A-05F8D3B7572B}" srcOrd="3" destOrd="0" presId="urn:microsoft.com/office/officeart/2005/8/layout/lProcess2"/>
    <dgm:cxn modelId="{38C92A06-ED5C-44BE-9C10-5F59F795BE24}" type="presParOf" srcId="{F7F53C7E-CCBE-43E1-B8EB-07FF0E7DBCE9}" destId="{781650DB-3AFD-47AE-81F2-90E1F3F19D76}" srcOrd="4" destOrd="0" presId="urn:microsoft.com/office/officeart/2005/8/layout/lProcess2"/>
    <dgm:cxn modelId="{0B710792-2D11-4E0F-8A91-8715834E60C5}" type="presParOf" srcId="{F7F53C7E-CCBE-43E1-B8EB-07FF0E7DBCE9}" destId="{8DD8A996-CB57-48EB-AADC-D63DB3F15009}" srcOrd="5" destOrd="0" presId="urn:microsoft.com/office/officeart/2005/8/layout/lProcess2"/>
    <dgm:cxn modelId="{344D2280-CA47-49C9-85DD-EAAE91250E86}" type="presParOf" srcId="{F7F53C7E-CCBE-43E1-B8EB-07FF0E7DBCE9}" destId="{8EE94FB3-4C4C-485D-9E17-50952A9B5A6F}" srcOrd="6" destOrd="0" presId="urn:microsoft.com/office/officeart/2005/8/layout/lProcess2"/>
    <dgm:cxn modelId="{6EE7DDC5-CB7F-4E85-9481-55AF05C84A4C}" type="presParOf" srcId="{F7F53C7E-CCBE-43E1-B8EB-07FF0E7DBCE9}" destId="{A6E572DA-902F-4B63-A5EF-A9478723C4E4}" srcOrd="7" destOrd="0" presId="urn:microsoft.com/office/officeart/2005/8/layout/lProcess2"/>
    <dgm:cxn modelId="{DA7F1139-F207-4D7B-A286-F9C8E821809B}" type="presParOf" srcId="{F7F53C7E-CCBE-43E1-B8EB-07FF0E7DBCE9}" destId="{0309FE37-E2ED-47CE-A803-382E7F639B4F}" srcOrd="8" destOrd="0" presId="urn:microsoft.com/office/officeart/2005/8/layout/lProcess2"/>
    <dgm:cxn modelId="{36DF9F60-B63F-4AB7-B5B9-2D6135D24D6F}" type="presParOf" srcId="{1FE283A9-18B6-4B05-8EF6-7048BB46B755}" destId="{F678F5E9-7DAC-4431-94DA-23C8C04541A3}" srcOrd="3" destOrd="0" presId="urn:microsoft.com/office/officeart/2005/8/layout/lProcess2"/>
    <dgm:cxn modelId="{07125FAA-D887-465E-8B40-78A33F721416}" type="presParOf" srcId="{1FE283A9-18B6-4B05-8EF6-7048BB46B755}" destId="{6F829964-E2EB-4649-81B9-EB74409062D0}" srcOrd="4" destOrd="0" presId="urn:microsoft.com/office/officeart/2005/8/layout/lProcess2"/>
    <dgm:cxn modelId="{628C92D6-29BD-4881-8924-B0E4DE6B3309}" type="presParOf" srcId="{6F829964-E2EB-4649-81B9-EB74409062D0}" destId="{8C033BDE-CA84-4926-BD90-7C1270F4DE0C}" srcOrd="0" destOrd="0" presId="urn:microsoft.com/office/officeart/2005/8/layout/lProcess2"/>
    <dgm:cxn modelId="{E3D0FF1E-4883-417E-A293-B291C20FEC9D}" type="presParOf" srcId="{6F829964-E2EB-4649-81B9-EB74409062D0}" destId="{874E0812-5EF6-4C1F-8120-3962F079AAEB}" srcOrd="1" destOrd="0" presId="urn:microsoft.com/office/officeart/2005/8/layout/lProcess2"/>
    <dgm:cxn modelId="{A918EF78-EA69-48E0-A67C-328CA8226A37}" type="presParOf" srcId="{6F829964-E2EB-4649-81B9-EB74409062D0}" destId="{0BCDEF94-A442-4F0A-B574-879C81C801E8}" srcOrd="2" destOrd="0" presId="urn:microsoft.com/office/officeart/2005/8/layout/lProcess2"/>
    <dgm:cxn modelId="{97250E9B-848B-4C5F-B730-A3D3940B5CDD}" type="presParOf" srcId="{0BCDEF94-A442-4F0A-B574-879C81C801E8}" destId="{E3AAD159-466C-4AC5-8138-B05F793B87C3}" srcOrd="0" destOrd="0" presId="urn:microsoft.com/office/officeart/2005/8/layout/lProcess2"/>
    <dgm:cxn modelId="{37593A9F-7F14-4610-BB48-91ACB429ACC4}" type="presParOf" srcId="{E3AAD159-466C-4AC5-8138-B05F793B87C3}" destId="{EEEAF456-591B-4DDF-A2D9-5A6E682B8EB8}" srcOrd="0" destOrd="0" presId="urn:microsoft.com/office/officeart/2005/8/layout/lProcess2"/>
    <dgm:cxn modelId="{EC064CC5-70C2-453A-A165-59D5755FCB03}" type="presParOf" srcId="{E3AAD159-466C-4AC5-8138-B05F793B87C3}" destId="{E6ACFA1D-6B76-4A97-AB95-DD85C0414ADC}" srcOrd="1" destOrd="0" presId="urn:microsoft.com/office/officeart/2005/8/layout/lProcess2"/>
    <dgm:cxn modelId="{A03542E3-1111-4F93-BACA-A5686C4119D2}" type="presParOf" srcId="{E3AAD159-466C-4AC5-8138-B05F793B87C3}" destId="{0D18E141-3395-411E-959A-14A7FF89604C}" srcOrd="2" destOrd="0" presId="urn:microsoft.com/office/officeart/2005/8/layout/lProcess2"/>
    <dgm:cxn modelId="{2935C717-FC49-4C87-BD9F-C840532968A6}" type="presParOf" srcId="{E3AAD159-466C-4AC5-8138-B05F793B87C3}" destId="{ABFD52AF-24FB-4928-9FA7-C05F8F638D72}" srcOrd="3" destOrd="0" presId="urn:microsoft.com/office/officeart/2005/8/layout/lProcess2"/>
    <dgm:cxn modelId="{5FDB1C8A-8CA1-41AC-9D2A-0FAF37F5AEEA}" type="presParOf" srcId="{E3AAD159-466C-4AC5-8138-B05F793B87C3}" destId="{0F3330BD-06BA-4061-969F-E1CF116E05BD}" srcOrd="4" destOrd="0" presId="urn:microsoft.com/office/officeart/2005/8/layout/lProcess2"/>
    <dgm:cxn modelId="{BC20FFB6-E23A-4AA2-B4A4-9AF0A6273FE0}" type="presParOf" srcId="{E3AAD159-466C-4AC5-8138-B05F793B87C3}" destId="{2CEF4D36-C1F7-4CDC-ABFD-368586590463}" srcOrd="5" destOrd="0" presId="urn:microsoft.com/office/officeart/2005/8/layout/lProcess2"/>
    <dgm:cxn modelId="{9E67ACB7-57E1-46E1-AD16-08A81EAA4B3A}" type="presParOf" srcId="{E3AAD159-466C-4AC5-8138-B05F793B87C3}" destId="{24B568E6-89F7-41B8-8DB5-B08A81815773}" srcOrd="6" destOrd="0" presId="urn:microsoft.com/office/officeart/2005/8/layout/lProcess2"/>
    <dgm:cxn modelId="{24830565-37F8-4B1E-823B-FB19C55E22BC}" type="presParOf" srcId="{E3AAD159-466C-4AC5-8138-B05F793B87C3}" destId="{B5C95C21-7AB3-40B6-9D6C-31DECA341F72}" srcOrd="7" destOrd="0" presId="urn:microsoft.com/office/officeart/2005/8/layout/lProcess2"/>
    <dgm:cxn modelId="{4C2FF5C1-AA74-4EE0-9FE1-DEC78A89570E}" type="presParOf" srcId="{E3AAD159-466C-4AC5-8138-B05F793B87C3}" destId="{0EDC413B-0CC6-402F-9F1C-7C9D87EB13C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04FB5D-4EA1-4BC4-9C95-C3F7FC39E6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711EE7-82D8-4739-8D40-1FCD162FFE97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b="1" dirty="0"/>
            <a:t>Explain the difference  between trauma-informed approaches and trauma-specific treatment</a:t>
          </a:r>
        </a:p>
      </dgm:t>
    </dgm:pt>
    <dgm:pt modelId="{D7A1A30D-605F-4EDA-9427-A6398652178A}" type="parTrans" cxnId="{0EF1593A-591B-4C6F-ABD7-FC586A110E23}">
      <dgm:prSet/>
      <dgm:spPr/>
      <dgm:t>
        <a:bodyPr/>
        <a:lstStyle/>
        <a:p>
          <a:endParaRPr lang="en-US"/>
        </a:p>
      </dgm:t>
    </dgm:pt>
    <dgm:pt modelId="{C1E7BC29-0A51-44EE-A10C-E9E18978647D}" type="sibTrans" cxnId="{0EF1593A-591B-4C6F-ABD7-FC586A110E23}">
      <dgm:prSet/>
      <dgm:spPr/>
      <dgm:t>
        <a:bodyPr/>
        <a:lstStyle/>
        <a:p>
          <a:endParaRPr lang="en-US"/>
        </a:p>
      </dgm:t>
    </dgm:pt>
    <dgm:pt modelId="{1241F191-1999-4344-872A-A5118C77AE40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b="1" dirty="0"/>
            <a:t>Describe the trauma-informed principles and why each is important</a:t>
          </a:r>
        </a:p>
      </dgm:t>
    </dgm:pt>
    <dgm:pt modelId="{5284CF0C-A409-41F5-B46F-465CC1641957}" type="parTrans" cxnId="{AA1F32D4-84C9-4F42-B0FF-244ADDCE0B09}">
      <dgm:prSet/>
      <dgm:spPr/>
      <dgm:t>
        <a:bodyPr/>
        <a:lstStyle/>
        <a:p>
          <a:endParaRPr lang="en-US"/>
        </a:p>
      </dgm:t>
    </dgm:pt>
    <dgm:pt modelId="{B754366B-F7E2-4756-8181-18C02EEA2DE7}" type="sibTrans" cxnId="{AA1F32D4-84C9-4F42-B0FF-244ADDCE0B09}">
      <dgm:prSet/>
      <dgm:spPr/>
      <dgm:t>
        <a:bodyPr/>
        <a:lstStyle/>
        <a:p>
          <a:endParaRPr lang="en-US"/>
        </a:p>
      </dgm:t>
    </dgm:pt>
    <dgm:pt modelId="{A5D60424-18AC-41A9-9F5C-E8819FED1E9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b="1" dirty="0"/>
            <a:t>Provide examples of each principle in action</a:t>
          </a:r>
        </a:p>
      </dgm:t>
    </dgm:pt>
    <dgm:pt modelId="{3408002D-987A-4863-A413-4A749AF09E5D}" type="parTrans" cxnId="{73A8E2DC-4856-4C22-8DA4-5BD0C6516C02}">
      <dgm:prSet/>
      <dgm:spPr/>
      <dgm:t>
        <a:bodyPr/>
        <a:lstStyle/>
        <a:p>
          <a:endParaRPr lang="en-US"/>
        </a:p>
      </dgm:t>
    </dgm:pt>
    <dgm:pt modelId="{F14FE8DC-B6E8-4DA1-ACD3-47A27B7592E9}" type="sibTrans" cxnId="{73A8E2DC-4856-4C22-8DA4-5BD0C6516C02}">
      <dgm:prSet/>
      <dgm:spPr/>
      <dgm:t>
        <a:bodyPr/>
        <a:lstStyle/>
        <a:p>
          <a:endParaRPr lang="en-US"/>
        </a:p>
      </dgm:t>
    </dgm:pt>
    <dgm:pt modelId="{DA0A3E8C-72AF-4516-AD68-08FA3BD0A253}" type="pres">
      <dgm:prSet presAssocID="{2504FB5D-4EA1-4BC4-9C95-C3F7FC39E62C}" presName="CompostProcess" presStyleCnt="0">
        <dgm:presLayoutVars>
          <dgm:dir/>
          <dgm:resizeHandles val="exact"/>
        </dgm:presLayoutVars>
      </dgm:prSet>
      <dgm:spPr/>
    </dgm:pt>
    <dgm:pt modelId="{3C75575C-4CE8-4885-9994-8B9D34AA247C}" type="pres">
      <dgm:prSet presAssocID="{2504FB5D-4EA1-4BC4-9C95-C3F7FC39E62C}" presName="arrow" presStyleLbl="bgShp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E62E9E5A-509C-4E95-A9F2-56E8B4782B5D}" type="pres">
      <dgm:prSet presAssocID="{2504FB5D-4EA1-4BC4-9C95-C3F7FC39E62C}" presName="linearProcess" presStyleCnt="0"/>
      <dgm:spPr/>
    </dgm:pt>
    <dgm:pt modelId="{A94CA2D1-5D8C-431F-BC89-4BBAF7A5FA21}" type="pres">
      <dgm:prSet presAssocID="{46711EE7-82D8-4739-8D40-1FCD162FFE97}" presName="textNode" presStyleLbl="node1" presStyleIdx="0" presStyleCnt="3">
        <dgm:presLayoutVars>
          <dgm:bulletEnabled val="1"/>
        </dgm:presLayoutVars>
      </dgm:prSet>
      <dgm:spPr/>
    </dgm:pt>
    <dgm:pt modelId="{D1E84734-6643-432C-9906-AB02FB13DD60}" type="pres">
      <dgm:prSet presAssocID="{C1E7BC29-0A51-44EE-A10C-E9E18978647D}" presName="sibTrans" presStyleCnt="0"/>
      <dgm:spPr/>
    </dgm:pt>
    <dgm:pt modelId="{4D3797FF-FB88-4CE6-8607-F0A33F734937}" type="pres">
      <dgm:prSet presAssocID="{1241F191-1999-4344-872A-A5118C77AE40}" presName="textNode" presStyleLbl="node1" presStyleIdx="1" presStyleCnt="3">
        <dgm:presLayoutVars>
          <dgm:bulletEnabled val="1"/>
        </dgm:presLayoutVars>
      </dgm:prSet>
      <dgm:spPr/>
    </dgm:pt>
    <dgm:pt modelId="{D4217F95-9FC7-4BD5-8C8D-455F6ADF8458}" type="pres">
      <dgm:prSet presAssocID="{B754366B-F7E2-4756-8181-18C02EEA2DE7}" presName="sibTrans" presStyleCnt="0"/>
      <dgm:spPr/>
    </dgm:pt>
    <dgm:pt modelId="{FC4F3902-28BB-442F-9F16-FAA44854734A}" type="pres">
      <dgm:prSet presAssocID="{A5D60424-18AC-41A9-9F5C-E8819FED1E9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9C9C621-D11A-45A0-A612-C04027564D59}" type="presOf" srcId="{A5D60424-18AC-41A9-9F5C-E8819FED1E9D}" destId="{FC4F3902-28BB-442F-9F16-FAA44854734A}" srcOrd="0" destOrd="0" presId="urn:microsoft.com/office/officeart/2005/8/layout/hProcess9"/>
    <dgm:cxn modelId="{0EF1593A-591B-4C6F-ABD7-FC586A110E23}" srcId="{2504FB5D-4EA1-4BC4-9C95-C3F7FC39E62C}" destId="{46711EE7-82D8-4739-8D40-1FCD162FFE97}" srcOrd="0" destOrd="0" parTransId="{D7A1A30D-605F-4EDA-9427-A6398652178A}" sibTransId="{C1E7BC29-0A51-44EE-A10C-E9E18978647D}"/>
    <dgm:cxn modelId="{370DAE58-A397-4292-9115-717DBD68DAE0}" type="presOf" srcId="{46711EE7-82D8-4739-8D40-1FCD162FFE97}" destId="{A94CA2D1-5D8C-431F-BC89-4BBAF7A5FA21}" srcOrd="0" destOrd="0" presId="urn:microsoft.com/office/officeart/2005/8/layout/hProcess9"/>
    <dgm:cxn modelId="{AA1F32D4-84C9-4F42-B0FF-244ADDCE0B09}" srcId="{2504FB5D-4EA1-4BC4-9C95-C3F7FC39E62C}" destId="{1241F191-1999-4344-872A-A5118C77AE40}" srcOrd="1" destOrd="0" parTransId="{5284CF0C-A409-41F5-B46F-465CC1641957}" sibTransId="{B754366B-F7E2-4756-8181-18C02EEA2DE7}"/>
    <dgm:cxn modelId="{A8D860D6-C872-4203-8D77-7303A8EF0834}" type="presOf" srcId="{2504FB5D-4EA1-4BC4-9C95-C3F7FC39E62C}" destId="{DA0A3E8C-72AF-4516-AD68-08FA3BD0A253}" srcOrd="0" destOrd="0" presId="urn:microsoft.com/office/officeart/2005/8/layout/hProcess9"/>
    <dgm:cxn modelId="{73A8E2DC-4856-4C22-8DA4-5BD0C6516C02}" srcId="{2504FB5D-4EA1-4BC4-9C95-C3F7FC39E62C}" destId="{A5D60424-18AC-41A9-9F5C-E8819FED1E9D}" srcOrd="2" destOrd="0" parTransId="{3408002D-987A-4863-A413-4A749AF09E5D}" sibTransId="{F14FE8DC-B6E8-4DA1-ACD3-47A27B7592E9}"/>
    <dgm:cxn modelId="{931A49F8-85E9-4C2A-BB99-742901D69F5D}" type="presOf" srcId="{1241F191-1999-4344-872A-A5118C77AE40}" destId="{4D3797FF-FB88-4CE6-8607-F0A33F734937}" srcOrd="0" destOrd="0" presId="urn:microsoft.com/office/officeart/2005/8/layout/hProcess9"/>
    <dgm:cxn modelId="{7B86BA38-9470-4FC4-A70F-8B4385E642CB}" type="presParOf" srcId="{DA0A3E8C-72AF-4516-AD68-08FA3BD0A253}" destId="{3C75575C-4CE8-4885-9994-8B9D34AA247C}" srcOrd="0" destOrd="0" presId="urn:microsoft.com/office/officeart/2005/8/layout/hProcess9"/>
    <dgm:cxn modelId="{72D3C2DF-639B-4784-B8CA-DA9530AE930E}" type="presParOf" srcId="{DA0A3E8C-72AF-4516-AD68-08FA3BD0A253}" destId="{E62E9E5A-509C-4E95-A9F2-56E8B4782B5D}" srcOrd="1" destOrd="0" presId="urn:microsoft.com/office/officeart/2005/8/layout/hProcess9"/>
    <dgm:cxn modelId="{0B56B233-381E-4690-968E-E8C871074F5F}" type="presParOf" srcId="{E62E9E5A-509C-4E95-A9F2-56E8B4782B5D}" destId="{A94CA2D1-5D8C-431F-BC89-4BBAF7A5FA21}" srcOrd="0" destOrd="0" presId="urn:microsoft.com/office/officeart/2005/8/layout/hProcess9"/>
    <dgm:cxn modelId="{8CD8559C-750E-4EE0-A77C-BB472C82E53C}" type="presParOf" srcId="{E62E9E5A-509C-4E95-A9F2-56E8B4782B5D}" destId="{D1E84734-6643-432C-9906-AB02FB13DD60}" srcOrd="1" destOrd="0" presId="urn:microsoft.com/office/officeart/2005/8/layout/hProcess9"/>
    <dgm:cxn modelId="{0EEA391B-373F-4439-B191-41F62AA29DC7}" type="presParOf" srcId="{E62E9E5A-509C-4E95-A9F2-56E8B4782B5D}" destId="{4D3797FF-FB88-4CE6-8607-F0A33F734937}" srcOrd="2" destOrd="0" presId="urn:microsoft.com/office/officeart/2005/8/layout/hProcess9"/>
    <dgm:cxn modelId="{FB2E5586-B573-4E60-98BF-5667064533B6}" type="presParOf" srcId="{E62E9E5A-509C-4E95-A9F2-56E8B4782B5D}" destId="{D4217F95-9FC7-4BD5-8C8D-455F6ADF8458}" srcOrd="3" destOrd="0" presId="urn:microsoft.com/office/officeart/2005/8/layout/hProcess9"/>
    <dgm:cxn modelId="{E8351FC4-68BA-4CC6-AB93-484EE90D7D61}" type="presParOf" srcId="{E62E9E5A-509C-4E95-A9F2-56E8B4782B5D}" destId="{FC4F3902-28BB-442F-9F16-FAA44854734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880A691-10F0-4013-A6D0-E77BC6847E9B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28520D-921D-4DD0-A113-E262C20AD86B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l" rtl="0"/>
          <a:endParaRPr lang="en-US" sz="2000" b="1" dirty="0"/>
        </a:p>
        <a:p>
          <a:pPr algn="l" rtl="0"/>
          <a:r>
            <a:rPr lang="en-US" sz="2400" b="0" dirty="0">
              <a:solidFill>
                <a:schemeClr val="tx1"/>
              </a:solidFill>
            </a:rPr>
            <a:t>Six principles that guide a trauma-informed change process </a:t>
          </a:r>
        </a:p>
        <a:p>
          <a:pPr algn="ctr" rtl="0"/>
          <a:endParaRPr lang="en-US" sz="1900" dirty="0"/>
        </a:p>
      </dgm:t>
    </dgm:pt>
    <dgm:pt modelId="{8F9E275C-A74C-417C-9E1D-7C2CA2870237}" type="parTrans" cxnId="{A5920CEB-3622-4F59-B529-6428C113B75B}">
      <dgm:prSet/>
      <dgm:spPr/>
      <dgm:t>
        <a:bodyPr/>
        <a:lstStyle/>
        <a:p>
          <a:endParaRPr lang="en-US"/>
        </a:p>
      </dgm:t>
    </dgm:pt>
    <dgm:pt modelId="{47CE2668-9BC0-401B-BD64-898B45AFAD6A}" type="sibTrans" cxnId="{A5920CEB-3622-4F59-B529-6428C113B75B}">
      <dgm:prSet/>
      <dgm:spPr/>
      <dgm:t>
        <a:bodyPr/>
        <a:lstStyle/>
        <a:p>
          <a:endParaRPr lang="en-US"/>
        </a:p>
      </dgm:t>
    </dgm:pt>
    <dgm:pt modelId="{5B31F1C4-ED3A-4ADE-8D41-2A00A43B9B9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en-US" sz="2400" b="0" dirty="0">
              <a:solidFill>
                <a:schemeClr val="tx1"/>
              </a:solidFill>
            </a:rPr>
            <a:t>Developed by national experts, including trauma survivors</a:t>
          </a:r>
        </a:p>
      </dgm:t>
    </dgm:pt>
    <dgm:pt modelId="{1CF0BD37-8253-4D6E-ACC1-FBEFC2F81D2E}" type="parTrans" cxnId="{B442AB60-F665-420A-8D51-9FF8441F22A5}">
      <dgm:prSet/>
      <dgm:spPr/>
      <dgm:t>
        <a:bodyPr/>
        <a:lstStyle/>
        <a:p>
          <a:endParaRPr lang="en-US"/>
        </a:p>
      </dgm:t>
    </dgm:pt>
    <dgm:pt modelId="{26A56C9F-9C05-49A3-9A5E-2369666B561B}" type="sibTrans" cxnId="{B442AB60-F665-420A-8D51-9FF8441F22A5}">
      <dgm:prSet/>
      <dgm:spPr/>
      <dgm:t>
        <a:bodyPr/>
        <a:lstStyle/>
        <a:p>
          <a:endParaRPr lang="en-US"/>
        </a:p>
      </dgm:t>
    </dgm:pt>
    <dgm:pt modelId="{92685CBE-B5AA-4E1D-98F2-B00B27636B7D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n-US" sz="2400" b="0" dirty="0">
              <a:solidFill>
                <a:schemeClr val="tx1"/>
              </a:solidFill>
            </a:rPr>
            <a:t>Goal: Establish common language/framework</a:t>
          </a:r>
        </a:p>
      </dgm:t>
    </dgm:pt>
    <dgm:pt modelId="{66980166-4B07-4C1C-89A3-FCEE9FF90C70}" type="parTrans" cxnId="{27984AC4-5DD3-4ABF-BD49-DB0A974D9D74}">
      <dgm:prSet/>
      <dgm:spPr/>
      <dgm:t>
        <a:bodyPr/>
        <a:lstStyle/>
        <a:p>
          <a:endParaRPr lang="en-US"/>
        </a:p>
      </dgm:t>
    </dgm:pt>
    <dgm:pt modelId="{A7387761-B129-4F0A-BDD8-F515EBD938A3}" type="sibTrans" cxnId="{27984AC4-5DD3-4ABF-BD49-DB0A974D9D74}">
      <dgm:prSet/>
      <dgm:spPr/>
      <dgm:t>
        <a:bodyPr/>
        <a:lstStyle/>
        <a:p>
          <a:endParaRPr lang="en-US"/>
        </a:p>
      </dgm:t>
    </dgm:pt>
    <dgm:pt modelId="{63DA91DA-BAC6-4F7A-BE04-06D0E4DF5F86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en-US" sz="2400" b="0" dirty="0">
              <a:solidFill>
                <a:schemeClr val="tx1"/>
              </a:solidFill>
            </a:rPr>
            <a:t>Values-based, not a rigid formula </a:t>
          </a:r>
        </a:p>
      </dgm:t>
    </dgm:pt>
    <dgm:pt modelId="{DD963BD6-EA8B-42AF-8DBE-D2A1FF6D235C}" type="parTrans" cxnId="{75140F4E-32D5-43FF-9C29-CE4654F05F66}">
      <dgm:prSet/>
      <dgm:spPr/>
      <dgm:t>
        <a:bodyPr/>
        <a:lstStyle/>
        <a:p>
          <a:endParaRPr lang="en-US"/>
        </a:p>
      </dgm:t>
    </dgm:pt>
    <dgm:pt modelId="{58A90AAA-BA2A-4D67-BAAA-2E539F4EA731}" type="sibTrans" cxnId="{75140F4E-32D5-43FF-9C29-CE4654F05F66}">
      <dgm:prSet/>
      <dgm:spPr/>
      <dgm:t>
        <a:bodyPr/>
        <a:lstStyle/>
        <a:p>
          <a:endParaRPr lang="en-US"/>
        </a:p>
      </dgm:t>
    </dgm:pt>
    <dgm:pt modelId="{E444030F-9B2F-4026-808D-6A533CB2AE9A}" type="pres">
      <dgm:prSet presAssocID="{8880A691-10F0-4013-A6D0-E77BC6847E9B}" presName="linear" presStyleCnt="0">
        <dgm:presLayoutVars>
          <dgm:animLvl val="lvl"/>
          <dgm:resizeHandles val="exact"/>
        </dgm:presLayoutVars>
      </dgm:prSet>
      <dgm:spPr/>
    </dgm:pt>
    <dgm:pt modelId="{5EBCC99F-D878-47E0-9121-962F424C9A14}" type="pres">
      <dgm:prSet presAssocID="{DE28520D-921D-4DD0-A113-E262C20AD86B}" presName="parentText" presStyleLbl="node1" presStyleIdx="0" presStyleCnt="4" custLinFactY="-47021" custLinFactNeighborY="-100000">
        <dgm:presLayoutVars>
          <dgm:chMax val="0"/>
          <dgm:bulletEnabled val="1"/>
        </dgm:presLayoutVars>
      </dgm:prSet>
      <dgm:spPr/>
    </dgm:pt>
    <dgm:pt modelId="{CE25BBF8-F974-4F97-86E4-7E1A2D5D889D}" type="pres">
      <dgm:prSet presAssocID="{47CE2668-9BC0-401B-BD64-898B45AFAD6A}" presName="spacer" presStyleCnt="0"/>
      <dgm:spPr/>
    </dgm:pt>
    <dgm:pt modelId="{9272EB4B-5B70-4BFB-8AB0-A6A73FF246BB}" type="pres">
      <dgm:prSet presAssocID="{5B31F1C4-ED3A-4ADE-8D41-2A00A43B9B9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1C18801-AF57-4C73-91C6-5F9C42A2DC77}" type="pres">
      <dgm:prSet presAssocID="{26A56C9F-9C05-49A3-9A5E-2369666B561B}" presName="spacer" presStyleCnt="0"/>
      <dgm:spPr/>
    </dgm:pt>
    <dgm:pt modelId="{D12133B5-EA92-4EED-ADF2-B00277437DD7}" type="pres">
      <dgm:prSet presAssocID="{92685CBE-B5AA-4E1D-98F2-B00B27636B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21B8801-D521-4389-94CA-5DB96AC421C3}" type="pres">
      <dgm:prSet presAssocID="{A7387761-B129-4F0A-BDD8-F515EBD938A3}" presName="spacer" presStyleCnt="0"/>
      <dgm:spPr/>
    </dgm:pt>
    <dgm:pt modelId="{D786776D-6382-4994-9E21-85A269E6F8E5}" type="pres">
      <dgm:prSet presAssocID="{63DA91DA-BAC6-4F7A-BE04-06D0E4DF5F8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2AB5B09-7661-4799-AC5A-078211AED601}" type="presOf" srcId="{8880A691-10F0-4013-A6D0-E77BC6847E9B}" destId="{E444030F-9B2F-4026-808D-6A533CB2AE9A}" srcOrd="0" destOrd="0" presId="urn:microsoft.com/office/officeart/2005/8/layout/vList2"/>
    <dgm:cxn modelId="{B442AB60-F665-420A-8D51-9FF8441F22A5}" srcId="{8880A691-10F0-4013-A6D0-E77BC6847E9B}" destId="{5B31F1C4-ED3A-4ADE-8D41-2A00A43B9B9A}" srcOrd="1" destOrd="0" parTransId="{1CF0BD37-8253-4D6E-ACC1-FBEFC2F81D2E}" sibTransId="{26A56C9F-9C05-49A3-9A5E-2369666B561B}"/>
    <dgm:cxn modelId="{75140F4E-32D5-43FF-9C29-CE4654F05F66}" srcId="{8880A691-10F0-4013-A6D0-E77BC6847E9B}" destId="{63DA91DA-BAC6-4F7A-BE04-06D0E4DF5F86}" srcOrd="3" destOrd="0" parTransId="{DD963BD6-EA8B-42AF-8DBE-D2A1FF6D235C}" sibTransId="{58A90AAA-BA2A-4D67-BAAA-2E539F4EA731}"/>
    <dgm:cxn modelId="{E3E3204E-139E-4CBD-B295-F40CCD189F38}" type="presOf" srcId="{5B31F1C4-ED3A-4ADE-8D41-2A00A43B9B9A}" destId="{9272EB4B-5B70-4BFB-8AB0-A6A73FF246BB}" srcOrd="0" destOrd="0" presId="urn:microsoft.com/office/officeart/2005/8/layout/vList2"/>
    <dgm:cxn modelId="{8E150257-7185-4F9B-9ED2-FA4BD9D1104F}" type="presOf" srcId="{DE28520D-921D-4DD0-A113-E262C20AD86B}" destId="{5EBCC99F-D878-47E0-9121-962F424C9A14}" srcOrd="0" destOrd="0" presId="urn:microsoft.com/office/officeart/2005/8/layout/vList2"/>
    <dgm:cxn modelId="{27984AC4-5DD3-4ABF-BD49-DB0A974D9D74}" srcId="{8880A691-10F0-4013-A6D0-E77BC6847E9B}" destId="{92685CBE-B5AA-4E1D-98F2-B00B27636B7D}" srcOrd="2" destOrd="0" parTransId="{66980166-4B07-4C1C-89A3-FCEE9FF90C70}" sibTransId="{A7387761-B129-4F0A-BDD8-F515EBD938A3}"/>
    <dgm:cxn modelId="{4E7864D6-9FC9-4193-BE98-D49673749610}" type="presOf" srcId="{92685CBE-B5AA-4E1D-98F2-B00B27636B7D}" destId="{D12133B5-EA92-4EED-ADF2-B00277437DD7}" srcOrd="0" destOrd="0" presId="urn:microsoft.com/office/officeart/2005/8/layout/vList2"/>
    <dgm:cxn modelId="{A5920CEB-3622-4F59-B529-6428C113B75B}" srcId="{8880A691-10F0-4013-A6D0-E77BC6847E9B}" destId="{DE28520D-921D-4DD0-A113-E262C20AD86B}" srcOrd="0" destOrd="0" parTransId="{8F9E275C-A74C-417C-9E1D-7C2CA2870237}" sibTransId="{47CE2668-9BC0-401B-BD64-898B45AFAD6A}"/>
    <dgm:cxn modelId="{78C730FA-56F4-4602-B637-2AEB92CE6AFE}" type="presOf" srcId="{63DA91DA-BAC6-4F7A-BE04-06D0E4DF5F86}" destId="{D786776D-6382-4994-9E21-85A269E6F8E5}" srcOrd="0" destOrd="0" presId="urn:microsoft.com/office/officeart/2005/8/layout/vList2"/>
    <dgm:cxn modelId="{C423C70C-E53B-42E1-90C3-66366F7FFA03}" type="presParOf" srcId="{E444030F-9B2F-4026-808D-6A533CB2AE9A}" destId="{5EBCC99F-D878-47E0-9121-962F424C9A14}" srcOrd="0" destOrd="0" presId="urn:microsoft.com/office/officeart/2005/8/layout/vList2"/>
    <dgm:cxn modelId="{4B2EFB8C-2BAB-426B-861F-4169494C535C}" type="presParOf" srcId="{E444030F-9B2F-4026-808D-6A533CB2AE9A}" destId="{CE25BBF8-F974-4F97-86E4-7E1A2D5D889D}" srcOrd="1" destOrd="0" presId="urn:microsoft.com/office/officeart/2005/8/layout/vList2"/>
    <dgm:cxn modelId="{6C27F63C-4C70-4DE5-AD73-A75DD5124340}" type="presParOf" srcId="{E444030F-9B2F-4026-808D-6A533CB2AE9A}" destId="{9272EB4B-5B70-4BFB-8AB0-A6A73FF246BB}" srcOrd="2" destOrd="0" presId="urn:microsoft.com/office/officeart/2005/8/layout/vList2"/>
    <dgm:cxn modelId="{61C5ECF7-B765-4BE3-B68D-AF368F13945A}" type="presParOf" srcId="{E444030F-9B2F-4026-808D-6A533CB2AE9A}" destId="{F1C18801-AF57-4C73-91C6-5F9C42A2DC77}" srcOrd="3" destOrd="0" presId="urn:microsoft.com/office/officeart/2005/8/layout/vList2"/>
    <dgm:cxn modelId="{4F325238-86D4-4C09-BF51-1CF2D758B315}" type="presParOf" srcId="{E444030F-9B2F-4026-808D-6A533CB2AE9A}" destId="{D12133B5-EA92-4EED-ADF2-B00277437DD7}" srcOrd="4" destOrd="0" presId="urn:microsoft.com/office/officeart/2005/8/layout/vList2"/>
    <dgm:cxn modelId="{1BBA6871-6F7C-4166-875B-74E1C19456C9}" type="presParOf" srcId="{E444030F-9B2F-4026-808D-6A533CB2AE9A}" destId="{F21B8801-D521-4389-94CA-5DB96AC421C3}" srcOrd="5" destOrd="0" presId="urn:microsoft.com/office/officeart/2005/8/layout/vList2"/>
    <dgm:cxn modelId="{D54E2C84-C1B8-4AF5-8786-BE62AB472986}" type="presParOf" srcId="{E444030F-9B2F-4026-808D-6A533CB2AE9A}" destId="{D786776D-6382-4994-9E21-85A269E6F8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F53B48A-D6CC-49D3-B74B-1325755FA6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AC8FC2-2581-4DC4-B15F-0F7731AA42E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0" dirty="0"/>
            <a:t>Safety</a:t>
          </a:r>
        </a:p>
      </dgm:t>
    </dgm:pt>
    <dgm:pt modelId="{7CB72D39-E4BB-44D4-AE6B-A112D28CF028}" type="parTrans" cxnId="{6156EDB5-5B3E-4451-AD4C-E3FCD7CF6C8E}">
      <dgm:prSet/>
      <dgm:spPr/>
      <dgm:t>
        <a:bodyPr/>
        <a:lstStyle/>
        <a:p>
          <a:endParaRPr lang="en-US"/>
        </a:p>
      </dgm:t>
    </dgm:pt>
    <dgm:pt modelId="{E0330BE9-4EED-453D-95B2-106AE154AFBA}" type="sibTrans" cxnId="{6156EDB5-5B3E-4451-AD4C-E3FCD7CF6C8E}">
      <dgm:prSet/>
      <dgm:spPr/>
      <dgm:t>
        <a:bodyPr/>
        <a:lstStyle/>
        <a:p>
          <a:endParaRPr lang="en-US"/>
        </a:p>
      </dgm:t>
    </dgm:pt>
    <dgm:pt modelId="{2D52811A-F9BA-42DB-A0CC-FA95E71F852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0" dirty="0"/>
            <a:t>Trustworthiness and Transparency</a:t>
          </a:r>
        </a:p>
      </dgm:t>
    </dgm:pt>
    <dgm:pt modelId="{1092F37C-EB8C-4E2C-87E3-C19971C5DD84}" type="parTrans" cxnId="{9C60CDAD-D2B9-43F0-BBCC-90343DF313B4}">
      <dgm:prSet/>
      <dgm:spPr/>
      <dgm:t>
        <a:bodyPr/>
        <a:lstStyle/>
        <a:p>
          <a:endParaRPr lang="en-US"/>
        </a:p>
      </dgm:t>
    </dgm:pt>
    <dgm:pt modelId="{F6F8E5B2-33BE-4F41-9846-0527153C5C47}" type="sibTrans" cxnId="{9C60CDAD-D2B9-43F0-BBCC-90343DF313B4}">
      <dgm:prSet/>
      <dgm:spPr/>
      <dgm:t>
        <a:bodyPr/>
        <a:lstStyle/>
        <a:p>
          <a:endParaRPr lang="en-US"/>
        </a:p>
      </dgm:t>
    </dgm:pt>
    <dgm:pt modelId="{25C589CD-68C0-4986-9E63-0943CB251C9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0" dirty="0"/>
            <a:t>Peer Support</a:t>
          </a:r>
        </a:p>
      </dgm:t>
    </dgm:pt>
    <dgm:pt modelId="{20AEC6E5-23FC-4AA7-B207-9C07A5668CD4}" type="parTrans" cxnId="{8B5FF97A-C99B-489D-BB2F-23ACAEF4D535}">
      <dgm:prSet/>
      <dgm:spPr/>
      <dgm:t>
        <a:bodyPr/>
        <a:lstStyle/>
        <a:p>
          <a:endParaRPr lang="en-US"/>
        </a:p>
      </dgm:t>
    </dgm:pt>
    <dgm:pt modelId="{43A7829A-6AD6-489D-ACC4-9E6C40F94D46}" type="sibTrans" cxnId="{8B5FF97A-C99B-489D-BB2F-23ACAEF4D535}">
      <dgm:prSet/>
      <dgm:spPr/>
      <dgm:t>
        <a:bodyPr/>
        <a:lstStyle/>
        <a:p>
          <a:endParaRPr lang="en-US"/>
        </a:p>
      </dgm:t>
    </dgm:pt>
    <dgm:pt modelId="{135C1722-D352-49D9-97B3-71C068095C79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0" dirty="0"/>
            <a:t>Collaboration and Mutuality</a:t>
          </a:r>
        </a:p>
      </dgm:t>
    </dgm:pt>
    <dgm:pt modelId="{AAB445FC-1A6C-40DD-AA4B-1B6993B8CE68}" type="parTrans" cxnId="{48F76675-4397-4577-B38D-ECFD08FF23AE}">
      <dgm:prSet/>
      <dgm:spPr/>
      <dgm:t>
        <a:bodyPr/>
        <a:lstStyle/>
        <a:p>
          <a:endParaRPr lang="en-US"/>
        </a:p>
      </dgm:t>
    </dgm:pt>
    <dgm:pt modelId="{CF746622-EE3C-4636-8DBF-19730A73A022}" type="sibTrans" cxnId="{48F76675-4397-4577-B38D-ECFD08FF23AE}">
      <dgm:prSet/>
      <dgm:spPr/>
      <dgm:t>
        <a:bodyPr/>
        <a:lstStyle/>
        <a:p>
          <a:endParaRPr lang="en-US"/>
        </a:p>
      </dgm:t>
    </dgm:pt>
    <dgm:pt modelId="{7FC82C16-28DF-414E-BD11-D92C016FBEF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0" dirty="0"/>
            <a:t>Empowerment, Voice, and Choice</a:t>
          </a:r>
        </a:p>
      </dgm:t>
    </dgm:pt>
    <dgm:pt modelId="{1005DC02-7DF8-4C5F-94CF-EEEF1E0BC27F}" type="parTrans" cxnId="{0090574F-EC8B-48CC-80BE-D505B025A083}">
      <dgm:prSet/>
      <dgm:spPr/>
      <dgm:t>
        <a:bodyPr/>
        <a:lstStyle/>
        <a:p>
          <a:endParaRPr lang="en-US"/>
        </a:p>
      </dgm:t>
    </dgm:pt>
    <dgm:pt modelId="{4F6425D3-383A-4FE2-8222-8F5A578B57DA}" type="sibTrans" cxnId="{0090574F-EC8B-48CC-80BE-D505B025A083}">
      <dgm:prSet/>
      <dgm:spPr/>
      <dgm:t>
        <a:bodyPr/>
        <a:lstStyle/>
        <a:p>
          <a:endParaRPr lang="en-US"/>
        </a:p>
      </dgm:t>
    </dgm:pt>
    <dgm:pt modelId="{DC851887-C40A-4E1D-B7AA-F8D53ED39D8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0" dirty="0"/>
            <a:t>Cultural, Historical, and Gender Issues</a:t>
          </a:r>
        </a:p>
      </dgm:t>
    </dgm:pt>
    <dgm:pt modelId="{E6256540-022D-4DE9-95A7-0AF5C4D91C2D}" type="parTrans" cxnId="{A0FE2472-B0CE-4D80-A11B-AF2C7709A6C7}">
      <dgm:prSet/>
      <dgm:spPr/>
      <dgm:t>
        <a:bodyPr/>
        <a:lstStyle/>
        <a:p>
          <a:endParaRPr lang="en-US"/>
        </a:p>
      </dgm:t>
    </dgm:pt>
    <dgm:pt modelId="{A025D877-269F-417E-B582-31ACCB59731D}" type="sibTrans" cxnId="{A0FE2472-B0CE-4D80-A11B-AF2C7709A6C7}">
      <dgm:prSet/>
      <dgm:spPr/>
      <dgm:t>
        <a:bodyPr/>
        <a:lstStyle/>
        <a:p>
          <a:endParaRPr lang="en-US"/>
        </a:p>
      </dgm:t>
    </dgm:pt>
    <dgm:pt modelId="{4568D984-82DB-477A-9DB1-732B37DC87AD}" type="pres">
      <dgm:prSet presAssocID="{6F53B48A-D6CC-49D3-B74B-1325755FA6C8}" presName="diagram" presStyleCnt="0">
        <dgm:presLayoutVars>
          <dgm:dir/>
          <dgm:resizeHandles val="exact"/>
        </dgm:presLayoutVars>
      </dgm:prSet>
      <dgm:spPr/>
    </dgm:pt>
    <dgm:pt modelId="{5378CD73-F2F6-4537-AFB3-B0C9FD27814C}" type="pres">
      <dgm:prSet presAssocID="{2AAC8FC2-2581-4DC4-B15F-0F7731AA42E5}" presName="node" presStyleLbl="node1" presStyleIdx="0" presStyleCnt="6">
        <dgm:presLayoutVars>
          <dgm:bulletEnabled val="1"/>
        </dgm:presLayoutVars>
      </dgm:prSet>
      <dgm:spPr/>
    </dgm:pt>
    <dgm:pt modelId="{89BF7578-07B8-4EDB-B53B-25094B673D36}" type="pres">
      <dgm:prSet presAssocID="{E0330BE9-4EED-453D-95B2-106AE154AFBA}" presName="sibTrans" presStyleCnt="0"/>
      <dgm:spPr/>
    </dgm:pt>
    <dgm:pt modelId="{FDBA9291-095A-497F-B5E7-77C735AD56F7}" type="pres">
      <dgm:prSet presAssocID="{2D52811A-F9BA-42DB-A0CC-FA95E71F8523}" presName="node" presStyleLbl="node1" presStyleIdx="1" presStyleCnt="6">
        <dgm:presLayoutVars>
          <dgm:bulletEnabled val="1"/>
        </dgm:presLayoutVars>
      </dgm:prSet>
      <dgm:spPr/>
    </dgm:pt>
    <dgm:pt modelId="{6B25CB49-C167-4305-964B-5C284C7E44F7}" type="pres">
      <dgm:prSet presAssocID="{F6F8E5B2-33BE-4F41-9846-0527153C5C47}" presName="sibTrans" presStyleCnt="0"/>
      <dgm:spPr/>
    </dgm:pt>
    <dgm:pt modelId="{63104F3C-6FEA-4CBF-BF36-5F4CFD238742}" type="pres">
      <dgm:prSet presAssocID="{25C589CD-68C0-4986-9E63-0943CB251C95}" presName="node" presStyleLbl="node1" presStyleIdx="2" presStyleCnt="6">
        <dgm:presLayoutVars>
          <dgm:bulletEnabled val="1"/>
        </dgm:presLayoutVars>
      </dgm:prSet>
      <dgm:spPr/>
    </dgm:pt>
    <dgm:pt modelId="{36CEC3F7-BA1E-4CFB-86EE-59DA0366AA7F}" type="pres">
      <dgm:prSet presAssocID="{43A7829A-6AD6-489D-ACC4-9E6C40F94D46}" presName="sibTrans" presStyleCnt="0"/>
      <dgm:spPr/>
    </dgm:pt>
    <dgm:pt modelId="{724770D8-F3F7-46B0-AC44-565682F4F5CD}" type="pres">
      <dgm:prSet presAssocID="{135C1722-D352-49D9-97B3-71C068095C79}" presName="node" presStyleLbl="node1" presStyleIdx="3" presStyleCnt="6">
        <dgm:presLayoutVars>
          <dgm:bulletEnabled val="1"/>
        </dgm:presLayoutVars>
      </dgm:prSet>
      <dgm:spPr/>
    </dgm:pt>
    <dgm:pt modelId="{A8AE9EE9-F004-4FF1-B662-707A64EC63B7}" type="pres">
      <dgm:prSet presAssocID="{CF746622-EE3C-4636-8DBF-19730A73A022}" presName="sibTrans" presStyleCnt="0"/>
      <dgm:spPr/>
    </dgm:pt>
    <dgm:pt modelId="{AC05CF46-8C33-4A2B-9D9F-372423BEAA10}" type="pres">
      <dgm:prSet presAssocID="{7FC82C16-28DF-414E-BD11-D92C016FBEFF}" presName="node" presStyleLbl="node1" presStyleIdx="4" presStyleCnt="6">
        <dgm:presLayoutVars>
          <dgm:bulletEnabled val="1"/>
        </dgm:presLayoutVars>
      </dgm:prSet>
      <dgm:spPr/>
    </dgm:pt>
    <dgm:pt modelId="{8A82D445-9F0B-427C-9A7B-676E3BA13B04}" type="pres">
      <dgm:prSet presAssocID="{4F6425D3-383A-4FE2-8222-8F5A578B57DA}" presName="sibTrans" presStyleCnt="0"/>
      <dgm:spPr/>
    </dgm:pt>
    <dgm:pt modelId="{B754E2EA-C161-457F-86A8-549ABAAC43AD}" type="pres">
      <dgm:prSet presAssocID="{DC851887-C40A-4E1D-B7AA-F8D53ED39D8B}" presName="node" presStyleLbl="node1" presStyleIdx="5" presStyleCnt="6">
        <dgm:presLayoutVars>
          <dgm:bulletEnabled val="1"/>
        </dgm:presLayoutVars>
      </dgm:prSet>
      <dgm:spPr/>
    </dgm:pt>
  </dgm:ptLst>
  <dgm:cxnLst>
    <dgm:cxn modelId="{8DD26105-A652-46A0-9FA9-8CDDF95CE6AA}" type="presOf" srcId="{2D52811A-F9BA-42DB-A0CC-FA95E71F8523}" destId="{FDBA9291-095A-497F-B5E7-77C735AD56F7}" srcOrd="0" destOrd="0" presId="urn:microsoft.com/office/officeart/2005/8/layout/default"/>
    <dgm:cxn modelId="{986C3F2A-BD76-4BCD-946F-AAA0BEE3EC68}" type="presOf" srcId="{25C589CD-68C0-4986-9E63-0943CB251C95}" destId="{63104F3C-6FEA-4CBF-BF36-5F4CFD238742}" srcOrd="0" destOrd="0" presId="urn:microsoft.com/office/officeart/2005/8/layout/default"/>
    <dgm:cxn modelId="{5D25A438-8958-4177-B620-7EA46D1BAE60}" type="presOf" srcId="{135C1722-D352-49D9-97B3-71C068095C79}" destId="{724770D8-F3F7-46B0-AC44-565682F4F5CD}" srcOrd="0" destOrd="0" presId="urn:microsoft.com/office/officeart/2005/8/layout/default"/>
    <dgm:cxn modelId="{E044756E-C487-4353-B0DE-CC4155DD7271}" type="presOf" srcId="{2AAC8FC2-2581-4DC4-B15F-0F7731AA42E5}" destId="{5378CD73-F2F6-4537-AFB3-B0C9FD27814C}" srcOrd="0" destOrd="0" presId="urn:microsoft.com/office/officeart/2005/8/layout/default"/>
    <dgm:cxn modelId="{0090574F-EC8B-48CC-80BE-D505B025A083}" srcId="{6F53B48A-D6CC-49D3-B74B-1325755FA6C8}" destId="{7FC82C16-28DF-414E-BD11-D92C016FBEFF}" srcOrd="4" destOrd="0" parTransId="{1005DC02-7DF8-4C5F-94CF-EEEF1E0BC27F}" sibTransId="{4F6425D3-383A-4FE2-8222-8F5A578B57DA}"/>
    <dgm:cxn modelId="{A0FE2472-B0CE-4D80-A11B-AF2C7709A6C7}" srcId="{6F53B48A-D6CC-49D3-B74B-1325755FA6C8}" destId="{DC851887-C40A-4E1D-B7AA-F8D53ED39D8B}" srcOrd="5" destOrd="0" parTransId="{E6256540-022D-4DE9-95A7-0AF5C4D91C2D}" sibTransId="{A025D877-269F-417E-B582-31ACCB59731D}"/>
    <dgm:cxn modelId="{48F76675-4397-4577-B38D-ECFD08FF23AE}" srcId="{6F53B48A-D6CC-49D3-B74B-1325755FA6C8}" destId="{135C1722-D352-49D9-97B3-71C068095C79}" srcOrd="3" destOrd="0" parTransId="{AAB445FC-1A6C-40DD-AA4B-1B6993B8CE68}" sibTransId="{CF746622-EE3C-4636-8DBF-19730A73A022}"/>
    <dgm:cxn modelId="{8B5FF97A-C99B-489D-BB2F-23ACAEF4D535}" srcId="{6F53B48A-D6CC-49D3-B74B-1325755FA6C8}" destId="{25C589CD-68C0-4986-9E63-0943CB251C95}" srcOrd="2" destOrd="0" parTransId="{20AEC6E5-23FC-4AA7-B207-9C07A5668CD4}" sibTransId="{43A7829A-6AD6-489D-ACC4-9E6C40F94D46}"/>
    <dgm:cxn modelId="{9C60CDAD-D2B9-43F0-BBCC-90343DF313B4}" srcId="{6F53B48A-D6CC-49D3-B74B-1325755FA6C8}" destId="{2D52811A-F9BA-42DB-A0CC-FA95E71F8523}" srcOrd="1" destOrd="0" parTransId="{1092F37C-EB8C-4E2C-87E3-C19971C5DD84}" sibTransId="{F6F8E5B2-33BE-4F41-9846-0527153C5C47}"/>
    <dgm:cxn modelId="{0FCFE0B1-A6B5-49B3-BC8F-1147F82E6AB8}" type="presOf" srcId="{7FC82C16-28DF-414E-BD11-D92C016FBEFF}" destId="{AC05CF46-8C33-4A2B-9D9F-372423BEAA10}" srcOrd="0" destOrd="0" presId="urn:microsoft.com/office/officeart/2005/8/layout/default"/>
    <dgm:cxn modelId="{BDBCC3B5-CB1F-4A4C-A1E5-7AFF405F8A26}" type="presOf" srcId="{DC851887-C40A-4E1D-B7AA-F8D53ED39D8B}" destId="{B754E2EA-C161-457F-86A8-549ABAAC43AD}" srcOrd="0" destOrd="0" presId="urn:microsoft.com/office/officeart/2005/8/layout/default"/>
    <dgm:cxn modelId="{6156EDB5-5B3E-4451-AD4C-E3FCD7CF6C8E}" srcId="{6F53B48A-D6CC-49D3-B74B-1325755FA6C8}" destId="{2AAC8FC2-2581-4DC4-B15F-0F7731AA42E5}" srcOrd="0" destOrd="0" parTransId="{7CB72D39-E4BB-44D4-AE6B-A112D28CF028}" sibTransId="{E0330BE9-4EED-453D-95B2-106AE154AFBA}"/>
    <dgm:cxn modelId="{367AF3CD-989E-4D44-BD8D-14013ACB4F7A}" type="presOf" srcId="{6F53B48A-D6CC-49D3-B74B-1325755FA6C8}" destId="{4568D984-82DB-477A-9DB1-732B37DC87AD}" srcOrd="0" destOrd="0" presId="urn:microsoft.com/office/officeart/2005/8/layout/default"/>
    <dgm:cxn modelId="{EAB1F1A7-82FA-4353-9073-7160A4543322}" type="presParOf" srcId="{4568D984-82DB-477A-9DB1-732B37DC87AD}" destId="{5378CD73-F2F6-4537-AFB3-B0C9FD27814C}" srcOrd="0" destOrd="0" presId="urn:microsoft.com/office/officeart/2005/8/layout/default"/>
    <dgm:cxn modelId="{1D4439CA-A1F0-4B3A-A7D9-ED27139A0EF0}" type="presParOf" srcId="{4568D984-82DB-477A-9DB1-732B37DC87AD}" destId="{89BF7578-07B8-4EDB-B53B-25094B673D36}" srcOrd="1" destOrd="0" presId="urn:microsoft.com/office/officeart/2005/8/layout/default"/>
    <dgm:cxn modelId="{FA34997D-5A6A-4395-8F1C-0BB0A5D5D8AB}" type="presParOf" srcId="{4568D984-82DB-477A-9DB1-732B37DC87AD}" destId="{FDBA9291-095A-497F-B5E7-77C735AD56F7}" srcOrd="2" destOrd="0" presId="urn:microsoft.com/office/officeart/2005/8/layout/default"/>
    <dgm:cxn modelId="{9A50DC6D-5962-44B7-B87D-F790269F6C7E}" type="presParOf" srcId="{4568D984-82DB-477A-9DB1-732B37DC87AD}" destId="{6B25CB49-C167-4305-964B-5C284C7E44F7}" srcOrd="3" destOrd="0" presId="urn:microsoft.com/office/officeart/2005/8/layout/default"/>
    <dgm:cxn modelId="{8A71D0D6-CFB7-4D22-B1CC-C093728D1315}" type="presParOf" srcId="{4568D984-82DB-477A-9DB1-732B37DC87AD}" destId="{63104F3C-6FEA-4CBF-BF36-5F4CFD238742}" srcOrd="4" destOrd="0" presId="urn:microsoft.com/office/officeart/2005/8/layout/default"/>
    <dgm:cxn modelId="{DC237D1F-B74D-4835-8557-4E7AF63C96CB}" type="presParOf" srcId="{4568D984-82DB-477A-9DB1-732B37DC87AD}" destId="{36CEC3F7-BA1E-4CFB-86EE-59DA0366AA7F}" srcOrd="5" destOrd="0" presId="urn:microsoft.com/office/officeart/2005/8/layout/default"/>
    <dgm:cxn modelId="{416D0B80-3A63-471D-BBCB-A6EFC1FA6E45}" type="presParOf" srcId="{4568D984-82DB-477A-9DB1-732B37DC87AD}" destId="{724770D8-F3F7-46B0-AC44-565682F4F5CD}" srcOrd="6" destOrd="0" presId="urn:microsoft.com/office/officeart/2005/8/layout/default"/>
    <dgm:cxn modelId="{E40D744E-BFC8-493A-875F-B89ED7F6D1BC}" type="presParOf" srcId="{4568D984-82DB-477A-9DB1-732B37DC87AD}" destId="{A8AE9EE9-F004-4FF1-B662-707A64EC63B7}" srcOrd="7" destOrd="0" presId="urn:microsoft.com/office/officeart/2005/8/layout/default"/>
    <dgm:cxn modelId="{DFBDFD0B-CD71-4768-9EAA-4D2C1BBD8BC8}" type="presParOf" srcId="{4568D984-82DB-477A-9DB1-732B37DC87AD}" destId="{AC05CF46-8C33-4A2B-9D9F-372423BEAA10}" srcOrd="8" destOrd="0" presId="urn:microsoft.com/office/officeart/2005/8/layout/default"/>
    <dgm:cxn modelId="{3A994081-ADAF-4249-BEB5-2323A29BBBEA}" type="presParOf" srcId="{4568D984-82DB-477A-9DB1-732B37DC87AD}" destId="{8A82D445-9F0B-427C-9A7B-676E3BA13B04}" srcOrd="9" destOrd="0" presId="urn:microsoft.com/office/officeart/2005/8/layout/default"/>
    <dgm:cxn modelId="{147D5441-0F0E-498F-B533-94408062E328}" type="presParOf" srcId="{4568D984-82DB-477A-9DB1-732B37DC87AD}" destId="{B754E2EA-C161-457F-86A8-549ABAAC43A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20FF8B6-9966-4122-9330-FBF58D860FD5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8003F0-079D-4C45-8D09-8499E470A11E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2800" b="0" dirty="0"/>
            <a:t>For participants</a:t>
          </a:r>
        </a:p>
      </dgm:t>
    </dgm:pt>
    <dgm:pt modelId="{FFD568F0-6ECC-4DB6-AD74-B45773CFEE7F}" type="parTrans" cxnId="{7D7E0F3E-D15A-448B-9DFC-E52666491A00}">
      <dgm:prSet/>
      <dgm:spPr/>
      <dgm:t>
        <a:bodyPr/>
        <a:lstStyle/>
        <a:p>
          <a:endParaRPr lang="en-US"/>
        </a:p>
      </dgm:t>
    </dgm:pt>
    <dgm:pt modelId="{081BF4B5-A3DE-4D1C-A7A0-0D59646C4E91}" type="sibTrans" cxnId="{7D7E0F3E-D15A-448B-9DFC-E52666491A00}">
      <dgm:prSet/>
      <dgm:spPr/>
      <dgm:t>
        <a:bodyPr/>
        <a:lstStyle/>
        <a:p>
          <a:endParaRPr lang="en-US"/>
        </a:p>
      </dgm:t>
    </dgm:pt>
    <dgm:pt modelId="{2CACD726-E3F7-469D-B806-022704B5CDE9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2000" i="0" dirty="0"/>
            <a:t>“Safety” generally means maximizing control over their own lives.</a:t>
          </a:r>
        </a:p>
      </dgm:t>
    </dgm:pt>
    <dgm:pt modelId="{6B4A3F84-9CA2-42D9-82C0-E37E4DC401CE}" type="parTrans" cxnId="{072FC10B-1CAE-41E2-AFFE-4FD04C587040}">
      <dgm:prSet/>
      <dgm:spPr/>
      <dgm:t>
        <a:bodyPr/>
        <a:lstStyle/>
        <a:p>
          <a:endParaRPr lang="en-US"/>
        </a:p>
      </dgm:t>
    </dgm:pt>
    <dgm:pt modelId="{E18E3397-6209-441B-8A19-48F56CA9E7BA}" type="sibTrans" cxnId="{072FC10B-1CAE-41E2-AFFE-4FD04C587040}">
      <dgm:prSet/>
      <dgm:spPr/>
      <dgm:t>
        <a:bodyPr/>
        <a:lstStyle/>
        <a:p>
          <a:endParaRPr lang="en-US"/>
        </a:p>
      </dgm:t>
    </dgm:pt>
    <dgm:pt modelId="{4F365D72-72DD-43A8-8F7F-14E68E9DD8A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2800" b="0" dirty="0"/>
            <a:t>For staff</a:t>
          </a:r>
          <a:endParaRPr lang="en-US" sz="3600" b="0" dirty="0"/>
        </a:p>
      </dgm:t>
    </dgm:pt>
    <dgm:pt modelId="{E61E31D4-D934-4C2B-9283-253A17015591}" type="parTrans" cxnId="{F4C9CEA1-6BF3-4BEB-B1DE-B9A959C8DBC3}">
      <dgm:prSet/>
      <dgm:spPr/>
      <dgm:t>
        <a:bodyPr/>
        <a:lstStyle/>
        <a:p>
          <a:endParaRPr lang="en-US"/>
        </a:p>
      </dgm:t>
    </dgm:pt>
    <dgm:pt modelId="{AB701EB7-8316-4C3D-951A-555CEA3BAF01}" type="sibTrans" cxnId="{F4C9CEA1-6BF3-4BEB-B1DE-B9A959C8DBC3}">
      <dgm:prSet/>
      <dgm:spPr/>
      <dgm:t>
        <a:bodyPr/>
        <a:lstStyle/>
        <a:p>
          <a:endParaRPr lang="en-US"/>
        </a:p>
      </dgm:t>
    </dgm:pt>
    <dgm:pt modelId="{5A687E2C-E84E-4796-B520-945F83E70FE6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2000" i="0" dirty="0"/>
            <a:t>“Safety” generally means maximizing control over the service environment and minimizing risk.</a:t>
          </a:r>
        </a:p>
      </dgm:t>
    </dgm:pt>
    <dgm:pt modelId="{09E96FB1-C8FC-4AB7-B7C0-184E7D22CD4E}" type="parTrans" cxnId="{EC0D062F-2101-4F4D-8E5C-28DB6F58C406}">
      <dgm:prSet/>
      <dgm:spPr/>
      <dgm:t>
        <a:bodyPr/>
        <a:lstStyle/>
        <a:p>
          <a:endParaRPr lang="en-US"/>
        </a:p>
      </dgm:t>
    </dgm:pt>
    <dgm:pt modelId="{6D6D307C-457F-4C4D-86ED-633CC1776D94}" type="sibTrans" cxnId="{EC0D062F-2101-4F4D-8E5C-28DB6F58C406}">
      <dgm:prSet/>
      <dgm:spPr/>
      <dgm:t>
        <a:bodyPr/>
        <a:lstStyle/>
        <a:p>
          <a:endParaRPr lang="en-US"/>
        </a:p>
      </dgm:t>
    </dgm:pt>
    <dgm:pt modelId="{AE4CA298-7987-4379-9D9B-FED8AF0791FA}" type="pres">
      <dgm:prSet presAssocID="{F20FF8B6-9966-4122-9330-FBF58D860FD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D6AE062-D321-4BFB-B1A6-CAB0B5C866DC}" type="pres">
      <dgm:prSet presAssocID="{A28003F0-079D-4C45-8D09-8499E470A11E}" presName="horFlow" presStyleCnt="0"/>
      <dgm:spPr/>
    </dgm:pt>
    <dgm:pt modelId="{3F5974BC-5E9A-42C6-AC09-E01C39CA2727}" type="pres">
      <dgm:prSet presAssocID="{A28003F0-079D-4C45-8D09-8499E470A11E}" presName="bigChev" presStyleLbl="node1" presStyleIdx="0" presStyleCnt="2" custScaleX="226678" custScaleY="217558" custLinFactNeighborX="-287" custLinFactNeighborY="0"/>
      <dgm:spPr/>
    </dgm:pt>
    <dgm:pt modelId="{B86E2E01-03D4-4318-9A2D-335822D6963B}" type="pres">
      <dgm:prSet presAssocID="{6B4A3F84-9CA2-42D9-82C0-E37E4DC401CE}" presName="parTrans" presStyleCnt="0"/>
      <dgm:spPr/>
    </dgm:pt>
    <dgm:pt modelId="{5F9598D1-D0BA-4B7E-9562-87EF33D6F322}" type="pres">
      <dgm:prSet presAssocID="{2CACD726-E3F7-469D-B806-022704B5CDE9}" presName="node" presStyleLbl="alignAccFollowNode1" presStyleIdx="0" presStyleCnt="2" custScaleX="366966" custScaleY="262118" custLinFactX="-1072" custLinFactNeighborX="-100000" custLinFactNeighborY="19841">
        <dgm:presLayoutVars>
          <dgm:bulletEnabled val="1"/>
        </dgm:presLayoutVars>
      </dgm:prSet>
      <dgm:spPr/>
    </dgm:pt>
    <dgm:pt modelId="{7259D01F-787B-4C50-97DC-352C2EDDC0AB}" type="pres">
      <dgm:prSet presAssocID="{A28003F0-079D-4C45-8D09-8499E470A11E}" presName="vSp" presStyleCnt="0"/>
      <dgm:spPr/>
    </dgm:pt>
    <dgm:pt modelId="{12464E80-F9F6-4E5F-9781-58BC04CA44F5}" type="pres">
      <dgm:prSet presAssocID="{4F365D72-72DD-43A8-8F7F-14E68E9DD8AD}" presName="horFlow" presStyleCnt="0"/>
      <dgm:spPr/>
    </dgm:pt>
    <dgm:pt modelId="{DEFB755A-E56E-4C67-9583-C37938A884F5}" type="pres">
      <dgm:prSet presAssocID="{4F365D72-72DD-43A8-8F7F-14E68E9DD8AD}" presName="bigChev" presStyleLbl="node1" presStyleIdx="1" presStyleCnt="2" custScaleX="234976" custScaleY="217558" custLinFactNeighborX="-287" custLinFactNeighborY="63536"/>
      <dgm:spPr/>
    </dgm:pt>
    <dgm:pt modelId="{B5BF3338-F39B-419C-9EBF-C4F41DCCF763}" type="pres">
      <dgm:prSet presAssocID="{09E96FB1-C8FC-4AB7-B7C0-184E7D22CD4E}" presName="parTrans" presStyleCnt="0"/>
      <dgm:spPr/>
    </dgm:pt>
    <dgm:pt modelId="{C84E87C5-4056-4F43-8556-2AA61DBF4692}" type="pres">
      <dgm:prSet presAssocID="{5A687E2C-E84E-4796-B520-945F83E70FE6}" presName="node" presStyleLbl="alignAccFollowNode1" presStyleIdx="1" presStyleCnt="2" custScaleX="363634" custScaleY="262118" custLinFactNeighborX="-77286" custLinFactNeighborY="64794">
        <dgm:presLayoutVars>
          <dgm:bulletEnabled val="1"/>
        </dgm:presLayoutVars>
      </dgm:prSet>
      <dgm:spPr/>
    </dgm:pt>
  </dgm:ptLst>
  <dgm:cxnLst>
    <dgm:cxn modelId="{072FC10B-1CAE-41E2-AFFE-4FD04C587040}" srcId="{A28003F0-079D-4C45-8D09-8499E470A11E}" destId="{2CACD726-E3F7-469D-B806-022704B5CDE9}" srcOrd="0" destOrd="0" parTransId="{6B4A3F84-9CA2-42D9-82C0-E37E4DC401CE}" sibTransId="{E18E3397-6209-441B-8A19-48F56CA9E7BA}"/>
    <dgm:cxn modelId="{D7AA7C0E-4396-49C9-9184-75F77047F0E6}" type="presOf" srcId="{5A687E2C-E84E-4796-B520-945F83E70FE6}" destId="{C84E87C5-4056-4F43-8556-2AA61DBF4692}" srcOrd="0" destOrd="0" presId="urn:microsoft.com/office/officeart/2005/8/layout/lProcess3"/>
    <dgm:cxn modelId="{EC0D062F-2101-4F4D-8E5C-28DB6F58C406}" srcId="{4F365D72-72DD-43A8-8F7F-14E68E9DD8AD}" destId="{5A687E2C-E84E-4796-B520-945F83E70FE6}" srcOrd="0" destOrd="0" parTransId="{09E96FB1-C8FC-4AB7-B7C0-184E7D22CD4E}" sibTransId="{6D6D307C-457F-4C4D-86ED-633CC1776D94}"/>
    <dgm:cxn modelId="{7D7E0F3E-D15A-448B-9DFC-E52666491A00}" srcId="{F20FF8B6-9966-4122-9330-FBF58D860FD5}" destId="{A28003F0-079D-4C45-8D09-8499E470A11E}" srcOrd="0" destOrd="0" parTransId="{FFD568F0-6ECC-4DB6-AD74-B45773CFEE7F}" sibTransId="{081BF4B5-A3DE-4D1C-A7A0-0D59646C4E91}"/>
    <dgm:cxn modelId="{D50D9F71-B398-47B9-9E3F-E8F2DC7E2E3E}" type="presOf" srcId="{F20FF8B6-9966-4122-9330-FBF58D860FD5}" destId="{AE4CA298-7987-4379-9D9B-FED8AF0791FA}" srcOrd="0" destOrd="0" presId="urn:microsoft.com/office/officeart/2005/8/layout/lProcess3"/>
    <dgm:cxn modelId="{36DCE998-91F1-4DA2-8E39-F45C1F64DA9F}" type="presOf" srcId="{2CACD726-E3F7-469D-B806-022704B5CDE9}" destId="{5F9598D1-D0BA-4B7E-9562-87EF33D6F322}" srcOrd="0" destOrd="0" presId="urn:microsoft.com/office/officeart/2005/8/layout/lProcess3"/>
    <dgm:cxn modelId="{F4C9CEA1-6BF3-4BEB-B1DE-B9A959C8DBC3}" srcId="{F20FF8B6-9966-4122-9330-FBF58D860FD5}" destId="{4F365D72-72DD-43A8-8F7F-14E68E9DD8AD}" srcOrd="1" destOrd="0" parTransId="{E61E31D4-D934-4C2B-9283-253A17015591}" sibTransId="{AB701EB7-8316-4C3D-951A-555CEA3BAF01}"/>
    <dgm:cxn modelId="{64B1FBC2-C663-4638-8246-D98C71DECBAE}" type="presOf" srcId="{A28003F0-079D-4C45-8D09-8499E470A11E}" destId="{3F5974BC-5E9A-42C6-AC09-E01C39CA2727}" srcOrd="0" destOrd="0" presId="urn:microsoft.com/office/officeart/2005/8/layout/lProcess3"/>
    <dgm:cxn modelId="{59AFF7F9-98FA-417E-BF40-859E02F46C41}" type="presOf" srcId="{4F365D72-72DD-43A8-8F7F-14E68E9DD8AD}" destId="{DEFB755A-E56E-4C67-9583-C37938A884F5}" srcOrd="0" destOrd="0" presId="urn:microsoft.com/office/officeart/2005/8/layout/lProcess3"/>
    <dgm:cxn modelId="{9AABCACB-E383-4CED-BDBD-5CCB362CAD78}" type="presParOf" srcId="{AE4CA298-7987-4379-9D9B-FED8AF0791FA}" destId="{DD6AE062-D321-4BFB-B1A6-CAB0B5C866DC}" srcOrd="0" destOrd="0" presId="urn:microsoft.com/office/officeart/2005/8/layout/lProcess3"/>
    <dgm:cxn modelId="{A11FD1D4-2467-4207-A734-195623DCD94E}" type="presParOf" srcId="{DD6AE062-D321-4BFB-B1A6-CAB0B5C866DC}" destId="{3F5974BC-5E9A-42C6-AC09-E01C39CA2727}" srcOrd="0" destOrd="0" presId="urn:microsoft.com/office/officeart/2005/8/layout/lProcess3"/>
    <dgm:cxn modelId="{E2EA23FD-65C2-446D-AA97-7DD09ABEAAEF}" type="presParOf" srcId="{DD6AE062-D321-4BFB-B1A6-CAB0B5C866DC}" destId="{B86E2E01-03D4-4318-9A2D-335822D6963B}" srcOrd="1" destOrd="0" presId="urn:microsoft.com/office/officeart/2005/8/layout/lProcess3"/>
    <dgm:cxn modelId="{BC4222A0-87C3-4E6D-8DF5-A7772AD5FD3F}" type="presParOf" srcId="{DD6AE062-D321-4BFB-B1A6-CAB0B5C866DC}" destId="{5F9598D1-D0BA-4B7E-9562-87EF33D6F322}" srcOrd="2" destOrd="0" presId="urn:microsoft.com/office/officeart/2005/8/layout/lProcess3"/>
    <dgm:cxn modelId="{844B044D-59E7-4D92-8BFD-926BE62B2588}" type="presParOf" srcId="{AE4CA298-7987-4379-9D9B-FED8AF0791FA}" destId="{7259D01F-787B-4C50-97DC-352C2EDDC0AB}" srcOrd="1" destOrd="0" presId="urn:microsoft.com/office/officeart/2005/8/layout/lProcess3"/>
    <dgm:cxn modelId="{FFF316C0-3D17-4735-9340-827D9804B230}" type="presParOf" srcId="{AE4CA298-7987-4379-9D9B-FED8AF0791FA}" destId="{12464E80-F9F6-4E5F-9781-58BC04CA44F5}" srcOrd="2" destOrd="0" presId="urn:microsoft.com/office/officeart/2005/8/layout/lProcess3"/>
    <dgm:cxn modelId="{ADE64086-A2F7-4C38-9F6D-FB6AA10F24FF}" type="presParOf" srcId="{12464E80-F9F6-4E5F-9781-58BC04CA44F5}" destId="{DEFB755A-E56E-4C67-9583-C37938A884F5}" srcOrd="0" destOrd="0" presId="urn:microsoft.com/office/officeart/2005/8/layout/lProcess3"/>
    <dgm:cxn modelId="{3794C0BA-FD66-401C-9EC8-27B09640AF3A}" type="presParOf" srcId="{12464E80-F9F6-4E5F-9781-58BC04CA44F5}" destId="{B5BF3338-F39B-419C-9EBF-C4F41DCCF763}" srcOrd="1" destOrd="0" presId="urn:microsoft.com/office/officeart/2005/8/layout/lProcess3"/>
    <dgm:cxn modelId="{D8122284-90A9-4CD7-9691-97F6B7AD08B6}" type="presParOf" srcId="{12464E80-F9F6-4E5F-9781-58BC04CA44F5}" destId="{C84E87C5-4056-4F43-8556-2AA61DBF469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EBC3F89-934C-4422-B4BA-F9177EAF11F7}" type="doc">
      <dgm:prSet loTypeId="urn:microsoft.com/office/officeart/2005/8/layout/venn1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5E9994-CB36-4E7D-956E-FDB0EA201DFD}" type="pres">
      <dgm:prSet presAssocID="{FEBC3F89-934C-4422-B4BA-F9177EAF11F7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58B186CE-BFBD-4FD0-9725-9AB17E142777}" type="presOf" srcId="{FEBC3F89-934C-4422-B4BA-F9177EAF11F7}" destId="{5C5E9994-CB36-4E7D-956E-FDB0EA201D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793550-D31A-4521-B20F-E3C133D1DBD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D60AE3-1E5A-4B6B-91AB-FEAA735D98C3}">
      <dgm:prSet/>
      <dgm:spPr/>
      <dgm:t>
        <a:bodyPr/>
        <a:lstStyle/>
        <a:p>
          <a:r>
            <a:rPr lang="en-US" b="0" dirty="0"/>
            <a:t>Making sure people understand their options and lack of options</a:t>
          </a:r>
        </a:p>
      </dgm:t>
    </dgm:pt>
    <dgm:pt modelId="{2133E83F-905F-44EC-85E2-2ABC21E845AD}" type="parTrans" cxnId="{C240324D-F783-4BD0-9274-F2B38DBD8431}">
      <dgm:prSet/>
      <dgm:spPr/>
      <dgm:t>
        <a:bodyPr/>
        <a:lstStyle/>
        <a:p>
          <a:endParaRPr lang="en-US"/>
        </a:p>
      </dgm:t>
    </dgm:pt>
    <dgm:pt modelId="{A00777DA-2583-4593-AD72-884739FD03AC}" type="sibTrans" cxnId="{C240324D-F783-4BD0-9274-F2B38DBD8431}">
      <dgm:prSet/>
      <dgm:spPr/>
      <dgm:t>
        <a:bodyPr/>
        <a:lstStyle/>
        <a:p>
          <a:endParaRPr lang="en-US"/>
        </a:p>
      </dgm:t>
    </dgm:pt>
    <dgm:pt modelId="{C4B9A8E7-38EA-4F4A-84EC-0AEB83B55880}">
      <dgm:prSet/>
      <dgm:spPr/>
      <dgm:t>
        <a:bodyPr/>
        <a:lstStyle/>
        <a:p>
          <a:r>
            <a:rPr lang="en-US" b="0" dirty="0"/>
            <a:t>Being authentic</a:t>
          </a:r>
        </a:p>
      </dgm:t>
    </dgm:pt>
    <dgm:pt modelId="{B07FD40A-1F5D-4BC4-8CE7-C59929148497}" type="parTrans" cxnId="{E9E6C8E6-D677-4E51-AD9E-90D00E093E8E}">
      <dgm:prSet/>
      <dgm:spPr/>
      <dgm:t>
        <a:bodyPr/>
        <a:lstStyle/>
        <a:p>
          <a:endParaRPr lang="en-US"/>
        </a:p>
      </dgm:t>
    </dgm:pt>
    <dgm:pt modelId="{F9CFDC6A-4669-4CAD-B974-A4D9B49AE1CC}" type="sibTrans" cxnId="{E9E6C8E6-D677-4E51-AD9E-90D00E093E8E}">
      <dgm:prSet/>
      <dgm:spPr/>
      <dgm:t>
        <a:bodyPr/>
        <a:lstStyle/>
        <a:p>
          <a:endParaRPr lang="en-US"/>
        </a:p>
      </dgm:t>
    </dgm:pt>
    <dgm:pt modelId="{09A42717-377C-4045-93BC-30E998078617}">
      <dgm:prSet/>
      <dgm:spPr/>
      <dgm:t>
        <a:bodyPr/>
        <a:lstStyle/>
        <a:p>
          <a:r>
            <a:rPr lang="en-US" b="0" dirty="0"/>
            <a:t>Directly addressing limits to confidentiality</a:t>
          </a:r>
        </a:p>
      </dgm:t>
    </dgm:pt>
    <dgm:pt modelId="{73B88910-5A4B-410E-AB8E-228A8AEF166D}" type="parTrans" cxnId="{1682C18D-2400-40EF-A336-58ED9FAF0275}">
      <dgm:prSet/>
      <dgm:spPr/>
      <dgm:t>
        <a:bodyPr/>
        <a:lstStyle/>
        <a:p>
          <a:endParaRPr lang="en-US"/>
        </a:p>
      </dgm:t>
    </dgm:pt>
    <dgm:pt modelId="{E7BAD1BD-9286-4A53-A26D-91077E2459F3}" type="sibTrans" cxnId="{1682C18D-2400-40EF-A336-58ED9FAF0275}">
      <dgm:prSet/>
      <dgm:spPr/>
      <dgm:t>
        <a:bodyPr/>
        <a:lstStyle/>
        <a:p>
          <a:endParaRPr lang="en-US"/>
        </a:p>
      </dgm:t>
    </dgm:pt>
    <dgm:pt modelId="{0E9D3972-D556-45C9-9962-6FCCCE537DA8}" type="pres">
      <dgm:prSet presAssocID="{98793550-D31A-4521-B20F-E3C133D1DBD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1FEC9F3-5385-4529-941D-63053C8C753E}" type="pres">
      <dgm:prSet presAssocID="{E0D60AE3-1E5A-4B6B-91AB-FEAA735D98C3}" presName="circle1" presStyleLbl="node1" presStyleIdx="0" presStyleCnt="3"/>
      <dgm:spPr>
        <a:solidFill>
          <a:schemeClr val="tx2">
            <a:lumMod val="40000"/>
            <a:lumOff val="60000"/>
          </a:schemeClr>
        </a:solidFill>
      </dgm:spPr>
    </dgm:pt>
    <dgm:pt modelId="{5C8E08DC-4330-4766-8230-B8171E29CF0C}" type="pres">
      <dgm:prSet presAssocID="{E0D60AE3-1E5A-4B6B-91AB-FEAA735D98C3}" presName="space" presStyleCnt="0"/>
      <dgm:spPr/>
    </dgm:pt>
    <dgm:pt modelId="{51A54F83-57E5-4F03-9D58-4974E6C71802}" type="pres">
      <dgm:prSet presAssocID="{E0D60AE3-1E5A-4B6B-91AB-FEAA735D98C3}" presName="rect1" presStyleLbl="alignAcc1" presStyleIdx="0" presStyleCnt="3"/>
      <dgm:spPr/>
    </dgm:pt>
    <dgm:pt modelId="{978A3297-33C6-4864-A285-C6A1E14389A5}" type="pres">
      <dgm:prSet presAssocID="{C4B9A8E7-38EA-4F4A-84EC-0AEB83B55880}" presName="vertSpace2" presStyleLbl="node1" presStyleIdx="0" presStyleCnt="3"/>
      <dgm:spPr/>
    </dgm:pt>
    <dgm:pt modelId="{97C9566C-4C3B-446E-861B-1F74B6D82854}" type="pres">
      <dgm:prSet presAssocID="{C4B9A8E7-38EA-4F4A-84EC-0AEB83B55880}" presName="circle2" presStyleLbl="node1" presStyleIdx="1" presStyleCnt="3"/>
      <dgm:spPr>
        <a:solidFill>
          <a:schemeClr val="tx2">
            <a:lumMod val="60000"/>
            <a:lumOff val="40000"/>
          </a:schemeClr>
        </a:solidFill>
      </dgm:spPr>
    </dgm:pt>
    <dgm:pt modelId="{9433DA44-6561-4B19-AB73-89C8BA14AC93}" type="pres">
      <dgm:prSet presAssocID="{C4B9A8E7-38EA-4F4A-84EC-0AEB83B55880}" presName="rect2" presStyleLbl="alignAcc1" presStyleIdx="1" presStyleCnt="3"/>
      <dgm:spPr/>
    </dgm:pt>
    <dgm:pt modelId="{B8EBF897-6ED4-4A05-870A-6F72D214C0D4}" type="pres">
      <dgm:prSet presAssocID="{09A42717-377C-4045-93BC-30E998078617}" presName="vertSpace3" presStyleLbl="node1" presStyleIdx="1" presStyleCnt="3"/>
      <dgm:spPr/>
    </dgm:pt>
    <dgm:pt modelId="{4A09CF26-A7E7-4F38-8500-BB5498F8B420}" type="pres">
      <dgm:prSet presAssocID="{09A42717-377C-4045-93BC-30E998078617}" presName="circle3" presStyleLbl="node1" presStyleIdx="2" presStyleCnt="3"/>
      <dgm:spPr>
        <a:solidFill>
          <a:schemeClr val="tx2">
            <a:lumMod val="75000"/>
          </a:schemeClr>
        </a:solidFill>
      </dgm:spPr>
    </dgm:pt>
    <dgm:pt modelId="{98B4D448-AA42-485C-9454-AB0BC4549E28}" type="pres">
      <dgm:prSet presAssocID="{09A42717-377C-4045-93BC-30E998078617}" presName="rect3" presStyleLbl="alignAcc1" presStyleIdx="2" presStyleCnt="3"/>
      <dgm:spPr/>
    </dgm:pt>
    <dgm:pt modelId="{837BE208-D368-45DD-9BAF-31349455304A}" type="pres">
      <dgm:prSet presAssocID="{E0D60AE3-1E5A-4B6B-91AB-FEAA735D98C3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954DD520-E6FD-4C29-87F5-9DF0EAE5FB11}" type="pres">
      <dgm:prSet presAssocID="{C4B9A8E7-38EA-4F4A-84EC-0AEB83B55880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4E7C0771-76C4-43E2-BB32-DB01E6C3F190}" type="pres">
      <dgm:prSet presAssocID="{09A42717-377C-4045-93BC-30E998078617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C240324D-F783-4BD0-9274-F2B38DBD8431}" srcId="{98793550-D31A-4521-B20F-E3C133D1DBDE}" destId="{E0D60AE3-1E5A-4B6B-91AB-FEAA735D98C3}" srcOrd="0" destOrd="0" parTransId="{2133E83F-905F-44EC-85E2-2ABC21E845AD}" sibTransId="{A00777DA-2583-4593-AD72-884739FD03AC}"/>
    <dgm:cxn modelId="{0BB2D76E-9FCA-43C2-A43E-5D24B8DF4B1B}" type="presOf" srcId="{98793550-D31A-4521-B20F-E3C133D1DBDE}" destId="{0E9D3972-D556-45C9-9962-6FCCCE537DA8}" srcOrd="0" destOrd="0" presId="urn:microsoft.com/office/officeart/2005/8/layout/target3"/>
    <dgm:cxn modelId="{F1DF467E-9AEE-4BCF-9684-E1C013C75C49}" type="presOf" srcId="{C4B9A8E7-38EA-4F4A-84EC-0AEB83B55880}" destId="{954DD520-E6FD-4C29-87F5-9DF0EAE5FB11}" srcOrd="1" destOrd="0" presId="urn:microsoft.com/office/officeart/2005/8/layout/target3"/>
    <dgm:cxn modelId="{DF270188-B2D3-4A6B-868D-7AC65F1AF0BF}" type="presOf" srcId="{E0D60AE3-1E5A-4B6B-91AB-FEAA735D98C3}" destId="{51A54F83-57E5-4F03-9D58-4974E6C71802}" srcOrd="0" destOrd="0" presId="urn:microsoft.com/office/officeart/2005/8/layout/target3"/>
    <dgm:cxn modelId="{1682C18D-2400-40EF-A336-58ED9FAF0275}" srcId="{98793550-D31A-4521-B20F-E3C133D1DBDE}" destId="{09A42717-377C-4045-93BC-30E998078617}" srcOrd="2" destOrd="0" parTransId="{73B88910-5A4B-410E-AB8E-228A8AEF166D}" sibTransId="{E7BAD1BD-9286-4A53-A26D-91077E2459F3}"/>
    <dgm:cxn modelId="{63C73592-1C87-4ACA-BBB1-5D7E3627C68B}" type="presOf" srcId="{09A42717-377C-4045-93BC-30E998078617}" destId="{98B4D448-AA42-485C-9454-AB0BC4549E28}" srcOrd="0" destOrd="0" presId="urn:microsoft.com/office/officeart/2005/8/layout/target3"/>
    <dgm:cxn modelId="{98A178AC-CD3C-49B8-A8CB-C277112A7435}" type="presOf" srcId="{C4B9A8E7-38EA-4F4A-84EC-0AEB83B55880}" destId="{9433DA44-6561-4B19-AB73-89C8BA14AC93}" srcOrd="0" destOrd="0" presId="urn:microsoft.com/office/officeart/2005/8/layout/target3"/>
    <dgm:cxn modelId="{A745FFB5-DC38-43D9-BB54-23A63FEC6653}" type="presOf" srcId="{09A42717-377C-4045-93BC-30E998078617}" destId="{4E7C0771-76C4-43E2-BB32-DB01E6C3F190}" srcOrd="1" destOrd="0" presId="urn:microsoft.com/office/officeart/2005/8/layout/target3"/>
    <dgm:cxn modelId="{484C4AC7-61CA-4611-8C15-BE32F9B57C2A}" type="presOf" srcId="{E0D60AE3-1E5A-4B6B-91AB-FEAA735D98C3}" destId="{837BE208-D368-45DD-9BAF-31349455304A}" srcOrd="1" destOrd="0" presId="urn:microsoft.com/office/officeart/2005/8/layout/target3"/>
    <dgm:cxn modelId="{E9E6C8E6-D677-4E51-AD9E-90D00E093E8E}" srcId="{98793550-D31A-4521-B20F-E3C133D1DBDE}" destId="{C4B9A8E7-38EA-4F4A-84EC-0AEB83B55880}" srcOrd="1" destOrd="0" parTransId="{B07FD40A-1F5D-4BC4-8CE7-C59929148497}" sibTransId="{F9CFDC6A-4669-4CAD-B974-A4D9B49AE1CC}"/>
    <dgm:cxn modelId="{B88FD017-098C-498C-BF0F-756268407618}" type="presParOf" srcId="{0E9D3972-D556-45C9-9962-6FCCCE537DA8}" destId="{51FEC9F3-5385-4529-941D-63053C8C753E}" srcOrd="0" destOrd="0" presId="urn:microsoft.com/office/officeart/2005/8/layout/target3"/>
    <dgm:cxn modelId="{84ED004A-6901-4884-B269-F005AB30225C}" type="presParOf" srcId="{0E9D3972-D556-45C9-9962-6FCCCE537DA8}" destId="{5C8E08DC-4330-4766-8230-B8171E29CF0C}" srcOrd="1" destOrd="0" presId="urn:microsoft.com/office/officeart/2005/8/layout/target3"/>
    <dgm:cxn modelId="{AD775FF4-CF8D-4B87-9F4C-652AF0009742}" type="presParOf" srcId="{0E9D3972-D556-45C9-9962-6FCCCE537DA8}" destId="{51A54F83-57E5-4F03-9D58-4974E6C71802}" srcOrd="2" destOrd="0" presId="urn:microsoft.com/office/officeart/2005/8/layout/target3"/>
    <dgm:cxn modelId="{67244393-07FF-4508-94BC-2899369239EC}" type="presParOf" srcId="{0E9D3972-D556-45C9-9962-6FCCCE537DA8}" destId="{978A3297-33C6-4864-A285-C6A1E14389A5}" srcOrd="3" destOrd="0" presId="urn:microsoft.com/office/officeart/2005/8/layout/target3"/>
    <dgm:cxn modelId="{331E62C5-2F42-4BC1-840E-2D602406C203}" type="presParOf" srcId="{0E9D3972-D556-45C9-9962-6FCCCE537DA8}" destId="{97C9566C-4C3B-446E-861B-1F74B6D82854}" srcOrd="4" destOrd="0" presId="urn:microsoft.com/office/officeart/2005/8/layout/target3"/>
    <dgm:cxn modelId="{125A1680-0070-446F-A455-EDA25302B163}" type="presParOf" srcId="{0E9D3972-D556-45C9-9962-6FCCCE537DA8}" destId="{9433DA44-6561-4B19-AB73-89C8BA14AC93}" srcOrd="5" destOrd="0" presId="urn:microsoft.com/office/officeart/2005/8/layout/target3"/>
    <dgm:cxn modelId="{25C0EBF7-849C-4343-91FD-2ADD89E9D73F}" type="presParOf" srcId="{0E9D3972-D556-45C9-9962-6FCCCE537DA8}" destId="{B8EBF897-6ED4-4A05-870A-6F72D214C0D4}" srcOrd="6" destOrd="0" presId="urn:microsoft.com/office/officeart/2005/8/layout/target3"/>
    <dgm:cxn modelId="{DA8E5487-4F7F-4CF3-89D9-9AE4C4FB9E8F}" type="presParOf" srcId="{0E9D3972-D556-45C9-9962-6FCCCE537DA8}" destId="{4A09CF26-A7E7-4F38-8500-BB5498F8B420}" srcOrd="7" destOrd="0" presId="urn:microsoft.com/office/officeart/2005/8/layout/target3"/>
    <dgm:cxn modelId="{C5989037-BF97-4CDF-AC35-D02892AA37CC}" type="presParOf" srcId="{0E9D3972-D556-45C9-9962-6FCCCE537DA8}" destId="{98B4D448-AA42-485C-9454-AB0BC4549E28}" srcOrd="8" destOrd="0" presId="urn:microsoft.com/office/officeart/2005/8/layout/target3"/>
    <dgm:cxn modelId="{2F19CF99-DE5B-4EDC-AA13-87111EAA234A}" type="presParOf" srcId="{0E9D3972-D556-45C9-9962-6FCCCE537DA8}" destId="{837BE208-D368-45DD-9BAF-31349455304A}" srcOrd="9" destOrd="0" presId="urn:microsoft.com/office/officeart/2005/8/layout/target3"/>
    <dgm:cxn modelId="{2E7F62D8-3AD9-433C-B2A4-9F155A7A0FA2}" type="presParOf" srcId="{0E9D3972-D556-45C9-9962-6FCCCE537DA8}" destId="{954DD520-E6FD-4C29-87F5-9DF0EAE5FB11}" srcOrd="10" destOrd="0" presId="urn:microsoft.com/office/officeart/2005/8/layout/target3"/>
    <dgm:cxn modelId="{033D3EA4-9963-45AA-A9C4-CCCF71DD56C8}" type="presParOf" srcId="{0E9D3972-D556-45C9-9962-6FCCCE537DA8}" destId="{4E7C0771-76C4-43E2-BB32-DB01E6C3F19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1B8C1AB-7686-4C8A-AC28-80B3A6ACD4C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25D872-CB6D-41CB-941A-8A75B8130A0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3600" i="0" dirty="0">
              <a:solidFill>
                <a:schemeClr val="tx1"/>
              </a:solidFill>
            </a:rPr>
            <a:t>Peer recovery support helps to:</a:t>
          </a:r>
        </a:p>
      </dgm:t>
    </dgm:pt>
    <dgm:pt modelId="{F47EF99A-A724-4FB9-9F61-4EB4B0C5E980}" type="parTrans" cxnId="{CA0CE872-8F46-4AFD-A1CD-E20310E7199C}">
      <dgm:prSet/>
      <dgm:spPr/>
      <dgm:t>
        <a:bodyPr/>
        <a:lstStyle/>
        <a:p>
          <a:endParaRPr lang="en-US"/>
        </a:p>
      </dgm:t>
    </dgm:pt>
    <dgm:pt modelId="{0277A805-6ECC-452C-8CE1-A304B69B98AE}" type="sibTrans" cxnId="{CA0CE872-8F46-4AFD-A1CD-E20310E7199C}">
      <dgm:prSet/>
      <dgm:spPr/>
      <dgm:t>
        <a:bodyPr/>
        <a:lstStyle/>
        <a:p>
          <a:endParaRPr lang="en-US"/>
        </a:p>
      </dgm:t>
    </dgm:pt>
    <dgm:pt modelId="{7F658427-A243-4FDA-B4DB-F77782C2D66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000" i="0" dirty="0">
              <a:solidFill>
                <a:schemeClr val="tx1"/>
              </a:solidFill>
            </a:rPr>
            <a:t>Improve access to social supports</a:t>
          </a:r>
        </a:p>
      </dgm:t>
    </dgm:pt>
    <dgm:pt modelId="{3681DBC9-95A1-4391-92BD-62782DB6B2EA}" type="parTrans" cxnId="{B0BD1BF0-A0EC-4BC9-859A-F5BF855815D2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A868AE59-346A-4C5C-B4A3-2C69F70D9B35}" type="sibTrans" cxnId="{B0BD1BF0-A0EC-4BC9-859A-F5BF855815D2}">
      <dgm:prSet/>
      <dgm:spPr/>
      <dgm:t>
        <a:bodyPr/>
        <a:lstStyle/>
        <a:p>
          <a:endParaRPr lang="en-US"/>
        </a:p>
      </dgm:t>
    </dgm:pt>
    <dgm:pt modelId="{7241B2DF-CE8E-447D-9813-15C55A62CA8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900" i="0" dirty="0">
              <a:solidFill>
                <a:schemeClr val="tx1"/>
              </a:solidFill>
            </a:rPr>
            <a:t> </a:t>
          </a:r>
          <a:r>
            <a:rPr lang="en-US" sz="2000" i="0" dirty="0">
              <a:solidFill>
                <a:schemeClr val="tx1"/>
              </a:solidFill>
            </a:rPr>
            <a:t>Improve treatment retention and housing stability</a:t>
          </a:r>
          <a:endParaRPr lang="en-US" sz="2000" i="0" u="none" dirty="0">
            <a:solidFill>
              <a:schemeClr val="tx1"/>
            </a:solidFill>
          </a:endParaRPr>
        </a:p>
      </dgm:t>
    </dgm:pt>
    <dgm:pt modelId="{A14B950E-1891-4AFB-8527-54C6AEBE1A5F}" type="parTrans" cxnId="{B07E4287-AB75-46CA-8AB8-BFB075A51BFE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707B9DCA-01D5-41D8-A052-F60F2643AB9D}" type="sibTrans" cxnId="{B07E4287-AB75-46CA-8AB8-BFB075A51BFE}">
      <dgm:prSet/>
      <dgm:spPr/>
      <dgm:t>
        <a:bodyPr/>
        <a:lstStyle/>
        <a:p>
          <a:endParaRPr lang="en-US"/>
        </a:p>
      </dgm:t>
    </dgm:pt>
    <dgm:pt modelId="{29ABFDEE-565D-4CA3-8A79-983C12F7336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000" i="0" dirty="0">
              <a:solidFill>
                <a:schemeClr val="tx1"/>
              </a:solidFill>
            </a:rPr>
            <a:t>Enhance collaboration with treatment providers</a:t>
          </a:r>
        </a:p>
      </dgm:t>
    </dgm:pt>
    <dgm:pt modelId="{4D211A42-8767-48DA-8426-5FAF52C9655D}" type="parTrans" cxnId="{23BCB429-BC8D-4E56-988C-47B68260A6DB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F15A97CC-6CFA-4FC7-8C61-E9F744708FBA}" type="sibTrans" cxnId="{23BCB429-BC8D-4E56-988C-47B68260A6DB}">
      <dgm:prSet/>
      <dgm:spPr/>
      <dgm:t>
        <a:bodyPr/>
        <a:lstStyle/>
        <a:p>
          <a:endParaRPr lang="en-US"/>
        </a:p>
      </dgm:t>
    </dgm:pt>
    <dgm:pt modelId="{B437BC74-5661-4BAE-94AC-9BCBA545511F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000" i="0" dirty="0">
              <a:solidFill>
                <a:schemeClr val="tx1"/>
              </a:solidFill>
            </a:rPr>
            <a:t>Reduce relapse, ER use, and re-hospitalization</a:t>
          </a:r>
        </a:p>
      </dgm:t>
    </dgm:pt>
    <dgm:pt modelId="{4A1D4BB5-4E41-456C-AD15-38F9736F513A}" type="parTrans" cxnId="{9671A290-DB08-4207-AC3F-DC17A1483987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30E83653-D1BF-4C0E-B2C5-C99FCAC45E26}" type="sibTrans" cxnId="{9671A290-DB08-4207-AC3F-DC17A1483987}">
      <dgm:prSet/>
      <dgm:spPr/>
      <dgm:t>
        <a:bodyPr/>
        <a:lstStyle/>
        <a:p>
          <a:endParaRPr lang="en-US"/>
        </a:p>
      </dgm:t>
    </dgm:pt>
    <dgm:pt modelId="{793BCEEF-8C4A-4B45-8DE1-0C86C0E37C6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000" i="0" dirty="0">
              <a:solidFill>
                <a:schemeClr val="tx1"/>
              </a:solidFill>
            </a:rPr>
            <a:t>Increase participant satisfaction </a:t>
          </a:r>
        </a:p>
      </dgm:t>
    </dgm:pt>
    <dgm:pt modelId="{B7D73420-85F2-4BFF-A000-80240FD7FF2B}" type="parTrans" cxnId="{0FB1C5EB-ACF8-4181-A076-CC3AAE1B4D04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D8367C67-9B66-4087-8B07-330C10B679D9}" type="sibTrans" cxnId="{0FB1C5EB-ACF8-4181-A076-CC3AAE1B4D04}">
      <dgm:prSet/>
      <dgm:spPr/>
      <dgm:t>
        <a:bodyPr/>
        <a:lstStyle/>
        <a:p>
          <a:endParaRPr lang="en-US"/>
        </a:p>
      </dgm:t>
    </dgm:pt>
    <dgm:pt modelId="{C2804313-BD2E-4E7C-8EA4-9ECE459B5553}" type="pres">
      <dgm:prSet presAssocID="{C1B8C1AB-7686-4C8A-AC28-80B3A6ACD4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D138B3-C763-47A8-A62D-927FB446FE96}" type="pres">
      <dgm:prSet presAssocID="{FC25D872-CB6D-41CB-941A-8A75B8130A0C}" presName="root1" presStyleCnt="0"/>
      <dgm:spPr/>
    </dgm:pt>
    <dgm:pt modelId="{1203A22E-6E3F-40ED-B698-91B33093DA3C}" type="pres">
      <dgm:prSet presAssocID="{FC25D872-CB6D-41CB-941A-8A75B8130A0C}" presName="LevelOneTextNode" presStyleLbl="node0" presStyleIdx="0" presStyleCnt="1" custScaleX="201170" custScaleY="560876" custLinFactNeighborX="-17665" custLinFactNeighborY="-12952">
        <dgm:presLayoutVars>
          <dgm:chPref val="3"/>
        </dgm:presLayoutVars>
      </dgm:prSet>
      <dgm:spPr/>
    </dgm:pt>
    <dgm:pt modelId="{C7A7E77C-DE12-42DC-BC2E-996137970E5F}" type="pres">
      <dgm:prSet presAssocID="{FC25D872-CB6D-41CB-941A-8A75B8130A0C}" presName="level2hierChild" presStyleCnt="0"/>
      <dgm:spPr/>
    </dgm:pt>
    <dgm:pt modelId="{CFBCF161-D17B-4B73-96D1-E873FC737DAB}" type="pres">
      <dgm:prSet presAssocID="{3681DBC9-95A1-4391-92BD-62782DB6B2EA}" presName="conn2-1" presStyleLbl="parChTrans1D2" presStyleIdx="0" presStyleCnt="5"/>
      <dgm:spPr/>
    </dgm:pt>
    <dgm:pt modelId="{AB1C391F-174B-49CC-ACBB-70E41FAC9345}" type="pres">
      <dgm:prSet presAssocID="{3681DBC9-95A1-4391-92BD-62782DB6B2EA}" presName="connTx" presStyleLbl="parChTrans1D2" presStyleIdx="0" presStyleCnt="5"/>
      <dgm:spPr/>
    </dgm:pt>
    <dgm:pt modelId="{BD932D6E-DBCD-492C-8A5D-A6BA56A091DA}" type="pres">
      <dgm:prSet presAssocID="{7F658427-A243-4FDA-B4DB-F77782C2D668}" presName="root2" presStyleCnt="0"/>
      <dgm:spPr/>
    </dgm:pt>
    <dgm:pt modelId="{AD43EAC9-2834-44C5-ABCE-85588ECF1DA0}" type="pres">
      <dgm:prSet presAssocID="{7F658427-A243-4FDA-B4DB-F77782C2D668}" presName="LevelTwoTextNode" presStyleLbl="node2" presStyleIdx="0" presStyleCnt="5" custScaleX="261742" custLinFactNeighborX="463" custLinFactNeighborY="-438">
        <dgm:presLayoutVars>
          <dgm:chPref val="3"/>
        </dgm:presLayoutVars>
      </dgm:prSet>
      <dgm:spPr/>
    </dgm:pt>
    <dgm:pt modelId="{4AB70975-10FB-4549-82CB-E8A96EAB086B}" type="pres">
      <dgm:prSet presAssocID="{7F658427-A243-4FDA-B4DB-F77782C2D668}" presName="level3hierChild" presStyleCnt="0"/>
      <dgm:spPr/>
    </dgm:pt>
    <dgm:pt modelId="{94AF7FCD-90C3-4090-9850-FC84FE6F47CB}" type="pres">
      <dgm:prSet presAssocID="{A14B950E-1891-4AFB-8527-54C6AEBE1A5F}" presName="conn2-1" presStyleLbl="parChTrans1D2" presStyleIdx="1" presStyleCnt="5"/>
      <dgm:spPr/>
    </dgm:pt>
    <dgm:pt modelId="{6BAA0AFB-C5E4-4DDC-89E3-EAB05A3E9636}" type="pres">
      <dgm:prSet presAssocID="{A14B950E-1891-4AFB-8527-54C6AEBE1A5F}" presName="connTx" presStyleLbl="parChTrans1D2" presStyleIdx="1" presStyleCnt="5"/>
      <dgm:spPr/>
    </dgm:pt>
    <dgm:pt modelId="{33FE6CED-B7E6-46D9-818D-CBF68056A520}" type="pres">
      <dgm:prSet presAssocID="{7241B2DF-CE8E-447D-9813-15C55A62CA83}" presName="root2" presStyleCnt="0"/>
      <dgm:spPr/>
    </dgm:pt>
    <dgm:pt modelId="{4FAD6776-4FD6-4B29-B515-20470D5D4CE7}" type="pres">
      <dgm:prSet presAssocID="{7241B2DF-CE8E-447D-9813-15C55A62CA83}" presName="LevelTwoTextNode" presStyleLbl="node2" presStyleIdx="1" presStyleCnt="5" custScaleX="261742">
        <dgm:presLayoutVars>
          <dgm:chPref val="3"/>
        </dgm:presLayoutVars>
      </dgm:prSet>
      <dgm:spPr/>
    </dgm:pt>
    <dgm:pt modelId="{DFEA4127-F4EF-48FA-A3E7-8ED319C2E83A}" type="pres">
      <dgm:prSet presAssocID="{7241B2DF-CE8E-447D-9813-15C55A62CA83}" presName="level3hierChild" presStyleCnt="0"/>
      <dgm:spPr/>
    </dgm:pt>
    <dgm:pt modelId="{B5DB7C1E-4021-4493-BEAE-D90C520650FB}" type="pres">
      <dgm:prSet presAssocID="{4D211A42-8767-48DA-8426-5FAF52C9655D}" presName="conn2-1" presStyleLbl="parChTrans1D2" presStyleIdx="2" presStyleCnt="5"/>
      <dgm:spPr/>
    </dgm:pt>
    <dgm:pt modelId="{C1A247D8-270A-4EFE-93C8-CABF0050E508}" type="pres">
      <dgm:prSet presAssocID="{4D211A42-8767-48DA-8426-5FAF52C9655D}" presName="connTx" presStyleLbl="parChTrans1D2" presStyleIdx="2" presStyleCnt="5"/>
      <dgm:spPr/>
    </dgm:pt>
    <dgm:pt modelId="{8BF6A80B-396F-43CD-8CE5-604627539A8D}" type="pres">
      <dgm:prSet presAssocID="{29ABFDEE-565D-4CA3-8A79-983C12F73364}" presName="root2" presStyleCnt="0"/>
      <dgm:spPr/>
    </dgm:pt>
    <dgm:pt modelId="{7CBCE5E9-68C8-4B4C-A501-90750FE9E3B9}" type="pres">
      <dgm:prSet presAssocID="{29ABFDEE-565D-4CA3-8A79-983C12F73364}" presName="LevelTwoTextNode" presStyleLbl="node2" presStyleIdx="2" presStyleCnt="5" custScaleX="261742" custLinFactNeighborX="-2178" custLinFactNeighborY="-1298">
        <dgm:presLayoutVars>
          <dgm:chPref val="3"/>
        </dgm:presLayoutVars>
      </dgm:prSet>
      <dgm:spPr/>
    </dgm:pt>
    <dgm:pt modelId="{BACBBF35-F9D8-4383-936C-0CAEA7B91AC6}" type="pres">
      <dgm:prSet presAssocID="{29ABFDEE-565D-4CA3-8A79-983C12F73364}" presName="level3hierChild" presStyleCnt="0"/>
      <dgm:spPr/>
    </dgm:pt>
    <dgm:pt modelId="{B2768EF9-B50F-4EAB-BF71-333C02EBAD91}" type="pres">
      <dgm:prSet presAssocID="{B7D73420-85F2-4BFF-A000-80240FD7FF2B}" presName="conn2-1" presStyleLbl="parChTrans1D2" presStyleIdx="3" presStyleCnt="5"/>
      <dgm:spPr/>
    </dgm:pt>
    <dgm:pt modelId="{AB5DB076-F3E8-42A2-986C-CE8CA1FB174F}" type="pres">
      <dgm:prSet presAssocID="{B7D73420-85F2-4BFF-A000-80240FD7FF2B}" presName="connTx" presStyleLbl="parChTrans1D2" presStyleIdx="3" presStyleCnt="5"/>
      <dgm:spPr/>
    </dgm:pt>
    <dgm:pt modelId="{A35110A1-2437-4C27-934B-5B6D8C66D7DE}" type="pres">
      <dgm:prSet presAssocID="{793BCEEF-8C4A-4B45-8DE1-0C86C0E37C6C}" presName="root2" presStyleCnt="0"/>
      <dgm:spPr/>
    </dgm:pt>
    <dgm:pt modelId="{C867FA26-2C22-4B7D-8ADF-EEB5604E7BC6}" type="pres">
      <dgm:prSet presAssocID="{793BCEEF-8C4A-4B45-8DE1-0C86C0E37C6C}" presName="LevelTwoTextNode" presStyleLbl="node2" presStyleIdx="3" presStyleCnt="5" custScaleX="261742">
        <dgm:presLayoutVars>
          <dgm:chPref val="3"/>
        </dgm:presLayoutVars>
      </dgm:prSet>
      <dgm:spPr/>
    </dgm:pt>
    <dgm:pt modelId="{286649AD-57ED-40D7-B03F-B14AC8ACC3BB}" type="pres">
      <dgm:prSet presAssocID="{793BCEEF-8C4A-4B45-8DE1-0C86C0E37C6C}" presName="level3hierChild" presStyleCnt="0"/>
      <dgm:spPr/>
    </dgm:pt>
    <dgm:pt modelId="{63E8B633-BCA8-4CCF-AFF8-8EED7613297D}" type="pres">
      <dgm:prSet presAssocID="{4A1D4BB5-4E41-456C-AD15-38F9736F513A}" presName="conn2-1" presStyleLbl="parChTrans1D2" presStyleIdx="4" presStyleCnt="5"/>
      <dgm:spPr/>
    </dgm:pt>
    <dgm:pt modelId="{68E23694-389F-4AA0-B3EA-482D8B5924BF}" type="pres">
      <dgm:prSet presAssocID="{4A1D4BB5-4E41-456C-AD15-38F9736F513A}" presName="connTx" presStyleLbl="parChTrans1D2" presStyleIdx="4" presStyleCnt="5"/>
      <dgm:spPr/>
    </dgm:pt>
    <dgm:pt modelId="{04881286-AE8F-4A16-BA6D-662D30C954F5}" type="pres">
      <dgm:prSet presAssocID="{B437BC74-5661-4BAE-94AC-9BCBA545511F}" presName="root2" presStyleCnt="0"/>
      <dgm:spPr/>
    </dgm:pt>
    <dgm:pt modelId="{F97A289A-ECB1-47A4-971E-16EC4D641FFA}" type="pres">
      <dgm:prSet presAssocID="{B437BC74-5661-4BAE-94AC-9BCBA545511F}" presName="LevelTwoTextNode" presStyleLbl="node2" presStyleIdx="4" presStyleCnt="5" custScaleX="261742">
        <dgm:presLayoutVars>
          <dgm:chPref val="3"/>
        </dgm:presLayoutVars>
      </dgm:prSet>
      <dgm:spPr/>
    </dgm:pt>
    <dgm:pt modelId="{4DA48C7B-E90A-4EBE-A6D0-5B74D4A3B3E2}" type="pres">
      <dgm:prSet presAssocID="{B437BC74-5661-4BAE-94AC-9BCBA545511F}" presName="level3hierChild" presStyleCnt="0"/>
      <dgm:spPr/>
    </dgm:pt>
  </dgm:ptLst>
  <dgm:cxnLst>
    <dgm:cxn modelId="{27088319-F7CD-424E-A9E4-3F882478DC90}" type="presOf" srcId="{793BCEEF-8C4A-4B45-8DE1-0C86C0E37C6C}" destId="{C867FA26-2C22-4B7D-8ADF-EEB5604E7BC6}" srcOrd="0" destOrd="0" presId="urn:microsoft.com/office/officeart/2005/8/layout/hierarchy2"/>
    <dgm:cxn modelId="{13DFCE1E-0286-46F8-978E-C39E86803176}" type="presOf" srcId="{4D211A42-8767-48DA-8426-5FAF52C9655D}" destId="{B5DB7C1E-4021-4493-BEAE-D90C520650FB}" srcOrd="0" destOrd="0" presId="urn:microsoft.com/office/officeart/2005/8/layout/hierarchy2"/>
    <dgm:cxn modelId="{23BCB429-BC8D-4E56-988C-47B68260A6DB}" srcId="{FC25D872-CB6D-41CB-941A-8A75B8130A0C}" destId="{29ABFDEE-565D-4CA3-8A79-983C12F73364}" srcOrd="2" destOrd="0" parTransId="{4D211A42-8767-48DA-8426-5FAF52C9655D}" sibTransId="{F15A97CC-6CFA-4FC7-8C61-E9F744708FBA}"/>
    <dgm:cxn modelId="{E753AF2B-2CC7-4B34-AA91-BD9C07C29669}" type="presOf" srcId="{4A1D4BB5-4E41-456C-AD15-38F9736F513A}" destId="{63E8B633-BCA8-4CCF-AFF8-8EED7613297D}" srcOrd="0" destOrd="0" presId="urn:microsoft.com/office/officeart/2005/8/layout/hierarchy2"/>
    <dgm:cxn modelId="{49520B2C-84E6-45B7-9126-E00954212AB2}" type="presOf" srcId="{4D211A42-8767-48DA-8426-5FAF52C9655D}" destId="{C1A247D8-270A-4EFE-93C8-CABF0050E508}" srcOrd="1" destOrd="0" presId="urn:microsoft.com/office/officeart/2005/8/layout/hierarchy2"/>
    <dgm:cxn modelId="{4739F43B-C091-4EB5-805D-1F2D5B487BA7}" type="presOf" srcId="{FC25D872-CB6D-41CB-941A-8A75B8130A0C}" destId="{1203A22E-6E3F-40ED-B698-91B33093DA3C}" srcOrd="0" destOrd="0" presId="urn:microsoft.com/office/officeart/2005/8/layout/hierarchy2"/>
    <dgm:cxn modelId="{DFCC0060-8383-42F9-AD31-4E6B002BB58E}" type="presOf" srcId="{29ABFDEE-565D-4CA3-8A79-983C12F73364}" destId="{7CBCE5E9-68C8-4B4C-A501-90750FE9E3B9}" srcOrd="0" destOrd="0" presId="urn:microsoft.com/office/officeart/2005/8/layout/hierarchy2"/>
    <dgm:cxn modelId="{5D576346-6940-4045-9D43-0B30C4D2197E}" type="presOf" srcId="{B7D73420-85F2-4BFF-A000-80240FD7FF2B}" destId="{B2768EF9-B50F-4EAB-BF71-333C02EBAD91}" srcOrd="0" destOrd="0" presId="urn:microsoft.com/office/officeart/2005/8/layout/hierarchy2"/>
    <dgm:cxn modelId="{FE295B6A-1FB6-4074-A384-9B3843C51448}" type="presOf" srcId="{3681DBC9-95A1-4391-92BD-62782DB6B2EA}" destId="{AB1C391F-174B-49CC-ACBB-70E41FAC9345}" srcOrd="1" destOrd="0" presId="urn:microsoft.com/office/officeart/2005/8/layout/hierarchy2"/>
    <dgm:cxn modelId="{CA0CE872-8F46-4AFD-A1CD-E20310E7199C}" srcId="{C1B8C1AB-7686-4C8A-AC28-80B3A6ACD4CC}" destId="{FC25D872-CB6D-41CB-941A-8A75B8130A0C}" srcOrd="0" destOrd="0" parTransId="{F47EF99A-A724-4FB9-9F61-4EB4B0C5E980}" sibTransId="{0277A805-6ECC-452C-8CE1-A304B69B98AE}"/>
    <dgm:cxn modelId="{8FBB5355-9F27-4A20-9711-E7666DFB0C09}" type="presOf" srcId="{7F658427-A243-4FDA-B4DB-F77782C2D668}" destId="{AD43EAC9-2834-44C5-ABCE-85588ECF1DA0}" srcOrd="0" destOrd="0" presId="urn:microsoft.com/office/officeart/2005/8/layout/hierarchy2"/>
    <dgm:cxn modelId="{B07E4287-AB75-46CA-8AB8-BFB075A51BFE}" srcId="{FC25D872-CB6D-41CB-941A-8A75B8130A0C}" destId="{7241B2DF-CE8E-447D-9813-15C55A62CA83}" srcOrd="1" destOrd="0" parTransId="{A14B950E-1891-4AFB-8527-54C6AEBE1A5F}" sibTransId="{707B9DCA-01D5-41D8-A052-F60F2643AB9D}"/>
    <dgm:cxn modelId="{9671A290-DB08-4207-AC3F-DC17A1483987}" srcId="{FC25D872-CB6D-41CB-941A-8A75B8130A0C}" destId="{B437BC74-5661-4BAE-94AC-9BCBA545511F}" srcOrd="4" destOrd="0" parTransId="{4A1D4BB5-4E41-456C-AD15-38F9736F513A}" sibTransId="{30E83653-D1BF-4C0E-B2C5-C99FCAC45E26}"/>
    <dgm:cxn modelId="{76629F93-D028-4926-8691-0A6F825973BE}" type="presOf" srcId="{4A1D4BB5-4E41-456C-AD15-38F9736F513A}" destId="{68E23694-389F-4AA0-B3EA-482D8B5924BF}" srcOrd="1" destOrd="0" presId="urn:microsoft.com/office/officeart/2005/8/layout/hierarchy2"/>
    <dgm:cxn modelId="{75F89297-E926-49F4-8F9A-6CDD9E234729}" type="presOf" srcId="{A14B950E-1891-4AFB-8527-54C6AEBE1A5F}" destId="{6BAA0AFB-C5E4-4DDC-89E3-EAB05A3E9636}" srcOrd="1" destOrd="0" presId="urn:microsoft.com/office/officeart/2005/8/layout/hierarchy2"/>
    <dgm:cxn modelId="{E28BA598-8A50-4F78-A4D3-2C6AA231BC47}" type="presOf" srcId="{A14B950E-1891-4AFB-8527-54C6AEBE1A5F}" destId="{94AF7FCD-90C3-4090-9850-FC84FE6F47CB}" srcOrd="0" destOrd="0" presId="urn:microsoft.com/office/officeart/2005/8/layout/hierarchy2"/>
    <dgm:cxn modelId="{C779C79A-A765-436D-B6C8-63661AF6577E}" type="presOf" srcId="{B437BC74-5661-4BAE-94AC-9BCBA545511F}" destId="{F97A289A-ECB1-47A4-971E-16EC4D641FFA}" srcOrd="0" destOrd="0" presId="urn:microsoft.com/office/officeart/2005/8/layout/hierarchy2"/>
    <dgm:cxn modelId="{5B2B46AC-180B-4224-96E2-36FE855767D0}" type="presOf" srcId="{B7D73420-85F2-4BFF-A000-80240FD7FF2B}" destId="{AB5DB076-F3E8-42A2-986C-CE8CA1FB174F}" srcOrd="1" destOrd="0" presId="urn:microsoft.com/office/officeart/2005/8/layout/hierarchy2"/>
    <dgm:cxn modelId="{FFF747B7-BDC4-40CC-BC08-AE4FFAED6761}" type="presOf" srcId="{C1B8C1AB-7686-4C8A-AC28-80B3A6ACD4CC}" destId="{C2804313-BD2E-4E7C-8EA4-9ECE459B5553}" srcOrd="0" destOrd="0" presId="urn:microsoft.com/office/officeart/2005/8/layout/hierarchy2"/>
    <dgm:cxn modelId="{5BA217C9-5851-4F4E-9F49-9FAFFE8FDB77}" type="presOf" srcId="{3681DBC9-95A1-4391-92BD-62782DB6B2EA}" destId="{CFBCF161-D17B-4B73-96D1-E873FC737DAB}" srcOrd="0" destOrd="0" presId="urn:microsoft.com/office/officeart/2005/8/layout/hierarchy2"/>
    <dgm:cxn modelId="{0FB1C5EB-ACF8-4181-A076-CC3AAE1B4D04}" srcId="{FC25D872-CB6D-41CB-941A-8A75B8130A0C}" destId="{793BCEEF-8C4A-4B45-8DE1-0C86C0E37C6C}" srcOrd="3" destOrd="0" parTransId="{B7D73420-85F2-4BFF-A000-80240FD7FF2B}" sibTransId="{D8367C67-9B66-4087-8B07-330C10B679D9}"/>
    <dgm:cxn modelId="{B0BD1BF0-A0EC-4BC9-859A-F5BF855815D2}" srcId="{FC25D872-CB6D-41CB-941A-8A75B8130A0C}" destId="{7F658427-A243-4FDA-B4DB-F77782C2D668}" srcOrd="0" destOrd="0" parTransId="{3681DBC9-95A1-4391-92BD-62782DB6B2EA}" sibTransId="{A868AE59-346A-4C5C-B4A3-2C69F70D9B35}"/>
    <dgm:cxn modelId="{92F9EEF4-1886-4E08-A15B-4E1690650767}" type="presOf" srcId="{7241B2DF-CE8E-447D-9813-15C55A62CA83}" destId="{4FAD6776-4FD6-4B29-B515-20470D5D4CE7}" srcOrd="0" destOrd="0" presId="urn:microsoft.com/office/officeart/2005/8/layout/hierarchy2"/>
    <dgm:cxn modelId="{51BA3037-35C6-4E43-A03E-1CB86CAB0CA3}" type="presParOf" srcId="{C2804313-BD2E-4E7C-8EA4-9ECE459B5553}" destId="{C2D138B3-C763-47A8-A62D-927FB446FE96}" srcOrd="0" destOrd="0" presId="urn:microsoft.com/office/officeart/2005/8/layout/hierarchy2"/>
    <dgm:cxn modelId="{70F96F0F-4C05-41B7-8D38-28A6399D866F}" type="presParOf" srcId="{C2D138B3-C763-47A8-A62D-927FB446FE96}" destId="{1203A22E-6E3F-40ED-B698-91B33093DA3C}" srcOrd="0" destOrd="0" presId="urn:microsoft.com/office/officeart/2005/8/layout/hierarchy2"/>
    <dgm:cxn modelId="{18BFAA13-2028-4684-B44E-A38B8FA484A8}" type="presParOf" srcId="{C2D138B3-C763-47A8-A62D-927FB446FE96}" destId="{C7A7E77C-DE12-42DC-BC2E-996137970E5F}" srcOrd="1" destOrd="0" presId="urn:microsoft.com/office/officeart/2005/8/layout/hierarchy2"/>
    <dgm:cxn modelId="{1F77BD07-9C26-4A33-AA02-149242894FDE}" type="presParOf" srcId="{C7A7E77C-DE12-42DC-BC2E-996137970E5F}" destId="{CFBCF161-D17B-4B73-96D1-E873FC737DAB}" srcOrd="0" destOrd="0" presId="urn:microsoft.com/office/officeart/2005/8/layout/hierarchy2"/>
    <dgm:cxn modelId="{7BF9EEBD-F869-4D08-B19A-874BDE4B929D}" type="presParOf" srcId="{CFBCF161-D17B-4B73-96D1-E873FC737DAB}" destId="{AB1C391F-174B-49CC-ACBB-70E41FAC9345}" srcOrd="0" destOrd="0" presId="urn:microsoft.com/office/officeart/2005/8/layout/hierarchy2"/>
    <dgm:cxn modelId="{9F6A2B5C-0758-4124-9DD2-39FC87B6B261}" type="presParOf" srcId="{C7A7E77C-DE12-42DC-BC2E-996137970E5F}" destId="{BD932D6E-DBCD-492C-8A5D-A6BA56A091DA}" srcOrd="1" destOrd="0" presId="urn:microsoft.com/office/officeart/2005/8/layout/hierarchy2"/>
    <dgm:cxn modelId="{41C92865-2500-466A-B8D9-F4B51B7DFA21}" type="presParOf" srcId="{BD932D6E-DBCD-492C-8A5D-A6BA56A091DA}" destId="{AD43EAC9-2834-44C5-ABCE-85588ECF1DA0}" srcOrd="0" destOrd="0" presId="urn:microsoft.com/office/officeart/2005/8/layout/hierarchy2"/>
    <dgm:cxn modelId="{66B71F06-5B9F-4045-9656-1EC372466196}" type="presParOf" srcId="{BD932D6E-DBCD-492C-8A5D-A6BA56A091DA}" destId="{4AB70975-10FB-4549-82CB-E8A96EAB086B}" srcOrd="1" destOrd="0" presId="urn:microsoft.com/office/officeart/2005/8/layout/hierarchy2"/>
    <dgm:cxn modelId="{4E3D5982-A042-4573-B18A-0F258688BA75}" type="presParOf" srcId="{C7A7E77C-DE12-42DC-BC2E-996137970E5F}" destId="{94AF7FCD-90C3-4090-9850-FC84FE6F47CB}" srcOrd="2" destOrd="0" presId="urn:microsoft.com/office/officeart/2005/8/layout/hierarchy2"/>
    <dgm:cxn modelId="{44A25D1D-0592-49C7-9A3B-6BDAA0003B50}" type="presParOf" srcId="{94AF7FCD-90C3-4090-9850-FC84FE6F47CB}" destId="{6BAA0AFB-C5E4-4DDC-89E3-EAB05A3E9636}" srcOrd="0" destOrd="0" presId="urn:microsoft.com/office/officeart/2005/8/layout/hierarchy2"/>
    <dgm:cxn modelId="{B5E18944-CA8C-4071-A4BB-86B698E3CA4E}" type="presParOf" srcId="{C7A7E77C-DE12-42DC-BC2E-996137970E5F}" destId="{33FE6CED-B7E6-46D9-818D-CBF68056A520}" srcOrd="3" destOrd="0" presId="urn:microsoft.com/office/officeart/2005/8/layout/hierarchy2"/>
    <dgm:cxn modelId="{88D79078-2906-4C93-8333-16589432D567}" type="presParOf" srcId="{33FE6CED-B7E6-46D9-818D-CBF68056A520}" destId="{4FAD6776-4FD6-4B29-B515-20470D5D4CE7}" srcOrd="0" destOrd="0" presId="urn:microsoft.com/office/officeart/2005/8/layout/hierarchy2"/>
    <dgm:cxn modelId="{6E9AA13E-28ED-406A-9B07-EFE5ED4F6187}" type="presParOf" srcId="{33FE6CED-B7E6-46D9-818D-CBF68056A520}" destId="{DFEA4127-F4EF-48FA-A3E7-8ED319C2E83A}" srcOrd="1" destOrd="0" presId="urn:microsoft.com/office/officeart/2005/8/layout/hierarchy2"/>
    <dgm:cxn modelId="{67C6DB26-8B6A-4BAD-B898-CB24CA5CC88C}" type="presParOf" srcId="{C7A7E77C-DE12-42DC-BC2E-996137970E5F}" destId="{B5DB7C1E-4021-4493-BEAE-D90C520650FB}" srcOrd="4" destOrd="0" presId="urn:microsoft.com/office/officeart/2005/8/layout/hierarchy2"/>
    <dgm:cxn modelId="{FA26606E-1766-4706-A775-C36CF7D8C02B}" type="presParOf" srcId="{B5DB7C1E-4021-4493-BEAE-D90C520650FB}" destId="{C1A247D8-270A-4EFE-93C8-CABF0050E508}" srcOrd="0" destOrd="0" presId="urn:microsoft.com/office/officeart/2005/8/layout/hierarchy2"/>
    <dgm:cxn modelId="{99735101-1C79-48DB-AED7-F3339C988185}" type="presParOf" srcId="{C7A7E77C-DE12-42DC-BC2E-996137970E5F}" destId="{8BF6A80B-396F-43CD-8CE5-604627539A8D}" srcOrd="5" destOrd="0" presId="urn:microsoft.com/office/officeart/2005/8/layout/hierarchy2"/>
    <dgm:cxn modelId="{00F6CE69-6F4F-4CFE-B3B9-0DACACC91159}" type="presParOf" srcId="{8BF6A80B-396F-43CD-8CE5-604627539A8D}" destId="{7CBCE5E9-68C8-4B4C-A501-90750FE9E3B9}" srcOrd="0" destOrd="0" presId="urn:microsoft.com/office/officeart/2005/8/layout/hierarchy2"/>
    <dgm:cxn modelId="{FC8C450D-C231-42C8-9686-E3464E37BFD3}" type="presParOf" srcId="{8BF6A80B-396F-43CD-8CE5-604627539A8D}" destId="{BACBBF35-F9D8-4383-936C-0CAEA7B91AC6}" srcOrd="1" destOrd="0" presId="urn:microsoft.com/office/officeart/2005/8/layout/hierarchy2"/>
    <dgm:cxn modelId="{1858599D-A280-42FF-B19A-4E1A77D4B199}" type="presParOf" srcId="{C7A7E77C-DE12-42DC-BC2E-996137970E5F}" destId="{B2768EF9-B50F-4EAB-BF71-333C02EBAD91}" srcOrd="6" destOrd="0" presId="urn:microsoft.com/office/officeart/2005/8/layout/hierarchy2"/>
    <dgm:cxn modelId="{303034DC-25C4-4C69-8D7E-63B7D02A66BA}" type="presParOf" srcId="{B2768EF9-B50F-4EAB-BF71-333C02EBAD91}" destId="{AB5DB076-F3E8-42A2-986C-CE8CA1FB174F}" srcOrd="0" destOrd="0" presId="urn:microsoft.com/office/officeart/2005/8/layout/hierarchy2"/>
    <dgm:cxn modelId="{67A82B56-03C3-4EDA-9017-CA5B760C8E9D}" type="presParOf" srcId="{C7A7E77C-DE12-42DC-BC2E-996137970E5F}" destId="{A35110A1-2437-4C27-934B-5B6D8C66D7DE}" srcOrd="7" destOrd="0" presId="urn:microsoft.com/office/officeart/2005/8/layout/hierarchy2"/>
    <dgm:cxn modelId="{77E1FE98-591A-48F6-9771-C8C5292E1E7E}" type="presParOf" srcId="{A35110A1-2437-4C27-934B-5B6D8C66D7DE}" destId="{C867FA26-2C22-4B7D-8ADF-EEB5604E7BC6}" srcOrd="0" destOrd="0" presId="urn:microsoft.com/office/officeart/2005/8/layout/hierarchy2"/>
    <dgm:cxn modelId="{162D154C-979A-43DB-8C6A-8842B4F41209}" type="presParOf" srcId="{A35110A1-2437-4C27-934B-5B6D8C66D7DE}" destId="{286649AD-57ED-40D7-B03F-B14AC8ACC3BB}" srcOrd="1" destOrd="0" presId="urn:microsoft.com/office/officeart/2005/8/layout/hierarchy2"/>
    <dgm:cxn modelId="{1346E611-2DFE-4545-830C-5D5B661B3CEA}" type="presParOf" srcId="{C7A7E77C-DE12-42DC-BC2E-996137970E5F}" destId="{63E8B633-BCA8-4CCF-AFF8-8EED7613297D}" srcOrd="8" destOrd="0" presId="urn:microsoft.com/office/officeart/2005/8/layout/hierarchy2"/>
    <dgm:cxn modelId="{56E7746F-1253-40C6-A220-CBD887B0583B}" type="presParOf" srcId="{63E8B633-BCA8-4CCF-AFF8-8EED7613297D}" destId="{68E23694-389F-4AA0-B3EA-482D8B5924BF}" srcOrd="0" destOrd="0" presId="urn:microsoft.com/office/officeart/2005/8/layout/hierarchy2"/>
    <dgm:cxn modelId="{603AEFA6-DCE4-45AE-97F3-9B2462815660}" type="presParOf" srcId="{C7A7E77C-DE12-42DC-BC2E-996137970E5F}" destId="{04881286-AE8F-4A16-BA6D-662D30C954F5}" srcOrd="9" destOrd="0" presId="urn:microsoft.com/office/officeart/2005/8/layout/hierarchy2"/>
    <dgm:cxn modelId="{7506EE74-E51B-4110-84E8-6ED736FBD3A9}" type="presParOf" srcId="{04881286-AE8F-4A16-BA6D-662D30C954F5}" destId="{F97A289A-ECB1-47A4-971E-16EC4D641FFA}" srcOrd="0" destOrd="0" presId="urn:microsoft.com/office/officeart/2005/8/layout/hierarchy2"/>
    <dgm:cxn modelId="{9075EF90-7CC1-4294-A8ED-5008B64B6481}" type="presParOf" srcId="{04881286-AE8F-4A16-BA6D-662D30C954F5}" destId="{4DA48C7B-E90A-4EBE-A6D0-5B74D4A3B3E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6927E7-B1E4-49F3-9E49-405BDD5EDE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EC54AF-C381-490A-8ADD-F0E8A2F4B8D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3000" dirty="0"/>
            <a:t>Extreme stress brought on by shocking or unexpected circumstances or events </a:t>
          </a:r>
          <a:r>
            <a:rPr lang="en-US" sz="3000" i="1" dirty="0"/>
            <a:t>that overwhelm a person’s ability to cope</a:t>
          </a:r>
          <a:endParaRPr lang="en-US" sz="3000" dirty="0"/>
        </a:p>
      </dgm:t>
    </dgm:pt>
    <dgm:pt modelId="{E49D1128-2BC2-46AC-AD5E-AD46C0C5B0BE}" type="parTrans" cxnId="{7C4F477B-DAC9-4058-A553-64A0407FC454}">
      <dgm:prSet/>
      <dgm:spPr/>
      <dgm:t>
        <a:bodyPr/>
        <a:lstStyle/>
        <a:p>
          <a:endParaRPr lang="en-US"/>
        </a:p>
      </dgm:t>
    </dgm:pt>
    <dgm:pt modelId="{0B263216-89B1-4E54-97B3-4392E061F3FE}" type="sibTrans" cxnId="{7C4F477B-DAC9-4058-A553-64A0407FC454}">
      <dgm:prSet/>
      <dgm:spPr/>
      <dgm:t>
        <a:bodyPr/>
        <a:lstStyle/>
        <a:p>
          <a:endParaRPr lang="en-US"/>
        </a:p>
      </dgm:t>
    </dgm:pt>
    <dgm:pt modelId="{A9EEA4FE-8CC9-4C4F-9D55-5417808B9FC2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Stress results in feelings of helplessness, extreme fear, and horror.</a:t>
          </a:r>
        </a:p>
      </dgm:t>
    </dgm:pt>
    <dgm:pt modelId="{672DDFD1-842E-4992-805D-B79EDDC038D8}" type="parTrans" cxnId="{6C4F1E67-14B8-4FFD-A58A-8AC8AE167BDE}">
      <dgm:prSet/>
      <dgm:spPr/>
      <dgm:t>
        <a:bodyPr/>
        <a:lstStyle/>
        <a:p>
          <a:endParaRPr lang="en-US"/>
        </a:p>
      </dgm:t>
    </dgm:pt>
    <dgm:pt modelId="{C9B2EFEE-9C17-4759-998F-768CA8A1A790}" type="sibTrans" cxnId="{6C4F1E67-14B8-4FFD-A58A-8AC8AE167BDE}">
      <dgm:prSet/>
      <dgm:spPr/>
      <dgm:t>
        <a:bodyPr/>
        <a:lstStyle/>
        <a:p>
          <a:endParaRPr lang="en-US"/>
        </a:p>
      </dgm:t>
    </dgm:pt>
    <dgm:pt modelId="{EF526A8B-9CCD-41F8-9B8E-CDD996BC5EEA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Threats are perceived as psychological and/or bodily violation, threat of death, or serious injury to self or a loved one. </a:t>
          </a:r>
        </a:p>
      </dgm:t>
    </dgm:pt>
    <dgm:pt modelId="{82EE3334-F202-4705-8EC5-E18D381B60DF}" type="parTrans" cxnId="{84E54728-23DF-4A68-BA0F-D19F32F2DB4E}">
      <dgm:prSet/>
      <dgm:spPr/>
      <dgm:t>
        <a:bodyPr/>
        <a:lstStyle/>
        <a:p>
          <a:endParaRPr lang="en-US"/>
        </a:p>
      </dgm:t>
    </dgm:pt>
    <dgm:pt modelId="{843B93A4-8B07-49CB-A36C-F959F60C9381}" type="sibTrans" cxnId="{84E54728-23DF-4A68-BA0F-D19F32F2DB4E}">
      <dgm:prSet/>
      <dgm:spPr/>
      <dgm:t>
        <a:bodyPr/>
        <a:lstStyle/>
        <a:p>
          <a:endParaRPr lang="en-US"/>
        </a:p>
      </dgm:t>
    </dgm:pt>
    <dgm:pt modelId="{81BB02C2-B4BF-4060-9AD0-142D343E9F58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The event may be witnessed or experienced directly.</a:t>
          </a:r>
        </a:p>
      </dgm:t>
    </dgm:pt>
    <dgm:pt modelId="{3A2CDF20-D96D-4104-8957-81BEBA74AC56}" type="parTrans" cxnId="{B8D09B6A-884E-4781-9182-C2A3187F0CD2}">
      <dgm:prSet/>
      <dgm:spPr/>
      <dgm:t>
        <a:bodyPr/>
        <a:lstStyle/>
        <a:p>
          <a:endParaRPr lang="en-US"/>
        </a:p>
      </dgm:t>
    </dgm:pt>
    <dgm:pt modelId="{A2CE3F8C-B210-48A8-8FC7-933B372D96B3}" type="sibTrans" cxnId="{B8D09B6A-884E-4781-9182-C2A3187F0CD2}">
      <dgm:prSet/>
      <dgm:spPr/>
      <dgm:t>
        <a:bodyPr/>
        <a:lstStyle/>
        <a:p>
          <a:endParaRPr lang="en-US"/>
        </a:p>
      </dgm:t>
    </dgm:pt>
    <dgm:pt modelId="{0FDA2B8A-2122-4D75-9AE3-093E5E3FBD63}" type="pres">
      <dgm:prSet presAssocID="{516927E7-B1E4-49F3-9E49-405BDD5EDE7B}" presName="Name0" presStyleCnt="0">
        <dgm:presLayoutVars>
          <dgm:dir/>
          <dgm:animLvl val="lvl"/>
          <dgm:resizeHandles val="exact"/>
        </dgm:presLayoutVars>
      </dgm:prSet>
      <dgm:spPr/>
    </dgm:pt>
    <dgm:pt modelId="{517271D6-632D-49D9-BF73-672321E3FFF2}" type="pres">
      <dgm:prSet presAssocID="{4CEC54AF-C381-490A-8ADD-F0E8A2F4B8D5}" presName="linNode" presStyleCnt="0"/>
      <dgm:spPr/>
    </dgm:pt>
    <dgm:pt modelId="{03B88548-4AF0-453C-9A97-3D3178D09886}" type="pres">
      <dgm:prSet presAssocID="{4CEC54AF-C381-490A-8ADD-F0E8A2F4B8D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352005C5-7CBA-427E-8198-CEF5433AF954}" type="pres">
      <dgm:prSet presAssocID="{4CEC54AF-C381-490A-8ADD-F0E8A2F4B8D5}" presName="descendantText" presStyleLbl="alignAccFollowNode1" presStyleIdx="0" presStyleCnt="1" custScaleY="120057">
        <dgm:presLayoutVars>
          <dgm:bulletEnabled val="1"/>
        </dgm:presLayoutVars>
      </dgm:prSet>
      <dgm:spPr/>
    </dgm:pt>
  </dgm:ptLst>
  <dgm:cxnLst>
    <dgm:cxn modelId="{84E54728-23DF-4A68-BA0F-D19F32F2DB4E}" srcId="{4CEC54AF-C381-490A-8ADD-F0E8A2F4B8D5}" destId="{EF526A8B-9CCD-41F8-9B8E-CDD996BC5EEA}" srcOrd="1" destOrd="0" parTransId="{82EE3334-F202-4705-8EC5-E18D381B60DF}" sibTransId="{843B93A4-8B07-49CB-A36C-F959F60C9381}"/>
    <dgm:cxn modelId="{6C4F1E67-14B8-4FFD-A58A-8AC8AE167BDE}" srcId="{4CEC54AF-C381-490A-8ADD-F0E8A2F4B8D5}" destId="{A9EEA4FE-8CC9-4C4F-9D55-5417808B9FC2}" srcOrd="0" destOrd="0" parTransId="{672DDFD1-842E-4992-805D-B79EDDC038D8}" sibTransId="{C9B2EFEE-9C17-4759-998F-768CA8A1A790}"/>
    <dgm:cxn modelId="{B8D09B6A-884E-4781-9182-C2A3187F0CD2}" srcId="{4CEC54AF-C381-490A-8ADD-F0E8A2F4B8D5}" destId="{81BB02C2-B4BF-4060-9AD0-142D343E9F58}" srcOrd="2" destOrd="0" parTransId="{3A2CDF20-D96D-4104-8957-81BEBA74AC56}" sibTransId="{A2CE3F8C-B210-48A8-8FC7-933B372D96B3}"/>
    <dgm:cxn modelId="{7C4F477B-DAC9-4058-A553-64A0407FC454}" srcId="{516927E7-B1E4-49F3-9E49-405BDD5EDE7B}" destId="{4CEC54AF-C381-490A-8ADD-F0E8A2F4B8D5}" srcOrd="0" destOrd="0" parTransId="{E49D1128-2BC2-46AC-AD5E-AD46C0C5B0BE}" sibTransId="{0B263216-89B1-4E54-97B3-4392E061F3FE}"/>
    <dgm:cxn modelId="{BACE829E-4175-42C3-B3AB-3F44EAA294CC}" type="presOf" srcId="{A9EEA4FE-8CC9-4C4F-9D55-5417808B9FC2}" destId="{352005C5-7CBA-427E-8198-CEF5433AF954}" srcOrd="0" destOrd="0" presId="urn:microsoft.com/office/officeart/2005/8/layout/vList5"/>
    <dgm:cxn modelId="{1A3943A5-55A0-4BD9-ADF1-339380950D39}" type="presOf" srcId="{516927E7-B1E4-49F3-9E49-405BDD5EDE7B}" destId="{0FDA2B8A-2122-4D75-9AE3-093E5E3FBD63}" srcOrd="0" destOrd="0" presId="urn:microsoft.com/office/officeart/2005/8/layout/vList5"/>
    <dgm:cxn modelId="{C27009CA-60FC-4A25-B057-A56945591359}" type="presOf" srcId="{4CEC54AF-C381-490A-8ADD-F0E8A2F4B8D5}" destId="{03B88548-4AF0-453C-9A97-3D3178D09886}" srcOrd="0" destOrd="0" presId="urn:microsoft.com/office/officeart/2005/8/layout/vList5"/>
    <dgm:cxn modelId="{9A571DD1-5BAB-4A2C-8473-F559C1C442FD}" type="presOf" srcId="{EF526A8B-9CCD-41F8-9B8E-CDD996BC5EEA}" destId="{352005C5-7CBA-427E-8198-CEF5433AF954}" srcOrd="0" destOrd="1" presId="urn:microsoft.com/office/officeart/2005/8/layout/vList5"/>
    <dgm:cxn modelId="{BB12E5EC-0054-45A7-90D6-9A36DF9008B3}" type="presOf" srcId="{81BB02C2-B4BF-4060-9AD0-142D343E9F58}" destId="{352005C5-7CBA-427E-8198-CEF5433AF954}" srcOrd="0" destOrd="2" presId="urn:microsoft.com/office/officeart/2005/8/layout/vList5"/>
    <dgm:cxn modelId="{0B2BFCD9-3DC4-436B-9B9D-918CC046CD91}" type="presParOf" srcId="{0FDA2B8A-2122-4D75-9AE3-093E5E3FBD63}" destId="{517271D6-632D-49D9-BF73-672321E3FFF2}" srcOrd="0" destOrd="0" presId="urn:microsoft.com/office/officeart/2005/8/layout/vList5"/>
    <dgm:cxn modelId="{0C70BCA8-CBB7-4F99-8E2E-756B2FEE214C}" type="presParOf" srcId="{517271D6-632D-49D9-BF73-672321E3FFF2}" destId="{03B88548-4AF0-453C-9A97-3D3178D09886}" srcOrd="0" destOrd="0" presId="urn:microsoft.com/office/officeart/2005/8/layout/vList5"/>
    <dgm:cxn modelId="{013DE549-DDEB-493C-8A7A-70F75F773245}" type="presParOf" srcId="{517271D6-632D-49D9-BF73-672321E3FFF2}" destId="{352005C5-7CBA-427E-8198-CEF5433AF9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61AAA1D-2494-4711-A4D8-E69DAEBECB2D}" type="doc">
      <dgm:prSet loTypeId="urn:microsoft.com/office/officeart/2005/8/layout/hierarchy4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C545ABC-ACAA-4E44-A606-CFF5B3AB39AF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Peer recovery supports: A form of peer support offering non-clinical services to support long-term recovery from substance use disorders, provided by workers with personal experience of recovery </a:t>
          </a:r>
          <a:endParaRPr lang="en-US" dirty="0">
            <a:solidFill>
              <a:schemeClr val="tx1"/>
            </a:solidFill>
          </a:endParaRPr>
        </a:p>
      </dgm:t>
    </dgm:pt>
    <dgm:pt modelId="{1487E914-5F0C-40AA-ACF0-99632DC4A895}" type="parTrans" cxnId="{15436351-2C0D-4CC7-8ADE-542C87E9A8C9}">
      <dgm:prSet/>
      <dgm:spPr/>
      <dgm:t>
        <a:bodyPr/>
        <a:lstStyle/>
        <a:p>
          <a:endParaRPr lang="en-US"/>
        </a:p>
      </dgm:t>
    </dgm:pt>
    <dgm:pt modelId="{178E2872-956C-4942-A1C6-3B4F16764F32}" type="sibTrans" cxnId="{15436351-2C0D-4CC7-8ADE-542C87E9A8C9}">
      <dgm:prSet/>
      <dgm:spPr/>
      <dgm:t>
        <a:bodyPr/>
        <a:lstStyle/>
        <a:p>
          <a:endParaRPr lang="en-US"/>
        </a:p>
      </dgm:t>
    </dgm:pt>
    <dgm:pt modelId="{DEE8C339-67A2-49FE-B4D6-62EFC96E6664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2100" i="0" dirty="0"/>
            <a:t>Voluntary</a:t>
          </a:r>
        </a:p>
      </dgm:t>
    </dgm:pt>
    <dgm:pt modelId="{93A826F7-FE5D-4618-84E6-BFC2D4B3FD31}" type="parTrans" cxnId="{16B94B9C-513D-4ADF-8EB7-F87F80A91BEE}">
      <dgm:prSet/>
      <dgm:spPr/>
      <dgm:t>
        <a:bodyPr/>
        <a:lstStyle/>
        <a:p>
          <a:endParaRPr lang="en-US"/>
        </a:p>
      </dgm:t>
    </dgm:pt>
    <dgm:pt modelId="{20AB6735-7AA8-4096-8321-1C7B2950EE13}" type="sibTrans" cxnId="{16B94B9C-513D-4ADF-8EB7-F87F80A91BEE}">
      <dgm:prSet/>
      <dgm:spPr/>
      <dgm:t>
        <a:bodyPr/>
        <a:lstStyle/>
        <a:p>
          <a:endParaRPr lang="en-US"/>
        </a:p>
      </dgm:t>
    </dgm:pt>
    <dgm:pt modelId="{7B8BE993-C2BA-4DC1-8BDC-8095FCF4BC10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i="0" dirty="0"/>
            <a:t>Person-centered</a:t>
          </a:r>
        </a:p>
      </dgm:t>
    </dgm:pt>
    <dgm:pt modelId="{82AD845A-0E4F-4F5F-ABC6-A69BBD9494DD}" type="parTrans" cxnId="{F78050E5-CB09-4FC9-A2D5-9D6609B77908}">
      <dgm:prSet/>
      <dgm:spPr/>
      <dgm:t>
        <a:bodyPr/>
        <a:lstStyle/>
        <a:p>
          <a:endParaRPr lang="en-US"/>
        </a:p>
      </dgm:t>
    </dgm:pt>
    <dgm:pt modelId="{09ED02AF-5D5F-4D85-AF7E-DA18FC99B8DB}" type="sibTrans" cxnId="{F78050E5-CB09-4FC9-A2D5-9D6609B77908}">
      <dgm:prSet/>
      <dgm:spPr/>
      <dgm:t>
        <a:bodyPr/>
        <a:lstStyle/>
        <a:p>
          <a:endParaRPr lang="en-US"/>
        </a:p>
      </dgm:t>
    </dgm:pt>
    <dgm:pt modelId="{3B12864C-8E8E-4C45-BC45-60A7CBAF8AE6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2100" i="0" dirty="0"/>
            <a:t>Strengths-based</a:t>
          </a:r>
        </a:p>
      </dgm:t>
    </dgm:pt>
    <dgm:pt modelId="{9FB5474C-5C69-424B-A38F-CA2B5EDE324F}" type="parTrans" cxnId="{EC7C3510-31CC-4136-AD83-D30F46D207F1}">
      <dgm:prSet/>
      <dgm:spPr/>
      <dgm:t>
        <a:bodyPr/>
        <a:lstStyle/>
        <a:p>
          <a:endParaRPr lang="en-US"/>
        </a:p>
      </dgm:t>
    </dgm:pt>
    <dgm:pt modelId="{091499AD-66D2-4AD5-B7D5-E6207C6088B3}" type="sibTrans" cxnId="{EC7C3510-31CC-4136-AD83-D30F46D207F1}">
      <dgm:prSet/>
      <dgm:spPr/>
      <dgm:t>
        <a:bodyPr/>
        <a:lstStyle/>
        <a:p>
          <a:endParaRPr lang="en-US"/>
        </a:p>
      </dgm:t>
    </dgm:pt>
    <dgm:pt modelId="{BE882B44-C998-46D1-BE33-72323987F6A3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2000" i="0" dirty="0"/>
            <a:t>Builds recovery capital</a:t>
          </a:r>
        </a:p>
      </dgm:t>
    </dgm:pt>
    <dgm:pt modelId="{F999D45B-CDE1-43DE-A880-6E160AED0925}" type="parTrans" cxnId="{4A4B1189-4B67-4CB5-966C-EC4F794F0AEB}">
      <dgm:prSet/>
      <dgm:spPr/>
      <dgm:t>
        <a:bodyPr/>
        <a:lstStyle/>
        <a:p>
          <a:endParaRPr lang="en-US"/>
        </a:p>
      </dgm:t>
    </dgm:pt>
    <dgm:pt modelId="{D20F856B-157B-4FC8-9121-811AABA0D413}" type="sibTrans" cxnId="{4A4B1189-4B67-4CB5-966C-EC4F794F0AEB}">
      <dgm:prSet/>
      <dgm:spPr/>
      <dgm:t>
        <a:bodyPr/>
        <a:lstStyle/>
        <a:p>
          <a:endParaRPr lang="en-US"/>
        </a:p>
      </dgm:t>
    </dgm:pt>
    <dgm:pt modelId="{E8B733BC-B89F-4B5F-83E5-D387D6C7293B}" type="pres">
      <dgm:prSet presAssocID="{C61AAA1D-2494-4711-A4D8-E69DAEBECB2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0B6528-35AB-4E76-BC27-3CFFA92B5D61}" type="pres">
      <dgm:prSet presAssocID="{CC545ABC-ACAA-4E44-A606-CFF5B3AB39AF}" presName="vertOne" presStyleCnt="0"/>
      <dgm:spPr/>
    </dgm:pt>
    <dgm:pt modelId="{A5F0FAE9-1D80-4619-907E-419C77A929F5}" type="pres">
      <dgm:prSet presAssocID="{CC545ABC-ACAA-4E44-A606-CFF5B3AB39AF}" presName="txOne" presStyleLbl="node0" presStyleIdx="0" presStyleCnt="1">
        <dgm:presLayoutVars>
          <dgm:chPref val="3"/>
        </dgm:presLayoutVars>
      </dgm:prSet>
      <dgm:spPr/>
    </dgm:pt>
    <dgm:pt modelId="{2E53FC53-0C07-4AD1-BE29-603D43256801}" type="pres">
      <dgm:prSet presAssocID="{CC545ABC-ACAA-4E44-A606-CFF5B3AB39AF}" presName="parTransOne" presStyleCnt="0"/>
      <dgm:spPr/>
    </dgm:pt>
    <dgm:pt modelId="{CD5926D6-9B27-4849-BE3B-1B1810C99889}" type="pres">
      <dgm:prSet presAssocID="{CC545ABC-ACAA-4E44-A606-CFF5B3AB39AF}" presName="horzOne" presStyleCnt="0"/>
      <dgm:spPr/>
    </dgm:pt>
    <dgm:pt modelId="{C7B22766-7A9A-4B05-80CF-B7E05BD74317}" type="pres">
      <dgm:prSet presAssocID="{DEE8C339-67A2-49FE-B4D6-62EFC96E6664}" presName="vertTwo" presStyleCnt="0"/>
      <dgm:spPr/>
    </dgm:pt>
    <dgm:pt modelId="{77EB9378-BAC9-4C4B-960A-611F596650C8}" type="pres">
      <dgm:prSet presAssocID="{DEE8C339-67A2-49FE-B4D6-62EFC96E6664}" presName="txTwo" presStyleLbl="node2" presStyleIdx="0" presStyleCnt="4">
        <dgm:presLayoutVars>
          <dgm:chPref val="3"/>
        </dgm:presLayoutVars>
      </dgm:prSet>
      <dgm:spPr/>
    </dgm:pt>
    <dgm:pt modelId="{A68C0A81-31E3-45FF-9D87-66D6AC0CBBC5}" type="pres">
      <dgm:prSet presAssocID="{DEE8C339-67A2-49FE-B4D6-62EFC96E6664}" presName="horzTwo" presStyleCnt="0"/>
      <dgm:spPr/>
    </dgm:pt>
    <dgm:pt modelId="{80865F62-D46E-4A91-A5C8-779C74C5EF36}" type="pres">
      <dgm:prSet presAssocID="{20AB6735-7AA8-4096-8321-1C7B2950EE13}" presName="sibSpaceTwo" presStyleCnt="0"/>
      <dgm:spPr/>
    </dgm:pt>
    <dgm:pt modelId="{CFA2402C-D3A7-486E-A850-8B1AA60C2266}" type="pres">
      <dgm:prSet presAssocID="{7B8BE993-C2BA-4DC1-8BDC-8095FCF4BC10}" presName="vertTwo" presStyleCnt="0"/>
      <dgm:spPr/>
    </dgm:pt>
    <dgm:pt modelId="{19CB45F8-8EF7-4F78-89E1-1DECBB9112EE}" type="pres">
      <dgm:prSet presAssocID="{7B8BE993-C2BA-4DC1-8BDC-8095FCF4BC10}" presName="txTwo" presStyleLbl="node2" presStyleIdx="1" presStyleCnt="4">
        <dgm:presLayoutVars>
          <dgm:chPref val="3"/>
        </dgm:presLayoutVars>
      </dgm:prSet>
      <dgm:spPr/>
    </dgm:pt>
    <dgm:pt modelId="{9BE949E5-E5E4-4D2F-A4FB-C5ED27C79CC7}" type="pres">
      <dgm:prSet presAssocID="{7B8BE993-C2BA-4DC1-8BDC-8095FCF4BC10}" presName="horzTwo" presStyleCnt="0"/>
      <dgm:spPr/>
    </dgm:pt>
    <dgm:pt modelId="{C0A22DC5-75B2-4F4A-A322-FE99A775F3C1}" type="pres">
      <dgm:prSet presAssocID="{09ED02AF-5D5F-4D85-AF7E-DA18FC99B8DB}" presName="sibSpaceTwo" presStyleCnt="0"/>
      <dgm:spPr/>
    </dgm:pt>
    <dgm:pt modelId="{0A88D5CC-CF44-4D01-AC6C-ADD317C4D937}" type="pres">
      <dgm:prSet presAssocID="{3B12864C-8E8E-4C45-BC45-60A7CBAF8AE6}" presName="vertTwo" presStyleCnt="0"/>
      <dgm:spPr/>
    </dgm:pt>
    <dgm:pt modelId="{0A5AFC42-D7F7-4081-B4B1-A61875EAE8B8}" type="pres">
      <dgm:prSet presAssocID="{3B12864C-8E8E-4C45-BC45-60A7CBAF8AE6}" presName="txTwo" presStyleLbl="node2" presStyleIdx="2" presStyleCnt="4">
        <dgm:presLayoutVars>
          <dgm:chPref val="3"/>
        </dgm:presLayoutVars>
      </dgm:prSet>
      <dgm:spPr/>
    </dgm:pt>
    <dgm:pt modelId="{1BCE14C7-D505-4612-B435-AD046ACF9914}" type="pres">
      <dgm:prSet presAssocID="{3B12864C-8E8E-4C45-BC45-60A7CBAF8AE6}" presName="horzTwo" presStyleCnt="0"/>
      <dgm:spPr/>
    </dgm:pt>
    <dgm:pt modelId="{231ED3FC-ADD4-4B0A-AA49-5893754BE6C7}" type="pres">
      <dgm:prSet presAssocID="{091499AD-66D2-4AD5-B7D5-E6207C6088B3}" presName="sibSpaceTwo" presStyleCnt="0"/>
      <dgm:spPr/>
    </dgm:pt>
    <dgm:pt modelId="{E9ADA7DF-042D-4757-9A95-0429FCDE8416}" type="pres">
      <dgm:prSet presAssocID="{BE882B44-C998-46D1-BE33-72323987F6A3}" presName="vertTwo" presStyleCnt="0"/>
      <dgm:spPr/>
    </dgm:pt>
    <dgm:pt modelId="{0A9DF027-F2D9-4624-AA84-9A17AEB8875F}" type="pres">
      <dgm:prSet presAssocID="{BE882B44-C998-46D1-BE33-72323987F6A3}" presName="txTwo" presStyleLbl="node2" presStyleIdx="3" presStyleCnt="4">
        <dgm:presLayoutVars>
          <dgm:chPref val="3"/>
        </dgm:presLayoutVars>
      </dgm:prSet>
      <dgm:spPr/>
    </dgm:pt>
    <dgm:pt modelId="{97B1CE8A-FE69-49FD-AD2F-7EFB94AE5977}" type="pres">
      <dgm:prSet presAssocID="{BE882B44-C998-46D1-BE33-72323987F6A3}" presName="horzTwo" presStyleCnt="0"/>
      <dgm:spPr/>
    </dgm:pt>
  </dgm:ptLst>
  <dgm:cxnLst>
    <dgm:cxn modelId="{EC7C3510-31CC-4136-AD83-D30F46D207F1}" srcId="{CC545ABC-ACAA-4E44-A606-CFF5B3AB39AF}" destId="{3B12864C-8E8E-4C45-BC45-60A7CBAF8AE6}" srcOrd="2" destOrd="0" parTransId="{9FB5474C-5C69-424B-A38F-CA2B5EDE324F}" sibTransId="{091499AD-66D2-4AD5-B7D5-E6207C6088B3}"/>
    <dgm:cxn modelId="{0DA78120-99B6-4F19-AC16-286F42F9D7F3}" type="presOf" srcId="{C61AAA1D-2494-4711-A4D8-E69DAEBECB2D}" destId="{E8B733BC-B89F-4B5F-83E5-D387D6C7293B}" srcOrd="0" destOrd="0" presId="urn:microsoft.com/office/officeart/2005/8/layout/hierarchy4"/>
    <dgm:cxn modelId="{00736132-7241-4452-8637-F237E6DC2501}" type="presOf" srcId="{3B12864C-8E8E-4C45-BC45-60A7CBAF8AE6}" destId="{0A5AFC42-D7F7-4081-B4B1-A61875EAE8B8}" srcOrd="0" destOrd="0" presId="urn:microsoft.com/office/officeart/2005/8/layout/hierarchy4"/>
    <dgm:cxn modelId="{177C905E-B87A-42A2-BF39-BACBF58711AE}" type="presOf" srcId="{BE882B44-C998-46D1-BE33-72323987F6A3}" destId="{0A9DF027-F2D9-4624-AA84-9A17AEB8875F}" srcOrd="0" destOrd="0" presId="urn:microsoft.com/office/officeart/2005/8/layout/hierarchy4"/>
    <dgm:cxn modelId="{08BF6648-964C-40EE-B322-6C8BDCE83873}" type="presOf" srcId="{DEE8C339-67A2-49FE-B4D6-62EFC96E6664}" destId="{77EB9378-BAC9-4C4B-960A-611F596650C8}" srcOrd="0" destOrd="0" presId="urn:microsoft.com/office/officeart/2005/8/layout/hierarchy4"/>
    <dgm:cxn modelId="{15436351-2C0D-4CC7-8ADE-542C87E9A8C9}" srcId="{C61AAA1D-2494-4711-A4D8-E69DAEBECB2D}" destId="{CC545ABC-ACAA-4E44-A606-CFF5B3AB39AF}" srcOrd="0" destOrd="0" parTransId="{1487E914-5F0C-40AA-ACF0-99632DC4A895}" sibTransId="{178E2872-956C-4942-A1C6-3B4F16764F32}"/>
    <dgm:cxn modelId="{4A4B1189-4B67-4CB5-966C-EC4F794F0AEB}" srcId="{CC545ABC-ACAA-4E44-A606-CFF5B3AB39AF}" destId="{BE882B44-C998-46D1-BE33-72323987F6A3}" srcOrd="3" destOrd="0" parTransId="{F999D45B-CDE1-43DE-A880-6E160AED0925}" sibTransId="{D20F856B-157B-4FC8-9121-811AABA0D413}"/>
    <dgm:cxn modelId="{16B94B9C-513D-4ADF-8EB7-F87F80A91BEE}" srcId="{CC545ABC-ACAA-4E44-A606-CFF5B3AB39AF}" destId="{DEE8C339-67A2-49FE-B4D6-62EFC96E6664}" srcOrd="0" destOrd="0" parTransId="{93A826F7-FE5D-4618-84E6-BFC2D4B3FD31}" sibTransId="{20AB6735-7AA8-4096-8321-1C7B2950EE13}"/>
    <dgm:cxn modelId="{CE67F6A5-6C0D-4418-A96A-8EB7C29C1DCF}" type="presOf" srcId="{CC545ABC-ACAA-4E44-A606-CFF5B3AB39AF}" destId="{A5F0FAE9-1D80-4619-907E-419C77A929F5}" srcOrd="0" destOrd="0" presId="urn:microsoft.com/office/officeart/2005/8/layout/hierarchy4"/>
    <dgm:cxn modelId="{EE523ABF-7701-4DFD-8888-89BAEC8A74E3}" type="presOf" srcId="{7B8BE993-C2BA-4DC1-8BDC-8095FCF4BC10}" destId="{19CB45F8-8EF7-4F78-89E1-1DECBB9112EE}" srcOrd="0" destOrd="0" presId="urn:microsoft.com/office/officeart/2005/8/layout/hierarchy4"/>
    <dgm:cxn modelId="{F78050E5-CB09-4FC9-A2D5-9D6609B77908}" srcId="{CC545ABC-ACAA-4E44-A606-CFF5B3AB39AF}" destId="{7B8BE993-C2BA-4DC1-8BDC-8095FCF4BC10}" srcOrd="1" destOrd="0" parTransId="{82AD845A-0E4F-4F5F-ABC6-A69BBD9494DD}" sibTransId="{09ED02AF-5D5F-4D85-AF7E-DA18FC99B8DB}"/>
    <dgm:cxn modelId="{024E0D27-20DE-4DB2-A02A-8F1716954214}" type="presParOf" srcId="{E8B733BC-B89F-4B5F-83E5-D387D6C7293B}" destId="{B30B6528-35AB-4E76-BC27-3CFFA92B5D61}" srcOrd="0" destOrd="0" presId="urn:microsoft.com/office/officeart/2005/8/layout/hierarchy4"/>
    <dgm:cxn modelId="{B00B09DC-FE6C-4BBA-AD66-3392838B1C73}" type="presParOf" srcId="{B30B6528-35AB-4E76-BC27-3CFFA92B5D61}" destId="{A5F0FAE9-1D80-4619-907E-419C77A929F5}" srcOrd="0" destOrd="0" presId="urn:microsoft.com/office/officeart/2005/8/layout/hierarchy4"/>
    <dgm:cxn modelId="{EEF17832-4180-4710-9B89-C093F795FB06}" type="presParOf" srcId="{B30B6528-35AB-4E76-BC27-3CFFA92B5D61}" destId="{2E53FC53-0C07-4AD1-BE29-603D43256801}" srcOrd="1" destOrd="0" presId="urn:microsoft.com/office/officeart/2005/8/layout/hierarchy4"/>
    <dgm:cxn modelId="{054C711A-21D4-433A-9642-187AA30B9308}" type="presParOf" srcId="{B30B6528-35AB-4E76-BC27-3CFFA92B5D61}" destId="{CD5926D6-9B27-4849-BE3B-1B1810C99889}" srcOrd="2" destOrd="0" presId="urn:microsoft.com/office/officeart/2005/8/layout/hierarchy4"/>
    <dgm:cxn modelId="{6AAF4482-EE33-4BBD-B65D-9061140562A6}" type="presParOf" srcId="{CD5926D6-9B27-4849-BE3B-1B1810C99889}" destId="{C7B22766-7A9A-4B05-80CF-B7E05BD74317}" srcOrd="0" destOrd="0" presId="urn:microsoft.com/office/officeart/2005/8/layout/hierarchy4"/>
    <dgm:cxn modelId="{1778F6FA-B53C-4168-AC8E-A85D090AA0FB}" type="presParOf" srcId="{C7B22766-7A9A-4B05-80CF-B7E05BD74317}" destId="{77EB9378-BAC9-4C4B-960A-611F596650C8}" srcOrd="0" destOrd="0" presId="urn:microsoft.com/office/officeart/2005/8/layout/hierarchy4"/>
    <dgm:cxn modelId="{65C43304-D458-47CE-ACB2-275E72B14679}" type="presParOf" srcId="{C7B22766-7A9A-4B05-80CF-B7E05BD74317}" destId="{A68C0A81-31E3-45FF-9D87-66D6AC0CBBC5}" srcOrd="1" destOrd="0" presId="urn:microsoft.com/office/officeart/2005/8/layout/hierarchy4"/>
    <dgm:cxn modelId="{3734D3F6-083B-42A1-8E4A-9A329FDC8278}" type="presParOf" srcId="{CD5926D6-9B27-4849-BE3B-1B1810C99889}" destId="{80865F62-D46E-4A91-A5C8-779C74C5EF36}" srcOrd="1" destOrd="0" presId="urn:microsoft.com/office/officeart/2005/8/layout/hierarchy4"/>
    <dgm:cxn modelId="{75AF40DA-C68A-4C12-9727-26721AEC268F}" type="presParOf" srcId="{CD5926D6-9B27-4849-BE3B-1B1810C99889}" destId="{CFA2402C-D3A7-486E-A850-8B1AA60C2266}" srcOrd="2" destOrd="0" presId="urn:microsoft.com/office/officeart/2005/8/layout/hierarchy4"/>
    <dgm:cxn modelId="{B8BCB4E6-1021-42AF-9BAD-7A8AAB18914D}" type="presParOf" srcId="{CFA2402C-D3A7-486E-A850-8B1AA60C2266}" destId="{19CB45F8-8EF7-4F78-89E1-1DECBB9112EE}" srcOrd="0" destOrd="0" presId="urn:microsoft.com/office/officeart/2005/8/layout/hierarchy4"/>
    <dgm:cxn modelId="{47F89771-54E3-46A6-9070-E7DAECD7B8B4}" type="presParOf" srcId="{CFA2402C-D3A7-486E-A850-8B1AA60C2266}" destId="{9BE949E5-E5E4-4D2F-A4FB-C5ED27C79CC7}" srcOrd="1" destOrd="0" presId="urn:microsoft.com/office/officeart/2005/8/layout/hierarchy4"/>
    <dgm:cxn modelId="{A9328111-F355-4D59-92F6-2A26466DD5F0}" type="presParOf" srcId="{CD5926D6-9B27-4849-BE3B-1B1810C99889}" destId="{C0A22DC5-75B2-4F4A-A322-FE99A775F3C1}" srcOrd="3" destOrd="0" presId="urn:microsoft.com/office/officeart/2005/8/layout/hierarchy4"/>
    <dgm:cxn modelId="{1B6543D8-3DDB-47B2-A5EB-792CE23163A3}" type="presParOf" srcId="{CD5926D6-9B27-4849-BE3B-1B1810C99889}" destId="{0A88D5CC-CF44-4D01-AC6C-ADD317C4D937}" srcOrd="4" destOrd="0" presId="urn:microsoft.com/office/officeart/2005/8/layout/hierarchy4"/>
    <dgm:cxn modelId="{EBCC97F2-3130-4B9B-946A-996990E2E1E9}" type="presParOf" srcId="{0A88D5CC-CF44-4D01-AC6C-ADD317C4D937}" destId="{0A5AFC42-D7F7-4081-B4B1-A61875EAE8B8}" srcOrd="0" destOrd="0" presId="urn:microsoft.com/office/officeart/2005/8/layout/hierarchy4"/>
    <dgm:cxn modelId="{8AC197E9-5341-45E8-9FB2-697ECF095AD5}" type="presParOf" srcId="{0A88D5CC-CF44-4D01-AC6C-ADD317C4D937}" destId="{1BCE14C7-D505-4612-B435-AD046ACF9914}" srcOrd="1" destOrd="0" presId="urn:microsoft.com/office/officeart/2005/8/layout/hierarchy4"/>
    <dgm:cxn modelId="{67C0A6C9-2413-429F-96E6-A659BF2D5C5E}" type="presParOf" srcId="{CD5926D6-9B27-4849-BE3B-1B1810C99889}" destId="{231ED3FC-ADD4-4B0A-AA49-5893754BE6C7}" srcOrd="5" destOrd="0" presId="urn:microsoft.com/office/officeart/2005/8/layout/hierarchy4"/>
    <dgm:cxn modelId="{0B3029AE-33AF-4831-BFB8-4081583F75E9}" type="presParOf" srcId="{CD5926D6-9B27-4849-BE3B-1B1810C99889}" destId="{E9ADA7DF-042D-4757-9A95-0429FCDE8416}" srcOrd="6" destOrd="0" presId="urn:microsoft.com/office/officeart/2005/8/layout/hierarchy4"/>
    <dgm:cxn modelId="{8F38BC49-9E04-4B59-A00C-9004AE29EB40}" type="presParOf" srcId="{E9ADA7DF-042D-4757-9A95-0429FCDE8416}" destId="{0A9DF027-F2D9-4624-AA84-9A17AEB8875F}" srcOrd="0" destOrd="0" presId="urn:microsoft.com/office/officeart/2005/8/layout/hierarchy4"/>
    <dgm:cxn modelId="{E4D257D0-AEE8-4649-8E68-8D5CADFBC9AF}" type="presParOf" srcId="{E9ADA7DF-042D-4757-9A95-0429FCDE8416}" destId="{97B1CE8A-FE69-49FD-AD2F-7EFB94AE597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3994D79-38B9-4D17-952B-60985D9CD075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358DB6-CCA9-4FAF-942D-50661A5C743B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3000" b="0" dirty="0">
              <a:solidFill>
                <a:schemeClr val="tx1"/>
              </a:solidFill>
            </a:rPr>
            <a:t>Involvement of both staff and residents of a correctional facility in </a:t>
          </a:r>
          <a:r>
            <a:rPr lang="en-US" sz="3000" b="0" i="1" dirty="0">
              <a:solidFill>
                <a:schemeClr val="tx1"/>
              </a:solidFill>
            </a:rPr>
            <a:t>every</a:t>
          </a:r>
          <a:r>
            <a:rPr lang="en-US" sz="3000" b="0" dirty="0">
              <a:solidFill>
                <a:schemeClr val="tx1"/>
              </a:solidFill>
            </a:rPr>
            <a:t> task force and committee, as well as recognition of each group for its valuable input</a:t>
          </a:r>
        </a:p>
      </dgm:t>
    </dgm:pt>
    <dgm:pt modelId="{A8DBFF1F-75A3-4D94-842B-300720CC373E}" type="parTrans" cxnId="{848F35A5-742B-4596-BB4E-ED603CD341B9}">
      <dgm:prSet/>
      <dgm:spPr/>
      <dgm:t>
        <a:bodyPr/>
        <a:lstStyle/>
        <a:p>
          <a:endParaRPr lang="en-US"/>
        </a:p>
      </dgm:t>
    </dgm:pt>
    <dgm:pt modelId="{6E0255A9-4304-4316-A2B6-6FFD5E91E381}" type="sibTrans" cxnId="{848F35A5-742B-4596-BB4E-ED603CD341B9}">
      <dgm:prSet/>
      <dgm:spPr/>
      <dgm:t>
        <a:bodyPr/>
        <a:lstStyle/>
        <a:p>
          <a:endParaRPr lang="en-US"/>
        </a:p>
      </dgm:t>
    </dgm:pt>
    <dgm:pt modelId="{6C8168C4-62C8-449A-9AE2-E2F0EADA113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000" dirty="0">
              <a:solidFill>
                <a:schemeClr val="tx1"/>
              </a:solidFill>
            </a:rPr>
            <a:t>Self-directed support groups where professionals facilitate, but do not direct the discussion</a:t>
          </a:r>
        </a:p>
      </dgm:t>
    </dgm:pt>
    <dgm:pt modelId="{D04B6FFF-7B5A-479F-B2A1-90CACBA8D488}" type="parTrans" cxnId="{16DE29E9-6983-4703-9511-A9F1973B3606}">
      <dgm:prSet/>
      <dgm:spPr/>
      <dgm:t>
        <a:bodyPr/>
        <a:lstStyle/>
        <a:p>
          <a:endParaRPr lang="en-US"/>
        </a:p>
      </dgm:t>
    </dgm:pt>
    <dgm:pt modelId="{59B9BCCC-195E-4C65-A9F4-0253A5D3AD32}" type="sibTrans" cxnId="{16DE29E9-6983-4703-9511-A9F1973B3606}">
      <dgm:prSet/>
      <dgm:spPr/>
      <dgm:t>
        <a:bodyPr/>
        <a:lstStyle/>
        <a:p>
          <a:endParaRPr lang="en-US"/>
        </a:p>
      </dgm:t>
    </dgm:pt>
    <dgm:pt modelId="{4DC658E4-F5D9-4069-97D4-407CCA8BB7C8}" type="pres">
      <dgm:prSet presAssocID="{E3994D79-38B9-4D17-952B-60985D9CD075}" presName="linear" presStyleCnt="0">
        <dgm:presLayoutVars>
          <dgm:animLvl val="lvl"/>
          <dgm:resizeHandles val="exact"/>
        </dgm:presLayoutVars>
      </dgm:prSet>
      <dgm:spPr/>
    </dgm:pt>
    <dgm:pt modelId="{18D6ED3F-36C2-4271-B5D8-726694B54A06}" type="pres">
      <dgm:prSet presAssocID="{6C8168C4-62C8-449A-9AE2-E2F0EADA113D}" presName="parentText" presStyleLbl="node1" presStyleIdx="0" presStyleCnt="2" custScaleY="85883">
        <dgm:presLayoutVars>
          <dgm:chMax val="0"/>
          <dgm:bulletEnabled val="1"/>
        </dgm:presLayoutVars>
      </dgm:prSet>
      <dgm:spPr/>
    </dgm:pt>
    <dgm:pt modelId="{8ED05188-C75C-4933-B3F4-6EF1A68CBD3B}" type="pres">
      <dgm:prSet presAssocID="{59B9BCCC-195E-4C65-A9F4-0253A5D3AD32}" presName="spacer" presStyleCnt="0"/>
      <dgm:spPr/>
    </dgm:pt>
    <dgm:pt modelId="{16F3B6EB-FD1D-4068-82A6-C2A1B735A2B3}" type="pres">
      <dgm:prSet presAssocID="{F5358DB6-CCA9-4FAF-942D-50661A5C743B}" presName="parentText" presStyleLbl="node1" presStyleIdx="1" presStyleCnt="2" custScaleY="97499" custLinFactNeighborY="-17996">
        <dgm:presLayoutVars>
          <dgm:chMax val="0"/>
          <dgm:bulletEnabled val="1"/>
        </dgm:presLayoutVars>
      </dgm:prSet>
      <dgm:spPr/>
    </dgm:pt>
  </dgm:ptLst>
  <dgm:cxnLst>
    <dgm:cxn modelId="{58FD1435-21FC-465E-AB0F-8F44B728F6B3}" type="presOf" srcId="{6C8168C4-62C8-449A-9AE2-E2F0EADA113D}" destId="{18D6ED3F-36C2-4271-B5D8-726694B54A06}" srcOrd="0" destOrd="0" presId="urn:microsoft.com/office/officeart/2005/8/layout/vList2"/>
    <dgm:cxn modelId="{EE649048-9341-46E9-888F-4112116A12D7}" type="presOf" srcId="{E3994D79-38B9-4D17-952B-60985D9CD075}" destId="{4DC658E4-F5D9-4069-97D4-407CCA8BB7C8}" srcOrd="0" destOrd="0" presId="urn:microsoft.com/office/officeart/2005/8/layout/vList2"/>
    <dgm:cxn modelId="{848F35A5-742B-4596-BB4E-ED603CD341B9}" srcId="{E3994D79-38B9-4D17-952B-60985D9CD075}" destId="{F5358DB6-CCA9-4FAF-942D-50661A5C743B}" srcOrd="1" destOrd="0" parTransId="{A8DBFF1F-75A3-4D94-842B-300720CC373E}" sibTransId="{6E0255A9-4304-4316-A2B6-6FFD5E91E381}"/>
    <dgm:cxn modelId="{D26352B7-524C-4DB9-A59A-40D46D2AB904}" type="presOf" srcId="{F5358DB6-CCA9-4FAF-942D-50661A5C743B}" destId="{16F3B6EB-FD1D-4068-82A6-C2A1B735A2B3}" srcOrd="0" destOrd="0" presId="urn:microsoft.com/office/officeart/2005/8/layout/vList2"/>
    <dgm:cxn modelId="{16DE29E9-6983-4703-9511-A9F1973B3606}" srcId="{E3994D79-38B9-4D17-952B-60985D9CD075}" destId="{6C8168C4-62C8-449A-9AE2-E2F0EADA113D}" srcOrd="0" destOrd="0" parTransId="{D04B6FFF-7B5A-479F-B2A1-90CACBA8D488}" sibTransId="{59B9BCCC-195E-4C65-A9F4-0253A5D3AD32}"/>
    <dgm:cxn modelId="{2C7888FD-6C6C-4FD7-BA1D-E312393F4C29}" type="presParOf" srcId="{4DC658E4-F5D9-4069-97D4-407CCA8BB7C8}" destId="{18D6ED3F-36C2-4271-B5D8-726694B54A06}" srcOrd="0" destOrd="0" presId="urn:microsoft.com/office/officeart/2005/8/layout/vList2"/>
    <dgm:cxn modelId="{DA5837EE-039C-4F9F-A067-B2A0D4BA193F}" type="presParOf" srcId="{4DC658E4-F5D9-4069-97D4-407CCA8BB7C8}" destId="{8ED05188-C75C-4933-B3F4-6EF1A68CBD3B}" srcOrd="1" destOrd="0" presId="urn:microsoft.com/office/officeart/2005/8/layout/vList2"/>
    <dgm:cxn modelId="{0C12B12A-5A0A-4F87-8099-CAB756E38A82}" type="presParOf" srcId="{4DC658E4-F5D9-4069-97D4-407CCA8BB7C8}" destId="{16F3B6EB-FD1D-4068-82A6-C2A1B735A2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D56C484-8CD8-4F17-A551-15EE757985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8DCDCB1-4777-4292-93C4-80F304B83AE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0" dirty="0">
              <a:solidFill>
                <a:schemeClr val="tx2">
                  <a:lumMod val="75000"/>
                </a:schemeClr>
              </a:solidFill>
            </a:rPr>
            <a:t>Asking at RSAT intake: “What strengths do you bring to the community?” </a:t>
          </a:r>
        </a:p>
      </dgm:t>
    </dgm:pt>
    <dgm:pt modelId="{26B2CA64-DE09-469B-BE3A-D3A6B53AE0A1}" type="parTrans" cxnId="{16916481-618C-432B-8F3B-5CA0B343024A}">
      <dgm:prSet/>
      <dgm:spPr/>
      <dgm:t>
        <a:bodyPr/>
        <a:lstStyle/>
        <a:p>
          <a:endParaRPr lang="en-US"/>
        </a:p>
      </dgm:t>
    </dgm:pt>
    <dgm:pt modelId="{F51D90D5-0331-4C32-B1E3-641093493E32}" type="sibTrans" cxnId="{16916481-618C-432B-8F3B-5CA0B343024A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F3638E8E-7D4E-4963-8936-A26B30699DCB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0" dirty="0">
              <a:solidFill>
                <a:schemeClr val="tx2">
                  <a:lumMod val="75000"/>
                </a:schemeClr>
              </a:solidFill>
            </a:rPr>
            <a:t>Offering support services designed and led by participants</a:t>
          </a:r>
        </a:p>
      </dgm:t>
    </dgm:pt>
    <dgm:pt modelId="{9C08C087-D404-48EA-B191-8A51D96D8115}" type="parTrans" cxnId="{C7F74646-4BE2-4AE5-BBA8-B325DDE00287}">
      <dgm:prSet/>
      <dgm:spPr/>
      <dgm:t>
        <a:bodyPr/>
        <a:lstStyle/>
        <a:p>
          <a:endParaRPr lang="en-US"/>
        </a:p>
      </dgm:t>
    </dgm:pt>
    <dgm:pt modelId="{8CC71E32-46C6-4D20-AFC7-7753B3A2233A}" type="sibTrans" cxnId="{C7F74646-4BE2-4AE5-BBA8-B325DDE00287}">
      <dgm:prSet/>
      <dgm:spPr/>
      <dgm:t>
        <a:bodyPr/>
        <a:lstStyle/>
        <a:p>
          <a:endParaRPr lang="en-US"/>
        </a:p>
      </dgm:t>
    </dgm:pt>
    <dgm:pt modelId="{93555FB5-CA8A-4583-888E-80E187ADCA61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0" dirty="0">
              <a:solidFill>
                <a:schemeClr val="tx2">
                  <a:lumMod val="75000"/>
                </a:schemeClr>
              </a:solidFill>
            </a:rPr>
            <a:t>Turning “problems” into strengths</a:t>
          </a:r>
        </a:p>
      </dgm:t>
    </dgm:pt>
    <dgm:pt modelId="{9DEFE86A-71C2-469A-8F36-50C7E307AF1D}" type="parTrans" cxnId="{B600645A-A0D9-45E6-8747-672FDD3B2DFB}">
      <dgm:prSet/>
      <dgm:spPr/>
      <dgm:t>
        <a:bodyPr/>
        <a:lstStyle/>
        <a:p>
          <a:endParaRPr lang="en-US"/>
        </a:p>
      </dgm:t>
    </dgm:pt>
    <dgm:pt modelId="{73E3D85D-138D-4661-958C-645E4144C7EC}" type="sibTrans" cxnId="{B600645A-A0D9-45E6-8747-672FDD3B2DFB}">
      <dgm:prSet/>
      <dgm:spPr/>
      <dgm:t>
        <a:bodyPr/>
        <a:lstStyle/>
        <a:p>
          <a:endParaRPr lang="en-US"/>
        </a:p>
      </dgm:t>
    </dgm:pt>
    <dgm:pt modelId="{117DE7D1-F82C-463B-B859-C3685F4B6450}" type="pres">
      <dgm:prSet presAssocID="{DD56C484-8CD8-4F17-A551-15EE757985BB}" presName="Name0" presStyleCnt="0">
        <dgm:presLayoutVars>
          <dgm:chMax val="7"/>
          <dgm:chPref val="7"/>
          <dgm:dir/>
        </dgm:presLayoutVars>
      </dgm:prSet>
      <dgm:spPr/>
    </dgm:pt>
    <dgm:pt modelId="{33C5C748-D38E-4DEF-9135-4731ABD3AAC2}" type="pres">
      <dgm:prSet presAssocID="{DD56C484-8CD8-4F17-A551-15EE757985BB}" presName="Name1" presStyleCnt="0"/>
      <dgm:spPr/>
    </dgm:pt>
    <dgm:pt modelId="{E7A49DF1-CA2B-4BB3-87C7-833185925D0F}" type="pres">
      <dgm:prSet presAssocID="{DD56C484-8CD8-4F17-A551-15EE757985BB}" presName="cycle" presStyleCnt="0"/>
      <dgm:spPr/>
    </dgm:pt>
    <dgm:pt modelId="{D9BDBCA1-2953-48D7-94B5-A7539198BDF0}" type="pres">
      <dgm:prSet presAssocID="{DD56C484-8CD8-4F17-A551-15EE757985BB}" presName="srcNode" presStyleLbl="node1" presStyleIdx="0" presStyleCnt="3"/>
      <dgm:spPr/>
    </dgm:pt>
    <dgm:pt modelId="{27C1A543-7CFA-4C96-8A51-8B4E16A559F2}" type="pres">
      <dgm:prSet presAssocID="{DD56C484-8CD8-4F17-A551-15EE757985BB}" presName="conn" presStyleLbl="parChTrans1D2" presStyleIdx="0" presStyleCnt="1"/>
      <dgm:spPr/>
    </dgm:pt>
    <dgm:pt modelId="{597C6139-51EC-43F5-83DA-71C7725B8B7C}" type="pres">
      <dgm:prSet presAssocID="{DD56C484-8CD8-4F17-A551-15EE757985BB}" presName="extraNode" presStyleLbl="node1" presStyleIdx="0" presStyleCnt="3"/>
      <dgm:spPr/>
    </dgm:pt>
    <dgm:pt modelId="{F385FE6F-B41A-4A02-855E-2E66E04445B6}" type="pres">
      <dgm:prSet presAssocID="{DD56C484-8CD8-4F17-A551-15EE757985BB}" presName="dstNode" presStyleLbl="node1" presStyleIdx="0" presStyleCnt="3"/>
      <dgm:spPr/>
    </dgm:pt>
    <dgm:pt modelId="{381D0540-DA9E-487D-82B9-3F1C564CC9FF}" type="pres">
      <dgm:prSet presAssocID="{48DCDCB1-4777-4292-93C4-80F304B83AE8}" presName="text_1" presStyleLbl="node1" presStyleIdx="0" presStyleCnt="3">
        <dgm:presLayoutVars>
          <dgm:bulletEnabled val="1"/>
        </dgm:presLayoutVars>
      </dgm:prSet>
      <dgm:spPr/>
    </dgm:pt>
    <dgm:pt modelId="{ABF750A9-C53C-4FC5-8472-BC06814280B4}" type="pres">
      <dgm:prSet presAssocID="{48DCDCB1-4777-4292-93C4-80F304B83AE8}" presName="accent_1" presStyleCnt="0"/>
      <dgm:spPr/>
    </dgm:pt>
    <dgm:pt modelId="{C2811D80-24ED-4575-93F1-D81F7E21B12B}" type="pres">
      <dgm:prSet presAssocID="{48DCDCB1-4777-4292-93C4-80F304B83AE8}" presName="accentRepeatNode" presStyleLbl="solidFgAcc1" presStyleIdx="0" presStyleCnt="3"/>
      <dgm:spPr>
        <a:ln>
          <a:solidFill>
            <a:schemeClr val="tx1"/>
          </a:solidFill>
        </a:ln>
      </dgm:spPr>
    </dgm:pt>
    <dgm:pt modelId="{CC998EE8-2ED8-4DFB-B65B-97C5270B0200}" type="pres">
      <dgm:prSet presAssocID="{F3638E8E-7D4E-4963-8936-A26B30699DCB}" presName="text_2" presStyleLbl="node1" presStyleIdx="1" presStyleCnt="3">
        <dgm:presLayoutVars>
          <dgm:bulletEnabled val="1"/>
        </dgm:presLayoutVars>
      </dgm:prSet>
      <dgm:spPr/>
    </dgm:pt>
    <dgm:pt modelId="{E9397F95-9BEE-4895-9761-00001A97F512}" type="pres">
      <dgm:prSet presAssocID="{F3638E8E-7D4E-4963-8936-A26B30699DCB}" presName="accent_2" presStyleCnt="0"/>
      <dgm:spPr/>
    </dgm:pt>
    <dgm:pt modelId="{7BB78A79-C07F-48AE-885F-7705BFD4B2ED}" type="pres">
      <dgm:prSet presAssocID="{F3638E8E-7D4E-4963-8936-A26B30699DCB}" presName="accentRepeatNode" presStyleLbl="solidFgAcc1" presStyleIdx="1" presStyleCnt="3"/>
      <dgm:spPr/>
    </dgm:pt>
    <dgm:pt modelId="{2C1448A1-5223-432C-93E8-62976E23D002}" type="pres">
      <dgm:prSet presAssocID="{93555FB5-CA8A-4583-888E-80E187ADCA61}" presName="text_3" presStyleLbl="node1" presStyleIdx="2" presStyleCnt="3">
        <dgm:presLayoutVars>
          <dgm:bulletEnabled val="1"/>
        </dgm:presLayoutVars>
      </dgm:prSet>
      <dgm:spPr/>
    </dgm:pt>
    <dgm:pt modelId="{87D62983-CC6F-468B-806C-29418A1BCFD5}" type="pres">
      <dgm:prSet presAssocID="{93555FB5-CA8A-4583-888E-80E187ADCA61}" presName="accent_3" presStyleCnt="0"/>
      <dgm:spPr/>
    </dgm:pt>
    <dgm:pt modelId="{C720BEED-5B8F-4C98-884D-ED66E8A0D6E1}" type="pres">
      <dgm:prSet presAssocID="{93555FB5-CA8A-4583-888E-80E187ADCA61}" presName="accentRepeatNode" presStyleLbl="solidFgAcc1" presStyleIdx="2" presStyleCnt="3"/>
      <dgm:spPr>
        <a:ln>
          <a:solidFill>
            <a:schemeClr val="tx1"/>
          </a:solidFill>
        </a:ln>
      </dgm:spPr>
    </dgm:pt>
  </dgm:ptLst>
  <dgm:cxnLst>
    <dgm:cxn modelId="{03491461-4815-488C-A67E-76CC4AC91BEF}" type="presOf" srcId="{48DCDCB1-4777-4292-93C4-80F304B83AE8}" destId="{381D0540-DA9E-487D-82B9-3F1C564CC9FF}" srcOrd="0" destOrd="0" presId="urn:microsoft.com/office/officeart/2008/layout/VerticalCurvedList"/>
    <dgm:cxn modelId="{C7F74646-4BE2-4AE5-BBA8-B325DDE00287}" srcId="{DD56C484-8CD8-4F17-A551-15EE757985BB}" destId="{F3638E8E-7D4E-4963-8936-A26B30699DCB}" srcOrd="1" destOrd="0" parTransId="{9C08C087-D404-48EA-B191-8A51D96D8115}" sibTransId="{8CC71E32-46C6-4D20-AFC7-7753B3A2233A}"/>
    <dgm:cxn modelId="{8A663657-35B8-458E-83B7-11887D4DA09C}" type="presOf" srcId="{F51D90D5-0331-4C32-B1E3-641093493E32}" destId="{27C1A543-7CFA-4C96-8A51-8B4E16A559F2}" srcOrd="0" destOrd="0" presId="urn:microsoft.com/office/officeart/2008/layout/VerticalCurvedList"/>
    <dgm:cxn modelId="{B600645A-A0D9-45E6-8747-672FDD3B2DFB}" srcId="{DD56C484-8CD8-4F17-A551-15EE757985BB}" destId="{93555FB5-CA8A-4583-888E-80E187ADCA61}" srcOrd="2" destOrd="0" parTransId="{9DEFE86A-71C2-469A-8F36-50C7E307AF1D}" sibTransId="{73E3D85D-138D-4661-958C-645E4144C7EC}"/>
    <dgm:cxn modelId="{16916481-618C-432B-8F3B-5CA0B343024A}" srcId="{DD56C484-8CD8-4F17-A551-15EE757985BB}" destId="{48DCDCB1-4777-4292-93C4-80F304B83AE8}" srcOrd="0" destOrd="0" parTransId="{26B2CA64-DE09-469B-BE3A-D3A6B53AE0A1}" sibTransId="{F51D90D5-0331-4C32-B1E3-641093493E32}"/>
    <dgm:cxn modelId="{847D66DE-B10D-4AB0-B211-211CD7FEFA6F}" type="presOf" srcId="{F3638E8E-7D4E-4963-8936-A26B30699DCB}" destId="{CC998EE8-2ED8-4DFB-B65B-97C5270B0200}" srcOrd="0" destOrd="0" presId="urn:microsoft.com/office/officeart/2008/layout/VerticalCurvedList"/>
    <dgm:cxn modelId="{7D0C49E5-8DDA-4881-860D-1B42A2411371}" type="presOf" srcId="{93555FB5-CA8A-4583-888E-80E187ADCA61}" destId="{2C1448A1-5223-432C-93E8-62976E23D002}" srcOrd="0" destOrd="0" presId="urn:microsoft.com/office/officeart/2008/layout/VerticalCurvedList"/>
    <dgm:cxn modelId="{B29593F4-8ECD-4F0F-808D-E5D168A37FFA}" type="presOf" srcId="{DD56C484-8CD8-4F17-A551-15EE757985BB}" destId="{117DE7D1-F82C-463B-B859-C3685F4B6450}" srcOrd="0" destOrd="0" presId="urn:microsoft.com/office/officeart/2008/layout/VerticalCurvedList"/>
    <dgm:cxn modelId="{35221024-A1F8-47A4-AFAC-883D6036133A}" type="presParOf" srcId="{117DE7D1-F82C-463B-B859-C3685F4B6450}" destId="{33C5C748-D38E-4DEF-9135-4731ABD3AAC2}" srcOrd="0" destOrd="0" presId="urn:microsoft.com/office/officeart/2008/layout/VerticalCurvedList"/>
    <dgm:cxn modelId="{BC0D6BA9-A236-4A80-80ED-6A5293D31F4C}" type="presParOf" srcId="{33C5C748-D38E-4DEF-9135-4731ABD3AAC2}" destId="{E7A49DF1-CA2B-4BB3-87C7-833185925D0F}" srcOrd="0" destOrd="0" presId="urn:microsoft.com/office/officeart/2008/layout/VerticalCurvedList"/>
    <dgm:cxn modelId="{806409C8-BA1D-40B1-AFE1-A7ECE014220C}" type="presParOf" srcId="{E7A49DF1-CA2B-4BB3-87C7-833185925D0F}" destId="{D9BDBCA1-2953-48D7-94B5-A7539198BDF0}" srcOrd="0" destOrd="0" presId="urn:microsoft.com/office/officeart/2008/layout/VerticalCurvedList"/>
    <dgm:cxn modelId="{E191EDB8-77E2-43DF-AC30-A1184A35BED5}" type="presParOf" srcId="{E7A49DF1-CA2B-4BB3-87C7-833185925D0F}" destId="{27C1A543-7CFA-4C96-8A51-8B4E16A559F2}" srcOrd="1" destOrd="0" presId="urn:microsoft.com/office/officeart/2008/layout/VerticalCurvedList"/>
    <dgm:cxn modelId="{8D7DC3BC-B76C-4246-8A0C-89FB4A6F1E99}" type="presParOf" srcId="{E7A49DF1-CA2B-4BB3-87C7-833185925D0F}" destId="{597C6139-51EC-43F5-83DA-71C7725B8B7C}" srcOrd="2" destOrd="0" presId="urn:microsoft.com/office/officeart/2008/layout/VerticalCurvedList"/>
    <dgm:cxn modelId="{BC35B50D-5973-4E64-8331-EB17BD0F5C7D}" type="presParOf" srcId="{E7A49DF1-CA2B-4BB3-87C7-833185925D0F}" destId="{F385FE6F-B41A-4A02-855E-2E66E04445B6}" srcOrd="3" destOrd="0" presId="urn:microsoft.com/office/officeart/2008/layout/VerticalCurvedList"/>
    <dgm:cxn modelId="{775D0A9C-142F-4688-A71C-7F2AD8059E60}" type="presParOf" srcId="{33C5C748-D38E-4DEF-9135-4731ABD3AAC2}" destId="{381D0540-DA9E-487D-82B9-3F1C564CC9FF}" srcOrd="1" destOrd="0" presId="urn:microsoft.com/office/officeart/2008/layout/VerticalCurvedList"/>
    <dgm:cxn modelId="{AADCE7A2-BF7A-4366-81EC-4123E6E483BF}" type="presParOf" srcId="{33C5C748-D38E-4DEF-9135-4731ABD3AAC2}" destId="{ABF750A9-C53C-4FC5-8472-BC06814280B4}" srcOrd="2" destOrd="0" presId="urn:microsoft.com/office/officeart/2008/layout/VerticalCurvedList"/>
    <dgm:cxn modelId="{B673A371-7D89-45BE-9F32-C1B934ED0A02}" type="presParOf" srcId="{ABF750A9-C53C-4FC5-8472-BC06814280B4}" destId="{C2811D80-24ED-4575-93F1-D81F7E21B12B}" srcOrd="0" destOrd="0" presId="urn:microsoft.com/office/officeart/2008/layout/VerticalCurvedList"/>
    <dgm:cxn modelId="{2335895B-71BD-462C-9B6C-C1FCCF458737}" type="presParOf" srcId="{33C5C748-D38E-4DEF-9135-4731ABD3AAC2}" destId="{CC998EE8-2ED8-4DFB-B65B-97C5270B0200}" srcOrd="3" destOrd="0" presId="urn:microsoft.com/office/officeart/2008/layout/VerticalCurvedList"/>
    <dgm:cxn modelId="{DA8C956C-A3C1-4DED-950D-4EA49D010281}" type="presParOf" srcId="{33C5C748-D38E-4DEF-9135-4731ABD3AAC2}" destId="{E9397F95-9BEE-4895-9761-00001A97F512}" srcOrd="4" destOrd="0" presId="urn:microsoft.com/office/officeart/2008/layout/VerticalCurvedList"/>
    <dgm:cxn modelId="{2B8CD839-2F20-47CF-BA43-1DDE6DF1F3BA}" type="presParOf" srcId="{E9397F95-9BEE-4895-9761-00001A97F512}" destId="{7BB78A79-C07F-48AE-885F-7705BFD4B2ED}" srcOrd="0" destOrd="0" presId="urn:microsoft.com/office/officeart/2008/layout/VerticalCurvedList"/>
    <dgm:cxn modelId="{BF049C23-874C-4BF8-8ED7-2F35EE4A8176}" type="presParOf" srcId="{33C5C748-D38E-4DEF-9135-4731ABD3AAC2}" destId="{2C1448A1-5223-432C-93E8-62976E23D002}" srcOrd="5" destOrd="0" presId="urn:microsoft.com/office/officeart/2008/layout/VerticalCurvedList"/>
    <dgm:cxn modelId="{17E2E91A-66CC-4F2D-A413-48CA1ED02FCB}" type="presParOf" srcId="{33C5C748-D38E-4DEF-9135-4731ABD3AAC2}" destId="{87D62983-CC6F-468B-806C-29418A1BCFD5}" srcOrd="6" destOrd="0" presId="urn:microsoft.com/office/officeart/2008/layout/VerticalCurvedList"/>
    <dgm:cxn modelId="{BD7019EF-5F23-459C-86B0-B9943D468C8F}" type="presParOf" srcId="{87D62983-CC6F-468B-806C-29418A1BCFD5}" destId="{C720BEED-5B8F-4C98-884D-ED66E8A0D6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07F3A6A-677C-4662-BD7C-626E4BBF4D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70CA9E-344A-47BF-8844-148A8BC0BF20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800" dirty="0"/>
            <a:t>Incarcerated men and women have similar rates of trauma, but the types of trauma they experience differs.</a:t>
          </a:r>
        </a:p>
      </dgm:t>
    </dgm:pt>
    <dgm:pt modelId="{E62E26E8-AABC-4F1A-851E-7D027141CF98}" type="parTrans" cxnId="{A7A920EB-B30E-49D8-ADB8-E3DC5F4D6D67}">
      <dgm:prSet/>
      <dgm:spPr/>
      <dgm:t>
        <a:bodyPr/>
        <a:lstStyle/>
        <a:p>
          <a:endParaRPr lang="en-US"/>
        </a:p>
      </dgm:t>
    </dgm:pt>
    <dgm:pt modelId="{EDF709DB-746C-43D1-858E-C5876E73BC31}" type="sibTrans" cxnId="{A7A920EB-B30E-49D8-ADB8-E3DC5F4D6D67}">
      <dgm:prSet/>
      <dgm:spPr/>
      <dgm:t>
        <a:bodyPr/>
        <a:lstStyle/>
        <a:p>
          <a:endParaRPr lang="en-US"/>
        </a:p>
      </dgm:t>
    </dgm:pt>
    <dgm:pt modelId="{B8A01C26-A540-4090-BC24-19E3D4C1BB93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200" dirty="0"/>
            <a:t>Men more often witnessed violence as children.</a:t>
          </a:r>
        </a:p>
      </dgm:t>
    </dgm:pt>
    <dgm:pt modelId="{E0223CA4-6EBD-405E-931D-12572801E84D}" type="parTrans" cxnId="{385E1567-E1D7-4FFF-9135-97C592C0101F}">
      <dgm:prSet/>
      <dgm:spPr/>
      <dgm:t>
        <a:bodyPr/>
        <a:lstStyle/>
        <a:p>
          <a:endParaRPr lang="en-US"/>
        </a:p>
      </dgm:t>
    </dgm:pt>
    <dgm:pt modelId="{DE5D1838-443C-465E-9D8F-D132E7332246}" type="sibTrans" cxnId="{385E1567-E1D7-4FFF-9135-97C592C0101F}">
      <dgm:prSet/>
      <dgm:spPr/>
      <dgm:t>
        <a:bodyPr/>
        <a:lstStyle/>
        <a:p>
          <a:endParaRPr lang="en-US"/>
        </a:p>
      </dgm:t>
    </dgm:pt>
    <dgm:pt modelId="{22194DF1-C940-4609-8026-A2287DDFC86A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200" dirty="0"/>
            <a:t>Men are more likely to experience traumatic events </a:t>
          </a:r>
          <a:r>
            <a:rPr lang="en-US" sz="2200" b="1" dirty="0"/>
            <a:t>during</a:t>
          </a:r>
          <a:r>
            <a:rPr lang="en-US" sz="2200" dirty="0"/>
            <a:t> incarceration.</a:t>
          </a:r>
        </a:p>
      </dgm:t>
    </dgm:pt>
    <dgm:pt modelId="{1EA50592-B4BC-42A1-BB0B-CFA832952334}" type="parTrans" cxnId="{28097CB6-37DD-416B-A5E0-B82AB3FF3B4E}">
      <dgm:prSet/>
      <dgm:spPr/>
      <dgm:t>
        <a:bodyPr/>
        <a:lstStyle/>
        <a:p>
          <a:endParaRPr lang="en-US"/>
        </a:p>
      </dgm:t>
    </dgm:pt>
    <dgm:pt modelId="{CAE15445-31AC-4B8C-B92B-7B9A0CBB53CE}" type="sibTrans" cxnId="{28097CB6-37DD-416B-A5E0-B82AB3FF3B4E}">
      <dgm:prSet/>
      <dgm:spPr/>
      <dgm:t>
        <a:bodyPr/>
        <a:lstStyle/>
        <a:p>
          <a:endParaRPr lang="en-US"/>
        </a:p>
      </dgm:t>
    </dgm:pt>
    <dgm:pt modelId="{6553843F-3368-4D52-9BC8-2E348BC45932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200" dirty="0"/>
            <a:t>Incarcerated women report higher levels than men of sexual abuse and assault in childhood, adolescence, and adulthood.</a:t>
          </a:r>
        </a:p>
      </dgm:t>
    </dgm:pt>
    <dgm:pt modelId="{FF53A44D-FF62-4C9E-85FC-1F1D4731F0DF}" type="parTrans" cxnId="{435D5023-890F-4DF6-BBB4-783DA784B89A}">
      <dgm:prSet/>
      <dgm:spPr/>
      <dgm:t>
        <a:bodyPr/>
        <a:lstStyle/>
        <a:p>
          <a:endParaRPr lang="en-US"/>
        </a:p>
      </dgm:t>
    </dgm:pt>
    <dgm:pt modelId="{DEC1FD1D-7CEE-4844-BC29-B9BCC27440B9}" type="sibTrans" cxnId="{435D5023-890F-4DF6-BBB4-783DA784B89A}">
      <dgm:prSet/>
      <dgm:spPr/>
      <dgm:t>
        <a:bodyPr/>
        <a:lstStyle/>
        <a:p>
          <a:endParaRPr lang="en-US"/>
        </a:p>
      </dgm:t>
    </dgm:pt>
    <dgm:pt modelId="{534721DB-B88C-4199-829A-A4F4E13B32F4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200" dirty="0"/>
            <a:t>Men were more likely victims of non-sexual violence in adolescence.</a:t>
          </a:r>
        </a:p>
      </dgm:t>
    </dgm:pt>
    <dgm:pt modelId="{E45BAEA1-4B26-4D94-9C4F-9C5393265CAD}" type="parTrans" cxnId="{2FF97DF4-E4AA-46C7-A310-D1E39008989E}">
      <dgm:prSet/>
      <dgm:spPr/>
      <dgm:t>
        <a:bodyPr/>
        <a:lstStyle/>
        <a:p>
          <a:endParaRPr lang="en-US"/>
        </a:p>
      </dgm:t>
    </dgm:pt>
    <dgm:pt modelId="{7EE7ABBA-F10C-4836-8686-9C2156174C36}" type="sibTrans" cxnId="{2FF97DF4-E4AA-46C7-A310-D1E39008989E}">
      <dgm:prSet/>
      <dgm:spPr/>
      <dgm:t>
        <a:bodyPr/>
        <a:lstStyle/>
        <a:p>
          <a:endParaRPr lang="en-US"/>
        </a:p>
      </dgm:t>
    </dgm:pt>
    <dgm:pt modelId="{756A15A7-7A5D-4C7A-9D97-93AEA17BF07F}" type="pres">
      <dgm:prSet presAssocID="{307F3A6A-677C-4662-BD7C-626E4BBF4D3F}" presName="Name0" presStyleCnt="0">
        <dgm:presLayoutVars>
          <dgm:dir/>
          <dgm:animLvl val="lvl"/>
          <dgm:resizeHandles val="exact"/>
        </dgm:presLayoutVars>
      </dgm:prSet>
      <dgm:spPr/>
    </dgm:pt>
    <dgm:pt modelId="{B4AFE55A-1F3A-47F5-BB9B-02AE9CDB2499}" type="pres">
      <dgm:prSet presAssocID="{2570CA9E-344A-47BF-8844-148A8BC0BF20}" presName="linNode" presStyleCnt="0"/>
      <dgm:spPr/>
    </dgm:pt>
    <dgm:pt modelId="{843EE6DD-C8DD-4976-91E2-34AA8160BEC1}" type="pres">
      <dgm:prSet presAssocID="{2570CA9E-344A-47BF-8844-148A8BC0BF20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FCCC884-72E1-4C2A-80BD-715D0786F188}" type="pres">
      <dgm:prSet presAssocID="{2570CA9E-344A-47BF-8844-148A8BC0BF20}" presName="descendantText" presStyleLbl="alignAccFollowNode1" presStyleIdx="0" presStyleCnt="1" custScaleY="125122" custLinFactNeighborY="10657">
        <dgm:presLayoutVars>
          <dgm:bulletEnabled val="1"/>
        </dgm:presLayoutVars>
      </dgm:prSet>
      <dgm:spPr/>
    </dgm:pt>
  </dgm:ptLst>
  <dgm:cxnLst>
    <dgm:cxn modelId="{54592206-0C8D-40AD-96B4-4A10750248AC}" type="presOf" srcId="{534721DB-B88C-4199-829A-A4F4E13B32F4}" destId="{BFCCC884-72E1-4C2A-80BD-715D0786F188}" srcOrd="0" destOrd="1" presId="urn:microsoft.com/office/officeart/2005/8/layout/vList5"/>
    <dgm:cxn modelId="{435D5023-890F-4DF6-BBB4-783DA784B89A}" srcId="{2570CA9E-344A-47BF-8844-148A8BC0BF20}" destId="{6553843F-3368-4D52-9BC8-2E348BC45932}" srcOrd="3" destOrd="0" parTransId="{FF53A44D-FF62-4C9E-85FC-1F1D4731F0DF}" sibTransId="{DEC1FD1D-7CEE-4844-BC29-B9BCC27440B9}"/>
    <dgm:cxn modelId="{385E1567-E1D7-4FFF-9135-97C592C0101F}" srcId="{2570CA9E-344A-47BF-8844-148A8BC0BF20}" destId="{B8A01C26-A540-4090-BC24-19E3D4C1BB93}" srcOrd="0" destOrd="0" parTransId="{E0223CA4-6EBD-405E-931D-12572801E84D}" sibTransId="{DE5D1838-443C-465E-9D8F-D132E7332246}"/>
    <dgm:cxn modelId="{7199BE4B-3752-4AC7-A38F-82E37F6DF545}" type="presOf" srcId="{22194DF1-C940-4609-8026-A2287DDFC86A}" destId="{BFCCC884-72E1-4C2A-80BD-715D0786F188}" srcOrd="0" destOrd="2" presId="urn:microsoft.com/office/officeart/2005/8/layout/vList5"/>
    <dgm:cxn modelId="{45ACBC77-7A59-4B22-96C3-77D99551B188}" type="presOf" srcId="{B8A01C26-A540-4090-BC24-19E3D4C1BB93}" destId="{BFCCC884-72E1-4C2A-80BD-715D0786F188}" srcOrd="0" destOrd="0" presId="urn:microsoft.com/office/officeart/2005/8/layout/vList5"/>
    <dgm:cxn modelId="{C6B03987-085E-42B0-9897-A4597D14FBC7}" type="presOf" srcId="{6553843F-3368-4D52-9BC8-2E348BC45932}" destId="{BFCCC884-72E1-4C2A-80BD-715D0786F188}" srcOrd="0" destOrd="3" presId="urn:microsoft.com/office/officeart/2005/8/layout/vList5"/>
    <dgm:cxn modelId="{28097CB6-37DD-416B-A5E0-B82AB3FF3B4E}" srcId="{2570CA9E-344A-47BF-8844-148A8BC0BF20}" destId="{22194DF1-C940-4609-8026-A2287DDFC86A}" srcOrd="2" destOrd="0" parTransId="{1EA50592-B4BC-42A1-BB0B-CFA832952334}" sibTransId="{CAE15445-31AC-4B8C-B92B-7B9A0CBB53CE}"/>
    <dgm:cxn modelId="{B57149B7-4C67-4032-B445-5DCBD6F8AC0E}" type="presOf" srcId="{2570CA9E-344A-47BF-8844-148A8BC0BF20}" destId="{843EE6DD-C8DD-4976-91E2-34AA8160BEC1}" srcOrd="0" destOrd="0" presId="urn:microsoft.com/office/officeart/2005/8/layout/vList5"/>
    <dgm:cxn modelId="{3F3657D8-5B92-4E17-8210-B989E89324EE}" type="presOf" srcId="{307F3A6A-677C-4662-BD7C-626E4BBF4D3F}" destId="{756A15A7-7A5D-4C7A-9D97-93AEA17BF07F}" srcOrd="0" destOrd="0" presId="urn:microsoft.com/office/officeart/2005/8/layout/vList5"/>
    <dgm:cxn modelId="{A7A920EB-B30E-49D8-ADB8-E3DC5F4D6D67}" srcId="{307F3A6A-677C-4662-BD7C-626E4BBF4D3F}" destId="{2570CA9E-344A-47BF-8844-148A8BC0BF20}" srcOrd="0" destOrd="0" parTransId="{E62E26E8-AABC-4F1A-851E-7D027141CF98}" sibTransId="{EDF709DB-746C-43D1-858E-C5876E73BC31}"/>
    <dgm:cxn modelId="{2FF97DF4-E4AA-46C7-A310-D1E39008989E}" srcId="{2570CA9E-344A-47BF-8844-148A8BC0BF20}" destId="{534721DB-B88C-4199-829A-A4F4E13B32F4}" srcOrd="1" destOrd="0" parTransId="{E45BAEA1-4B26-4D94-9C4F-9C5393265CAD}" sibTransId="{7EE7ABBA-F10C-4836-8686-9C2156174C36}"/>
    <dgm:cxn modelId="{D0291939-9BFB-4298-8812-4988795F123A}" type="presParOf" srcId="{756A15A7-7A5D-4C7A-9D97-93AEA17BF07F}" destId="{B4AFE55A-1F3A-47F5-BB9B-02AE9CDB2499}" srcOrd="0" destOrd="0" presId="urn:microsoft.com/office/officeart/2005/8/layout/vList5"/>
    <dgm:cxn modelId="{F176C847-C7CA-4E59-9B95-CCEDF10C758D}" type="presParOf" srcId="{B4AFE55A-1F3A-47F5-BB9B-02AE9CDB2499}" destId="{843EE6DD-C8DD-4976-91E2-34AA8160BEC1}" srcOrd="0" destOrd="0" presId="urn:microsoft.com/office/officeart/2005/8/layout/vList5"/>
    <dgm:cxn modelId="{E7348757-A8B3-48D7-A29E-99E79A7DF129}" type="presParOf" srcId="{B4AFE55A-1F3A-47F5-BB9B-02AE9CDB2499}" destId="{BFCCC884-72E1-4C2A-80BD-715D0786F1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5971205-21BE-45B6-90D4-97E804E755D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6E8552-AD7A-4089-8F85-13681BA86CA6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solidFill>
                <a:schemeClr val="tx2">
                  <a:lumMod val="75000"/>
                </a:schemeClr>
              </a:solidFill>
            </a:rPr>
            <a:t>“Gender” is a type of cultural difference which influences the experience of trauma. </a:t>
          </a:r>
        </a:p>
      </dgm:t>
    </dgm:pt>
    <dgm:pt modelId="{B3831403-FFCD-4148-87D5-AD82B5F522CF}" type="parTrans" cxnId="{71C1CA59-FDF0-4064-B8C1-A8EE29723D8D}">
      <dgm:prSet/>
      <dgm:spPr/>
      <dgm:t>
        <a:bodyPr/>
        <a:lstStyle/>
        <a:p>
          <a:endParaRPr lang="en-US"/>
        </a:p>
      </dgm:t>
    </dgm:pt>
    <dgm:pt modelId="{6D7D2675-B570-4539-8108-909A1DC14527}" type="sibTrans" cxnId="{71C1CA59-FDF0-4064-B8C1-A8EE29723D8D}">
      <dgm:prSet/>
      <dgm:spPr/>
      <dgm:t>
        <a:bodyPr/>
        <a:lstStyle/>
        <a:p>
          <a:endParaRPr lang="en-US"/>
        </a:p>
      </dgm:t>
    </dgm:pt>
    <dgm:pt modelId="{472B0CCA-02B0-40B3-A7CF-72BB368BB006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solidFill>
                <a:schemeClr val="tx2">
                  <a:lumMod val="75000"/>
                </a:schemeClr>
              </a:solidFill>
            </a:rPr>
            <a:t>Men and women are socialized differently;                             the messages they get about how to behave are different. </a:t>
          </a:r>
        </a:p>
      </dgm:t>
    </dgm:pt>
    <dgm:pt modelId="{EAEFEF19-90FC-477C-933D-2A6E80DFCEC3}" type="parTrans" cxnId="{FDF8233B-3124-4BE7-AD58-1370387E2331}">
      <dgm:prSet/>
      <dgm:spPr/>
      <dgm:t>
        <a:bodyPr/>
        <a:lstStyle/>
        <a:p>
          <a:endParaRPr lang="en-US"/>
        </a:p>
      </dgm:t>
    </dgm:pt>
    <dgm:pt modelId="{803F26F0-607F-4EC8-9E60-009252E37801}" type="sibTrans" cxnId="{FDF8233B-3124-4BE7-AD58-1370387E2331}">
      <dgm:prSet/>
      <dgm:spPr/>
      <dgm:t>
        <a:bodyPr/>
        <a:lstStyle/>
        <a:p>
          <a:endParaRPr lang="en-US"/>
        </a:p>
      </dgm:t>
    </dgm:pt>
    <dgm:pt modelId="{36B65C0D-322C-4609-9090-0625C2375D6F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solidFill>
                <a:schemeClr val="tx2">
                  <a:lumMod val="75000"/>
                </a:schemeClr>
              </a:solidFill>
            </a:rPr>
            <a:t>Awareness of these cultural differences is key to trauma-responsive approaches.</a:t>
          </a:r>
        </a:p>
      </dgm:t>
    </dgm:pt>
    <dgm:pt modelId="{26F0FC5E-CDBE-4C3D-B906-123273AD0B96}" type="parTrans" cxnId="{B1F4020C-5930-42C7-9303-D8E18553BA9C}">
      <dgm:prSet/>
      <dgm:spPr/>
      <dgm:t>
        <a:bodyPr/>
        <a:lstStyle/>
        <a:p>
          <a:endParaRPr lang="en-US"/>
        </a:p>
      </dgm:t>
    </dgm:pt>
    <dgm:pt modelId="{8A5665F7-45DF-4DA2-89F4-C23E89F34A3E}" type="sibTrans" cxnId="{B1F4020C-5930-42C7-9303-D8E18553BA9C}">
      <dgm:prSet/>
      <dgm:spPr/>
      <dgm:t>
        <a:bodyPr/>
        <a:lstStyle/>
        <a:p>
          <a:endParaRPr lang="en-US"/>
        </a:p>
      </dgm:t>
    </dgm:pt>
    <dgm:pt modelId="{3898D5BC-0C9A-45B4-805F-C075EC911798}" type="pres">
      <dgm:prSet presAssocID="{75971205-21BE-45B6-90D4-97E804E755DB}" presName="Name0" presStyleCnt="0">
        <dgm:presLayoutVars>
          <dgm:dir/>
          <dgm:animLvl val="lvl"/>
          <dgm:resizeHandles val="exact"/>
        </dgm:presLayoutVars>
      </dgm:prSet>
      <dgm:spPr/>
    </dgm:pt>
    <dgm:pt modelId="{9C2F1B82-6ABE-4EFF-8EF4-94B919DE8338}" type="pres">
      <dgm:prSet presAssocID="{36B65C0D-322C-4609-9090-0625C2375D6F}" presName="boxAndChildren" presStyleCnt="0"/>
      <dgm:spPr/>
    </dgm:pt>
    <dgm:pt modelId="{10240DD4-4594-4935-8507-2F6C6B1A5C46}" type="pres">
      <dgm:prSet presAssocID="{36B65C0D-322C-4609-9090-0625C2375D6F}" presName="parentTextBox" presStyleLbl="node1" presStyleIdx="0" presStyleCnt="3" custScaleY="130191" custLinFactNeighborY="14"/>
      <dgm:spPr/>
    </dgm:pt>
    <dgm:pt modelId="{36BD0104-2EC4-4C23-AB19-69A104AB1A37}" type="pres">
      <dgm:prSet presAssocID="{803F26F0-607F-4EC8-9E60-009252E37801}" presName="sp" presStyleCnt="0"/>
      <dgm:spPr/>
    </dgm:pt>
    <dgm:pt modelId="{FD655128-770A-477F-BFC3-4A23D21140F2}" type="pres">
      <dgm:prSet presAssocID="{472B0CCA-02B0-40B3-A7CF-72BB368BB006}" presName="arrowAndChildren" presStyleCnt="0"/>
      <dgm:spPr/>
    </dgm:pt>
    <dgm:pt modelId="{72D3A260-9328-40EE-88A6-B2203E34ED17}" type="pres">
      <dgm:prSet presAssocID="{472B0CCA-02B0-40B3-A7CF-72BB368BB006}" presName="parentTextArrow" presStyleLbl="node1" presStyleIdx="1" presStyleCnt="3" custLinFactNeighborY="-1338"/>
      <dgm:spPr/>
    </dgm:pt>
    <dgm:pt modelId="{0B6CF6AD-C57E-40B9-8466-887CE269DCE1}" type="pres">
      <dgm:prSet presAssocID="{6D7D2675-B570-4539-8108-909A1DC14527}" presName="sp" presStyleCnt="0"/>
      <dgm:spPr/>
    </dgm:pt>
    <dgm:pt modelId="{6552913B-C10E-4A61-8BC9-C8EA67FCFBA3}" type="pres">
      <dgm:prSet presAssocID="{9B6E8552-AD7A-4089-8F85-13681BA86CA6}" presName="arrowAndChildren" presStyleCnt="0"/>
      <dgm:spPr/>
    </dgm:pt>
    <dgm:pt modelId="{84BFB867-6310-4785-8438-C8222622A74A}" type="pres">
      <dgm:prSet presAssocID="{9B6E8552-AD7A-4089-8F85-13681BA86CA6}" presName="parentTextArrow" presStyleLbl="node1" presStyleIdx="2" presStyleCnt="3" custLinFactNeighborY="-28252"/>
      <dgm:spPr/>
    </dgm:pt>
  </dgm:ptLst>
  <dgm:cxnLst>
    <dgm:cxn modelId="{B1F4020C-5930-42C7-9303-D8E18553BA9C}" srcId="{75971205-21BE-45B6-90D4-97E804E755DB}" destId="{36B65C0D-322C-4609-9090-0625C2375D6F}" srcOrd="2" destOrd="0" parTransId="{26F0FC5E-CDBE-4C3D-B906-123273AD0B96}" sibTransId="{8A5665F7-45DF-4DA2-89F4-C23E89F34A3E}"/>
    <dgm:cxn modelId="{B3BD0E3A-0623-49E1-AD40-BDA54C34550A}" type="presOf" srcId="{472B0CCA-02B0-40B3-A7CF-72BB368BB006}" destId="{72D3A260-9328-40EE-88A6-B2203E34ED17}" srcOrd="0" destOrd="0" presId="urn:microsoft.com/office/officeart/2005/8/layout/process4"/>
    <dgm:cxn modelId="{FDF8233B-3124-4BE7-AD58-1370387E2331}" srcId="{75971205-21BE-45B6-90D4-97E804E755DB}" destId="{472B0CCA-02B0-40B3-A7CF-72BB368BB006}" srcOrd="1" destOrd="0" parTransId="{EAEFEF19-90FC-477C-933D-2A6E80DFCEC3}" sibTransId="{803F26F0-607F-4EC8-9E60-009252E37801}"/>
    <dgm:cxn modelId="{71C1CA59-FDF0-4064-B8C1-A8EE29723D8D}" srcId="{75971205-21BE-45B6-90D4-97E804E755DB}" destId="{9B6E8552-AD7A-4089-8F85-13681BA86CA6}" srcOrd="0" destOrd="0" parTransId="{B3831403-FFCD-4148-87D5-AD82B5F522CF}" sibTransId="{6D7D2675-B570-4539-8108-909A1DC14527}"/>
    <dgm:cxn modelId="{6730E28B-4E74-4D29-9E03-DB7071464953}" type="presOf" srcId="{9B6E8552-AD7A-4089-8F85-13681BA86CA6}" destId="{84BFB867-6310-4785-8438-C8222622A74A}" srcOrd="0" destOrd="0" presId="urn:microsoft.com/office/officeart/2005/8/layout/process4"/>
    <dgm:cxn modelId="{3635FCAA-F8B2-4C4D-8F67-552AE7EA442A}" type="presOf" srcId="{36B65C0D-322C-4609-9090-0625C2375D6F}" destId="{10240DD4-4594-4935-8507-2F6C6B1A5C46}" srcOrd="0" destOrd="0" presId="urn:microsoft.com/office/officeart/2005/8/layout/process4"/>
    <dgm:cxn modelId="{72EBD8D3-E1E3-443E-9198-A03346542FC2}" type="presOf" srcId="{75971205-21BE-45B6-90D4-97E804E755DB}" destId="{3898D5BC-0C9A-45B4-805F-C075EC911798}" srcOrd="0" destOrd="0" presId="urn:microsoft.com/office/officeart/2005/8/layout/process4"/>
    <dgm:cxn modelId="{D2306DDB-F867-4405-97FB-01E103B99EFA}" type="presParOf" srcId="{3898D5BC-0C9A-45B4-805F-C075EC911798}" destId="{9C2F1B82-6ABE-4EFF-8EF4-94B919DE8338}" srcOrd="0" destOrd="0" presId="urn:microsoft.com/office/officeart/2005/8/layout/process4"/>
    <dgm:cxn modelId="{9947CE35-929D-4C14-BF47-6BB49F85F2F0}" type="presParOf" srcId="{9C2F1B82-6ABE-4EFF-8EF4-94B919DE8338}" destId="{10240DD4-4594-4935-8507-2F6C6B1A5C46}" srcOrd="0" destOrd="0" presId="urn:microsoft.com/office/officeart/2005/8/layout/process4"/>
    <dgm:cxn modelId="{ED12F6AF-5718-42BC-8355-0771AC875C1E}" type="presParOf" srcId="{3898D5BC-0C9A-45B4-805F-C075EC911798}" destId="{36BD0104-2EC4-4C23-AB19-69A104AB1A37}" srcOrd="1" destOrd="0" presId="urn:microsoft.com/office/officeart/2005/8/layout/process4"/>
    <dgm:cxn modelId="{629AFF85-FFE0-40C7-BDB2-4049DACC02AD}" type="presParOf" srcId="{3898D5BC-0C9A-45B4-805F-C075EC911798}" destId="{FD655128-770A-477F-BFC3-4A23D21140F2}" srcOrd="2" destOrd="0" presId="urn:microsoft.com/office/officeart/2005/8/layout/process4"/>
    <dgm:cxn modelId="{C8B3152B-DFCF-4789-9984-9ADAE031CCC2}" type="presParOf" srcId="{FD655128-770A-477F-BFC3-4A23D21140F2}" destId="{72D3A260-9328-40EE-88A6-B2203E34ED17}" srcOrd="0" destOrd="0" presId="urn:microsoft.com/office/officeart/2005/8/layout/process4"/>
    <dgm:cxn modelId="{81367E4C-2F71-49D6-8C19-6E9CFF6C9962}" type="presParOf" srcId="{3898D5BC-0C9A-45B4-805F-C075EC911798}" destId="{0B6CF6AD-C57E-40B9-8466-887CE269DCE1}" srcOrd="3" destOrd="0" presId="urn:microsoft.com/office/officeart/2005/8/layout/process4"/>
    <dgm:cxn modelId="{D996AF28-931E-46D8-9C46-F76287BF7352}" type="presParOf" srcId="{3898D5BC-0C9A-45B4-805F-C075EC911798}" destId="{6552913B-C10E-4A61-8BC9-C8EA67FCFBA3}" srcOrd="4" destOrd="0" presId="urn:microsoft.com/office/officeart/2005/8/layout/process4"/>
    <dgm:cxn modelId="{58B22615-C555-4F95-9E91-4E9CACA601B9}" type="presParOf" srcId="{6552913B-C10E-4A61-8BC9-C8EA67FCFBA3}" destId="{84BFB867-6310-4785-8438-C8222622A74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7EF702D-F6DC-479E-B9F1-AFBDF09C55A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7A3037-D748-49AB-9897-770BEB66AC54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Collective, cumulative emotional wounding that occurs across generations, resulting from cataclysmic events.</a:t>
          </a:r>
        </a:p>
      </dgm:t>
    </dgm:pt>
    <dgm:pt modelId="{74D0CF2D-3751-47F5-BD0A-F42079D1C462}" type="parTrans" cxnId="{7E0D7D97-1E6A-40CE-8F62-C23BD2A4326E}">
      <dgm:prSet/>
      <dgm:spPr/>
      <dgm:t>
        <a:bodyPr/>
        <a:lstStyle/>
        <a:p>
          <a:endParaRPr lang="en-US"/>
        </a:p>
      </dgm:t>
    </dgm:pt>
    <dgm:pt modelId="{67E5BF83-9E8E-4330-9632-DFA2B8E71A13}" type="sibTrans" cxnId="{7E0D7D97-1E6A-40CE-8F62-C23BD2A4326E}">
      <dgm:prSet/>
      <dgm:spPr/>
      <dgm:t>
        <a:bodyPr/>
        <a:lstStyle/>
        <a:p>
          <a:endParaRPr lang="en-US"/>
        </a:p>
      </dgm:t>
    </dgm:pt>
    <dgm:pt modelId="{579A1E51-D0E0-4094-ABB1-34FFF4B6DB75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Events target the community as a whole, not just individuals.</a:t>
          </a:r>
        </a:p>
      </dgm:t>
    </dgm:pt>
    <dgm:pt modelId="{C65AD8D0-7C86-458A-BD2E-32E7D9044BFC}" type="parTrans" cxnId="{20375083-F982-4D25-AE7D-C743616DC0A0}">
      <dgm:prSet/>
      <dgm:spPr/>
      <dgm:t>
        <a:bodyPr/>
        <a:lstStyle/>
        <a:p>
          <a:endParaRPr lang="en-US"/>
        </a:p>
      </dgm:t>
    </dgm:pt>
    <dgm:pt modelId="{C4D3FFB9-FB2E-44E6-9F1F-494F09130E4E}" type="sibTrans" cxnId="{20375083-F982-4D25-AE7D-C743616DC0A0}">
      <dgm:prSet/>
      <dgm:spPr/>
      <dgm:t>
        <a:bodyPr/>
        <a:lstStyle/>
        <a:p>
          <a:endParaRPr lang="en-US"/>
        </a:p>
      </dgm:t>
    </dgm:pt>
    <dgm:pt modelId="{61C5A99D-A36E-45C1-ADA9-64855747538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Trauma is held personally across generations.</a:t>
          </a:r>
        </a:p>
      </dgm:t>
    </dgm:pt>
    <dgm:pt modelId="{3F887ADB-B8D5-40E0-B39B-A5D73B56CCAB}" type="parTrans" cxnId="{E2B77551-D0DC-404E-AD52-FAE44E3C5A10}">
      <dgm:prSet/>
      <dgm:spPr/>
      <dgm:t>
        <a:bodyPr/>
        <a:lstStyle/>
        <a:p>
          <a:endParaRPr lang="en-US"/>
        </a:p>
      </dgm:t>
    </dgm:pt>
    <dgm:pt modelId="{9B50DC17-894C-413D-A7F4-DCAE4ED68D8E}" type="sibTrans" cxnId="{E2B77551-D0DC-404E-AD52-FAE44E3C5A10}">
      <dgm:prSet/>
      <dgm:spPr/>
      <dgm:t>
        <a:bodyPr/>
        <a:lstStyle/>
        <a:p>
          <a:endParaRPr lang="en-US"/>
        </a:p>
      </dgm:t>
    </dgm:pt>
    <dgm:pt modelId="{0269F0D1-C745-445B-A8A9-120EDEF80B1B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Those who did not directly experience the trauma can feel the effects generations later.</a:t>
          </a:r>
        </a:p>
      </dgm:t>
    </dgm:pt>
    <dgm:pt modelId="{733D1089-D507-45C7-A618-42110765DC12}" type="parTrans" cxnId="{591BC48D-08D6-4BF6-B724-0A9136C9C457}">
      <dgm:prSet/>
      <dgm:spPr/>
      <dgm:t>
        <a:bodyPr/>
        <a:lstStyle/>
        <a:p>
          <a:endParaRPr lang="en-US"/>
        </a:p>
      </dgm:t>
    </dgm:pt>
    <dgm:pt modelId="{99FD6B18-FD60-4B90-A1D4-BA32BE4EE05D}" type="sibTrans" cxnId="{591BC48D-08D6-4BF6-B724-0A9136C9C457}">
      <dgm:prSet/>
      <dgm:spPr/>
      <dgm:t>
        <a:bodyPr/>
        <a:lstStyle/>
        <a:p>
          <a:endParaRPr lang="en-US"/>
        </a:p>
      </dgm:t>
    </dgm:pt>
    <dgm:pt modelId="{FF9F1198-5810-436C-B722-7A8100989F03}" type="pres">
      <dgm:prSet presAssocID="{47EF702D-F6DC-479E-B9F1-AFBDF09C55A5}" presName="Name0" presStyleCnt="0">
        <dgm:presLayoutVars>
          <dgm:dir/>
          <dgm:resizeHandles val="exact"/>
        </dgm:presLayoutVars>
      </dgm:prSet>
      <dgm:spPr/>
    </dgm:pt>
    <dgm:pt modelId="{6961605C-73E9-4843-96B9-96A2D77288D4}" type="pres">
      <dgm:prSet presAssocID="{9A7A3037-D748-49AB-9897-770BEB66AC54}" presName="node" presStyleLbl="node1" presStyleIdx="0" presStyleCnt="4">
        <dgm:presLayoutVars>
          <dgm:bulletEnabled val="1"/>
        </dgm:presLayoutVars>
      </dgm:prSet>
      <dgm:spPr/>
    </dgm:pt>
    <dgm:pt modelId="{5B505FCB-A75D-4F3D-8A44-5BE68E8C156B}" type="pres">
      <dgm:prSet presAssocID="{67E5BF83-9E8E-4330-9632-DFA2B8E71A13}" presName="sibTrans" presStyleCnt="0"/>
      <dgm:spPr/>
    </dgm:pt>
    <dgm:pt modelId="{B6EC9B73-FC3B-409E-A337-4ABD7C113335}" type="pres">
      <dgm:prSet presAssocID="{579A1E51-D0E0-4094-ABB1-34FFF4B6DB75}" presName="node" presStyleLbl="node1" presStyleIdx="1" presStyleCnt="4">
        <dgm:presLayoutVars>
          <dgm:bulletEnabled val="1"/>
        </dgm:presLayoutVars>
      </dgm:prSet>
      <dgm:spPr/>
    </dgm:pt>
    <dgm:pt modelId="{05A0B807-11AF-4C80-B932-81FBD7053196}" type="pres">
      <dgm:prSet presAssocID="{C4D3FFB9-FB2E-44E6-9F1F-494F09130E4E}" presName="sibTrans" presStyleCnt="0"/>
      <dgm:spPr/>
    </dgm:pt>
    <dgm:pt modelId="{B4184B21-83BE-4F8F-807E-692E0AA9C8DE}" type="pres">
      <dgm:prSet presAssocID="{61C5A99D-A36E-45C1-ADA9-648557475389}" presName="node" presStyleLbl="node1" presStyleIdx="2" presStyleCnt="4">
        <dgm:presLayoutVars>
          <dgm:bulletEnabled val="1"/>
        </dgm:presLayoutVars>
      </dgm:prSet>
      <dgm:spPr/>
    </dgm:pt>
    <dgm:pt modelId="{D70E39CB-38CA-4C51-84E7-81BDECC87571}" type="pres">
      <dgm:prSet presAssocID="{9B50DC17-894C-413D-A7F4-DCAE4ED68D8E}" presName="sibTrans" presStyleCnt="0"/>
      <dgm:spPr/>
    </dgm:pt>
    <dgm:pt modelId="{F5553A84-A7E8-4192-AB99-4A2EB2AF6376}" type="pres">
      <dgm:prSet presAssocID="{0269F0D1-C745-445B-A8A9-120EDEF80B1B}" presName="node" presStyleLbl="node1" presStyleIdx="3" presStyleCnt="4">
        <dgm:presLayoutVars>
          <dgm:bulletEnabled val="1"/>
        </dgm:presLayoutVars>
      </dgm:prSet>
      <dgm:spPr/>
    </dgm:pt>
  </dgm:ptLst>
  <dgm:cxnLst>
    <dgm:cxn modelId="{77C7C002-5B66-4ACD-B362-8AF1619C68BE}" type="presOf" srcId="{61C5A99D-A36E-45C1-ADA9-648557475389}" destId="{B4184B21-83BE-4F8F-807E-692E0AA9C8DE}" srcOrd="0" destOrd="0" presId="urn:microsoft.com/office/officeart/2005/8/layout/hList6"/>
    <dgm:cxn modelId="{0B680B0D-3959-4F86-AEEE-5C69966E0938}" type="presOf" srcId="{47EF702D-F6DC-479E-B9F1-AFBDF09C55A5}" destId="{FF9F1198-5810-436C-B722-7A8100989F03}" srcOrd="0" destOrd="0" presId="urn:microsoft.com/office/officeart/2005/8/layout/hList6"/>
    <dgm:cxn modelId="{A3A33016-A296-479D-9A22-F2300E58F87B}" type="presOf" srcId="{9A7A3037-D748-49AB-9897-770BEB66AC54}" destId="{6961605C-73E9-4843-96B9-96A2D77288D4}" srcOrd="0" destOrd="0" presId="urn:microsoft.com/office/officeart/2005/8/layout/hList6"/>
    <dgm:cxn modelId="{2D532A46-1CDE-41BC-973F-B8809BDEB339}" type="presOf" srcId="{579A1E51-D0E0-4094-ABB1-34FFF4B6DB75}" destId="{B6EC9B73-FC3B-409E-A337-4ABD7C113335}" srcOrd="0" destOrd="0" presId="urn:microsoft.com/office/officeart/2005/8/layout/hList6"/>
    <dgm:cxn modelId="{E2B77551-D0DC-404E-AD52-FAE44E3C5A10}" srcId="{47EF702D-F6DC-479E-B9F1-AFBDF09C55A5}" destId="{61C5A99D-A36E-45C1-ADA9-648557475389}" srcOrd="2" destOrd="0" parTransId="{3F887ADB-B8D5-40E0-B39B-A5D73B56CCAB}" sibTransId="{9B50DC17-894C-413D-A7F4-DCAE4ED68D8E}"/>
    <dgm:cxn modelId="{4F68B180-D15D-40F2-97AF-097B8F4C5B2A}" type="presOf" srcId="{0269F0D1-C745-445B-A8A9-120EDEF80B1B}" destId="{F5553A84-A7E8-4192-AB99-4A2EB2AF6376}" srcOrd="0" destOrd="0" presId="urn:microsoft.com/office/officeart/2005/8/layout/hList6"/>
    <dgm:cxn modelId="{20375083-F982-4D25-AE7D-C743616DC0A0}" srcId="{47EF702D-F6DC-479E-B9F1-AFBDF09C55A5}" destId="{579A1E51-D0E0-4094-ABB1-34FFF4B6DB75}" srcOrd="1" destOrd="0" parTransId="{C65AD8D0-7C86-458A-BD2E-32E7D9044BFC}" sibTransId="{C4D3FFB9-FB2E-44E6-9F1F-494F09130E4E}"/>
    <dgm:cxn modelId="{591BC48D-08D6-4BF6-B724-0A9136C9C457}" srcId="{47EF702D-F6DC-479E-B9F1-AFBDF09C55A5}" destId="{0269F0D1-C745-445B-A8A9-120EDEF80B1B}" srcOrd="3" destOrd="0" parTransId="{733D1089-D507-45C7-A618-42110765DC12}" sibTransId="{99FD6B18-FD60-4B90-A1D4-BA32BE4EE05D}"/>
    <dgm:cxn modelId="{7E0D7D97-1E6A-40CE-8F62-C23BD2A4326E}" srcId="{47EF702D-F6DC-479E-B9F1-AFBDF09C55A5}" destId="{9A7A3037-D748-49AB-9897-770BEB66AC54}" srcOrd="0" destOrd="0" parTransId="{74D0CF2D-3751-47F5-BD0A-F42079D1C462}" sibTransId="{67E5BF83-9E8E-4330-9632-DFA2B8E71A13}"/>
    <dgm:cxn modelId="{93D85A42-B1B0-4139-B609-1D243DCDE711}" type="presParOf" srcId="{FF9F1198-5810-436C-B722-7A8100989F03}" destId="{6961605C-73E9-4843-96B9-96A2D77288D4}" srcOrd="0" destOrd="0" presId="urn:microsoft.com/office/officeart/2005/8/layout/hList6"/>
    <dgm:cxn modelId="{8B0B5322-5266-48FE-BBBA-54D8A68DB4C0}" type="presParOf" srcId="{FF9F1198-5810-436C-B722-7A8100989F03}" destId="{5B505FCB-A75D-4F3D-8A44-5BE68E8C156B}" srcOrd="1" destOrd="0" presId="urn:microsoft.com/office/officeart/2005/8/layout/hList6"/>
    <dgm:cxn modelId="{C4FE6B97-0432-44C3-9A30-8AA8C0D9466B}" type="presParOf" srcId="{FF9F1198-5810-436C-B722-7A8100989F03}" destId="{B6EC9B73-FC3B-409E-A337-4ABD7C113335}" srcOrd="2" destOrd="0" presId="urn:microsoft.com/office/officeart/2005/8/layout/hList6"/>
    <dgm:cxn modelId="{4762C742-6DCF-498A-A398-DE5E52A80AFE}" type="presParOf" srcId="{FF9F1198-5810-436C-B722-7A8100989F03}" destId="{05A0B807-11AF-4C80-B932-81FBD7053196}" srcOrd="3" destOrd="0" presId="urn:microsoft.com/office/officeart/2005/8/layout/hList6"/>
    <dgm:cxn modelId="{091294CC-3DFE-4DD7-A2EE-155B8B403C62}" type="presParOf" srcId="{FF9F1198-5810-436C-B722-7A8100989F03}" destId="{B4184B21-83BE-4F8F-807E-692E0AA9C8DE}" srcOrd="4" destOrd="0" presId="urn:microsoft.com/office/officeart/2005/8/layout/hList6"/>
    <dgm:cxn modelId="{C24E2589-B021-4F2F-96A5-30FA62E5849A}" type="presParOf" srcId="{FF9F1198-5810-436C-B722-7A8100989F03}" destId="{D70E39CB-38CA-4C51-84E7-81BDECC87571}" srcOrd="5" destOrd="0" presId="urn:microsoft.com/office/officeart/2005/8/layout/hList6"/>
    <dgm:cxn modelId="{506CD684-FAEE-4DD8-9D73-72CD70304798}" type="presParOf" srcId="{FF9F1198-5810-436C-B722-7A8100989F03}" destId="{F5553A84-A7E8-4192-AB99-4A2EB2AF637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A3C2F5F-0014-4266-AA57-B5053DFC86B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B5FDA4-6467-4520-AB14-CE06537378BA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The Women’s Community Correctional Center of Hawaii built a trauma-informed culture based on the Hawaiian concept of </a:t>
          </a:r>
          <a:r>
            <a:rPr lang="en-US" i="1" dirty="0" err="1">
              <a:solidFill>
                <a:schemeClr val="tx1"/>
              </a:solidFill>
            </a:rPr>
            <a:t>pu`uhonua</a:t>
          </a:r>
          <a:r>
            <a:rPr lang="en-US" dirty="0">
              <a:solidFill>
                <a:schemeClr val="tx1"/>
              </a:solidFill>
            </a:rPr>
            <a:t>, a place of refuge, asylum, peace, and safety.</a:t>
          </a:r>
        </a:p>
      </dgm:t>
    </dgm:pt>
    <dgm:pt modelId="{1763EC66-FF47-4B94-8637-66ED9E01C3CB}" type="parTrans" cxnId="{2EBEE6E8-B25A-4301-A747-3413FC89A217}">
      <dgm:prSet/>
      <dgm:spPr/>
      <dgm:t>
        <a:bodyPr/>
        <a:lstStyle/>
        <a:p>
          <a:endParaRPr lang="en-US"/>
        </a:p>
      </dgm:t>
    </dgm:pt>
    <dgm:pt modelId="{EE297956-B385-464D-8925-2BBCA4D9A662}" type="sibTrans" cxnId="{2EBEE6E8-B25A-4301-A747-3413FC89A217}">
      <dgm:prSet/>
      <dgm:spPr/>
      <dgm:t>
        <a:bodyPr/>
        <a:lstStyle/>
        <a:p>
          <a:endParaRPr lang="en-US"/>
        </a:p>
      </dgm:t>
    </dgm:pt>
    <dgm:pt modelId="{204277F6-EE63-405B-B9E2-1537350AF24D}" type="pres">
      <dgm:prSet presAssocID="{8A3C2F5F-0014-4266-AA57-B5053DFC86B4}" presName="CompostProcess" presStyleCnt="0">
        <dgm:presLayoutVars>
          <dgm:dir/>
          <dgm:resizeHandles val="exact"/>
        </dgm:presLayoutVars>
      </dgm:prSet>
      <dgm:spPr/>
    </dgm:pt>
    <dgm:pt modelId="{34F89375-C720-47B1-B92F-E3B8D47CCFDD}" type="pres">
      <dgm:prSet presAssocID="{8A3C2F5F-0014-4266-AA57-B5053DFC86B4}" presName="arrow" presStyleLbl="bgShp" presStyleIdx="0" presStyleCnt="1"/>
      <dgm:spPr/>
    </dgm:pt>
    <dgm:pt modelId="{A5FED0D9-AAB0-4077-8BCD-E5E6E4261A32}" type="pres">
      <dgm:prSet presAssocID="{8A3C2F5F-0014-4266-AA57-B5053DFC86B4}" presName="linearProcess" presStyleCnt="0"/>
      <dgm:spPr/>
    </dgm:pt>
    <dgm:pt modelId="{3A8AB114-E02F-40AF-A583-07A911C6F54F}" type="pres">
      <dgm:prSet presAssocID="{77B5FDA4-6467-4520-AB14-CE06537378BA}" presName="textNode" presStyleLbl="node1" presStyleIdx="0" presStyleCnt="1" custScaleY="250000" custLinFactNeighborX="-5556" custLinFactNeighborY="-2726">
        <dgm:presLayoutVars>
          <dgm:bulletEnabled val="1"/>
        </dgm:presLayoutVars>
      </dgm:prSet>
      <dgm:spPr/>
    </dgm:pt>
  </dgm:ptLst>
  <dgm:cxnLst>
    <dgm:cxn modelId="{2F0D0A81-E087-4F7E-9F83-0C5B9FFED50A}" type="presOf" srcId="{77B5FDA4-6467-4520-AB14-CE06537378BA}" destId="{3A8AB114-E02F-40AF-A583-07A911C6F54F}" srcOrd="0" destOrd="0" presId="urn:microsoft.com/office/officeart/2005/8/layout/hProcess9"/>
    <dgm:cxn modelId="{DE298CA8-0144-44AD-BF91-063641B0C665}" type="presOf" srcId="{8A3C2F5F-0014-4266-AA57-B5053DFC86B4}" destId="{204277F6-EE63-405B-B9E2-1537350AF24D}" srcOrd="0" destOrd="0" presId="urn:microsoft.com/office/officeart/2005/8/layout/hProcess9"/>
    <dgm:cxn modelId="{2EBEE6E8-B25A-4301-A747-3413FC89A217}" srcId="{8A3C2F5F-0014-4266-AA57-B5053DFC86B4}" destId="{77B5FDA4-6467-4520-AB14-CE06537378BA}" srcOrd="0" destOrd="0" parTransId="{1763EC66-FF47-4B94-8637-66ED9E01C3CB}" sibTransId="{EE297956-B385-464D-8925-2BBCA4D9A662}"/>
    <dgm:cxn modelId="{797A4927-0A49-431F-964A-28458C4930C9}" type="presParOf" srcId="{204277F6-EE63-405B-B9E2-1537350AF24D}" destId="{34F89375-C720-47B1-B92F-E3B8D47CCFDD}" srcOrd="0" destOrd="0" presId="urn:microsoft.com/office/officeart/2005/8/layout/hProcess9"/>
    <dgm:cxn modelId="{40A6F94C-9EA2-4549-9A0C-107676253422}" type="presParOf" srcId="{204277F6-EE63-405B-B9E2-1537350AF24D}" destId="{A5FED0D9-AAB0-4077-8BCD-E5E6E4261A32}" srcOrd="1" destOrd="0" presId="urn:microsoft.com/office/officeart/2005/8/layout/hProcess9"/>
    <dgm:cxn modelId="{C7D7DF16-C6A7-426F-9E58-B00C49E43347}" type="presParOf" srcId="{A5FED0D9-AAB0-4077-8BCD-E5E6E4261A32}" destId="{3A8AB114-E02F-40AF-A583-07A911C6F54F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504FB5D-4EA1-4BC4-9C95-C3F7FC39E6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711EE7-82D8-4739-8D40-1FCD162FFE97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b="1" dirty="0"/>
            <a:t>List benefits of a trauma-informed environment for staff and RSAT participants</a:t>
          </a:r>
        </a:p>
      </dgm:t>
    </dgm:pt>
    <dgm:pt modelId="{D7A1A30D-605F-4EDA-9427-A6398652178A}" type="parTrans" cxnId="{0EF1593A-591B-4C6F-ABD7-FC586A110E23}">
      <dgm:prSet/>
      <dgm:spPr/>
      <dgm:t>
        <a:bodyPr/>
        <a:lstStyle/>
        <a:p>
          <a:endParaRPr lang="en-US"/>
        </a:p>
      </dgm:t>
    </dgm:pt>
    <dgm:pt modelId="{C1E7BC29-0A51-44EE-A10C-E9E18978647D}" type="sibTrans" cxnId="{0EF1593A-591B-4C6F-ABD7-FC586A110E23}">
      <dgm:prSet/>
      <dgm:spPr/>
      <dgm:t>
        <a:bodyPr/>
        <a:lstStyle/>
        <a:p>
          <a:endParaRPr lang="en-US"/>
        </a:p>
      </dgm:t>
    </dgm:pt>
    <dgm:pt modelId="{1241F191-1999-4344-872A-A5118C77AE40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2100" b="1" dirty="0"/>
            <a:t>Describe how  trauma-informed principles might be applied in correctional settings</a:t>
          </a:r>
        </a:p>
      </dgm:t>
    </dgm:pt>
    <dgm:pt modelId="{5284CF0C-A409-41F5-B46F-465CC1641957}" type="parTrans" cxnId="{AA1F32D4-84C9-4F42-B0FF-244ADDCE0B09}">
      <dgm:prSet/>
      <dgm:spPr/>
      <dgm:t>
        <a:bodyPr/>
        <a:lstStyle/>
        <a:p>
          <a:endParaRPr lang="en-US"/>
        </a:p>
      </dgm:t>
    </dgm:pt>
    <dgm:pt modelId="{B754366B-F7E2-4756-8181-18C02EEA2DE7}" type="sibTrans" cxnId="{AA1F32D4-84C9-4F42-B0FF-244ADDCE0B09}">
      <dgm:prSet/>
      <dgm:spPr/>
      <dgm:t>
        <a:bodyPr/>
        <a:lstStyle/>
        <a:p>
          <a:endParaRPr lang="en-US"/>
        </a:p>
      </dgm:t>
    </dgm:pt>
    <dgm:pt modelId="{A5D60424-18AC-41A9-9F5C-E8819FED1E9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2100" b="1" dirty="0"/>
            <a:t>List specific changes that would make your work setting more trauma-informed</a:t>
          </a:r>
        </a:p>
      </dgm:t>
    </dgm:pt>
    <dgm:pt modelId="{3408002D-987A-4863-A413-4A749AF09E5D}" type="parTrans" cxnId="{73A8E2DC-4856-4C22-8DA4-5BD0C6516C02}">
      <dgm:prSet/>
      <dgm:spPr/>
      <dgm:t>
        <a:bodyPr/>
        <a:lstStyle/>
        <a:p>
          <a:endParaRPr lang="en-US"/>
        </a:p>
      </dgm:t>
    </dgm:pt>
    <dgm:pt modelId="{F14FE8DC-B6E8-4DA1-ACD3-47A27B7592E9}" type="sibTrans" cxnId="{73A8E2DC-4856-4C22-8DA4-5BD0C6516C02}">
      <dgm:prSet/>
      <dgm:spPr/>
      <dgm:t>
        <a:bodyPr/>
        <a:lstStyle/>
        <a:p>
          <a:endParaRPr lang="en-US"/>
        </a:p>
      </dgm:t>
    </dgm:pt>
    <dgm:pt modelId="{DA0A3E8C-72AF-4516-AD68-08FA3BD0A253}" type="pres">
      <dgm:prSet presAssocID="{2504FB5D-4EA1-4BC4-9C95-C3F7FC39E62C}" presName="CompostProcess" presStyleCnt="0">
        <dgm:presLayoutVars>
          <dgm:dir/>
          <dgm:resizeHandles val="exact"/>
        </dgm:presLayoutVars>
      </dgm:prSet>
      <dgm:spPr/>
    </dgm:pt>
    <dgm:pt modelId="{3C75575C-4CE8-4885-9994-8B9D34AA247C}" type="pres">
      <dgm:prSet presAssocID="{2504FB5D-4EA1-4BC4-9C95-C3F7FC39E62C}" presName="arrow" presStyleLbl="bgShp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E62E9E5A-509C-4E95-A9F2-56E8B4782B5D}" type="pres">
      <dgm:prSet presAssocID="{2504FB5D-4EA1-4BC4-9C95-C3F7FC39E62C}" presName="linearProcess" presStyleCnt="0"/>
      <dgm:spPr/>
    </dgm:pt>
    <dgm:pt modelId="{A94CA2D1-5D8C-431F-BC89-4BBAF7A5FA21}" type="pres">
      <dgm:prSet presAssocID="{46711EE7-82D8-4739-8D40-1FCD162FFE97}" presName="textNode" presStyleLbl="node1" presStyleIdx="0" presStyleCnt="3">
        <dgm:presLayoutVars>
          <dgm:bulletEnabled val="1"/>
        </dgm:presLayoutVars>
      </dgm:prSet>
      <dgm:spPr/>
    </dgm:pt>
    <dgm:pt modelId="{D1E84734-6643-432C-9906-AB02FB13DD60}" type="pres">
      <dgm:prSet presAssocID="{C1E7BC29-0A51-44EE-A10C-E9E18978647D}" presName="sibTrans" presStyleCnt="0"/>
      <dgm:spPr/>
    </dgm:pt>
    <dgm:pt modelId="{4D3797FF-FB88-4CE6-8607-F0A33F734937}" type="pres">
      <dgm:prSet presAssocID="{1241F191-1999-4344-872A-A5118C77AE40}" presName="textNode" presStyleLbl="node1" presStyleIdx="1" presStyleCnt="3">
        <dgm:presLayoutVars>
          <dgm:bulletEnabled val="1"/>
        </dgm:presLayoutVars>
      </dgm:prSet>
      <dgm:spPr/>
    </dgm:pt>
    <dgm:pt modelId="{D4217F95-9FC7-4BD5-8C8D-455F6ADF8458}" type="pres">
      <dgm:prSet presAssocID="{B754366B-F7E2-4756-8181-18C02EEA2DE7}" presName="sibTrans" presStyleCnt="0"/>
      <dgm:spPr/>
    </dgm:pt>
    <dgm:pt modelId="{FC4F3902-28BB-442F-9F16-FAA44854734A}" type="pres">
      <dgm:prSet presAssocID="{A5D60424-18AC-41A9-9F5C-E8819FED1E9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9C9C621-D11A-45A0-A612-C04027564D59}" type="presOf" srcId="{A5D60424-18AC-41A9-9F5C-E8819FED1E9D}" destId="{FC4F3902-28BB-442F-9F16-FAA44854734A}" srcOrd="0" destOrd="0" presId="urn:microsoft.com/office/officeart/2005/8/layout/hProcess9"/>
    <dgm:cxn modelId="{0EF1593A-591B-4C6F-ABD7-FC586A110E23}" srcId="{2504FB5D-4EA1-4BC4-9C95-C3F7FC39E62C}" destId="{46711EE7-82D8-4739-8D40-1FCD162FFE97}" srcOrd="0" destOrd="0" parTransId="{D7A1A30D-605F-4EDA-9427-A6398652178A}" sibTransId="{C1E7BC29-0A51-44EE-A10C-E9E18978647D}"/>
    <dgm:cxn modelId="{370DAE58-A397-4292-9115-717DBD68DAE0}" type="presOf" srcId="{46711EE7-82D8-4739-8D40-1FCD162FFE97}" destId="{A94CA2D1-5D8C-431F-BC89-4BBAF7A5FA21}" srcOrd="0" destOrd="0" presId="urn:microsoft.com/office/officeart/2005/8/layout/hProcess9"/>
    <dgm:cxn modelId="{AA1F32D4-84C9-4F42-B0FF-244ADDCE0B09}" srcId="{2504FB5D-4EA1-4BC4-9C95-C3F7FC39E62C}" destId="{1241F191-1999-4344-872A-A5118C77AE40}" srcOrd="1" destOrd="0" parTransId="{5284CF0C-A409-41F5-B46F-465CC1641957}" sibTransId="{B754366B-F7E2-4756-8181-18C02EEA2DE7}"/>
    <dgm:cxn modelId="{A8D860D6-C872-4203-8D77-7303A8EF0834}" type="presOf" srcId="{2504FB5D-4EA1-4BC4-9C95-C3F7FC39E62C}" destId="{DA0A3E8C-72AF-4516-AD68-08FA3BD0A253}" srcOrd="0" destOrd="0" presId="urn:microsoft.com/office/officeart/2005/8/layout/hProcess9"/>
    <dgm:cxn modelId="{73A8E2DC-4856-4C22-8DA4-5BD0C6516C02}" srcId="{2504FB5D-4EA1-4BC4-9C95-C3F7FC39E62C}" destId="{A5D60424-18AC-41A9-9F5C-E8819FED1E9D}" srcOrd="2" destOrd="0" parTransId="{3408002D-987A-4863-A413-4A749AF09E5D}" sibTransId="{F14FE8DC-B6E8-4DA1-ACD3-47A27B7592E9}"/>
    <dgm:cxn modelId="{931A49F8-85E9-4C2A-BB99-742901D69F5D}" type="presOf" srcId="{1241F191-1999-4344-872A-A5118C77AE40}" destId="{4D3797FF-FB88-4CE6-8607-F0A33F734937}" srcOrd="0" destOrd="0" presId="urn:microsoft.com/office/officeart/2005/8/layout/hProcess9"/>
    <dgm:cxn modelId="{7B86BA38-9470-4FC4-A70F-8B4385E642CB}" type="presParOf" srcId="{DA0A3E8C-72AF-4516-AD68-08FA3BD0A253}" destId="{3C75575C-4CE8-4885-9994-8B9D34AA247C}" srcOrd="0" destOrd="0" presId="urn:microsoft.com/office/officeart/2005/8/layout/hProcess9"/>
    <dgm:cxn modelId="{72D3C2DF-639B-4784-B8CA-DA9530AE930E}" type="presParOf" srcId="{DA0A3E8C-72AF-4516-AD68-08FA3BD0A253}" destId="{E62E9E5A-509C-4E95-A9F2-56E8B4782B5D}" srcOrd="1" destOrd="0" presId="urn:microsoft.com/office/officeart/2005/8/layout/hProcess9"/>
    <dgm:cxn modelId="{0B56B233-381E-4690-968E-E8C871074F5F}" type="presParOf" srcId="{E62E9E5A-509C-4E95-A9F2-56E8B4782B5D}" destId="{A94CA2D1-5D8C-431F-BC89-4BBAF7A5FA21}" srcOrd="0" destOrd="0" presId="urn:microsoft.com/office/officeart/2005/8/layout/hProcess9"/>
    <dgm:cxn modelId="{8CD8559C-750E-4EE0-A77C-BB472C82E53C}" type="presParOf" srcId="{E62E9E5A-509C-4E95-A9F2-56E8B4782B5D}" destId="{D1E84734-6643-432C-9906-AB02FB13DD60}" srcOrd="1" destOrd="0" presId="urn:microsoft.com/office/officeart/2005/8/layout/hProcess9"/>
    <dgm:cxn modelId="{0EEA391B-373F-4439-B191-41F62AA29DC7}" type="presParOf" srcId="{E62E9E5A-509C-4E95-A9F2-56E8B4782B5D}" destId="{4D3797FF-FB88-4CE6-8607-F0A33F734937}" srcOrd="2" destOrd="0" presId="urn:microsoft.com/office/officeart/2005/8/layout/hProcess9"/>
    <dgm:cxn modelId="{FB2E5586-B573-4E60-98BF-5667064533B6}" type="presParOf" srcId="{E62E9E5A-509C-4E95-A9F2-56E8B4782B5D}" destId="{D4217F95-9FC7-4BD5-8C8D-455F6ADF8458}" srcOrd="3" destOrd="0" presId="urn:microsoft.com/office/officeart/2005/8/layout/hProcess9"/>
    <dgm:cxn modelId="{E8351FC4-68BA-4CC6-AB93-484EE90D7D61}" type="presParOf" srcId="{E62E9E5A-509C-4E95-A9F2-56E8B4782B5D}" destId="{FC4F3902-28BB-442F-9F16-FAA44854734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7DE99EA-7B87-470E-8B49-0DDB7DDDA35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F17BE-7037-46F6-B682-847A6272228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3200" b="0" dirty="0">
              <a:solidFill>
                <a:schemeClr val="tx1"/>
              </a:solidFill>
            </a:rPr>
            <a:t>Provide visionary leadership</a:t>
          </a:r>
        </a:p>
      </dgm:t>
    </dgm:pt>
    <dgm:pt modelId="{C4D01FC2-0E66-4874-A0E8-E449FCCB0B9C}" type="parTrans" cxnId="{15896D4C-4DD9-426A-A208-13DE25400303}">
      <dgm:prSet/>
      <dgm:spPr/>
      <dgm:t>
        <a:bodyPr/>
        <a:lstStyle/>
        <a:p>
          <a:endParaRPr lang="en-US"/>
        </a:p>
      </dgm:t>
    </dgm:pt>
    <dgm:pt modelId="{B83BC0A0-BB17-4AC3-8350-169E911F8FAD}" type="sibTrans" cxnId="{15896D4C-4DD9-426A-A208-13DE25400303}">
      <dgm:prSet/>
      <dgm:spPr/>
      <dgm:t>
        <a:bodyPr/>
        <a:lstStyle/>
        <a:p>
          <a:endParaRPr lang="en-US"/>
        </a:p>
      </dgm:t>
    </dgm:pt>
    <dgm:pt modelId="{303F36A7-EE95-4B7F-8675-E21C773B3C6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200" b="0" dirty="0">
              <a:solidFill>
                <a:schemeClr val="tx1"/>
              </a:solidFill>
            </a:rPr>
            <a:t>Secure staff buy-in</a:t>
          </a:r>
        </a:p>
      </dgm:t>
    </dgm:pt>
    <dgm:pt modelId="{8A3F8E20-F025-4C3F-83C2-D8D604C31D5D}" type="parTrans" cxnId="{72225299-20AA-42DB-906C-0FE89A4C5FE7}">
      <dgm:prSet/>
      <dgm:spPr/>
      <dgm:t>
        <a:bodyPr/>
        <a:lstStyle/>
        <a:p>
          <a:endParaRPr lang="en-US"/>
        </a:p>
      </dgm:t>
    </dgm:pt>
    <dgm:pt modelId="{20D58600-4F12-4C90-B48F-0EB4FC4744B8}" type="sibTrans" cxnId="{72225299-20AA-42DB-906C-0FE89A4C5FE7}">
      <dgm:prSet/>
      <dgm:spPr/>
      <dgm:t>
        <a:bodyPr/>
        <a:lstStyle/>
        <a:p>
          <a:endParaRPr lang="en-US"/>
        </a:p>
      </dgm:t>
    </dgm:pt>
    <dgm:pt modelId="{DA863DB3-3D61-417A-B7E4-35A53F46D14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3200" dirty="0"/>
            <a:t>Adapt trauma-informed principles for correctional settings</a:t>
          </a:r>
          <a:endParaRPr lang="en-US" sz="3200" b="0" dirty="0">
            <a:solidFill>
              <a:schemeClr val="tx1"/>
            </a:solidFill>
          </a:endParaRPr>
        </a:p>
      </dgm:t>
    </dgm:pt>
    <dgm:pt modelId="{F374A1E6-253B-40D6-A4E3-5025E12CA8E9}" type="parTrans" cxnId="{0226B94B-A06E-4F13-8C1A-199C22E9411D}">
      <dgm:prSet/>
      <dgm:spPr/>
      <dgm:t>
        <a:bodyPr/>
        <a:lstStyle/>
        <a:p>
          <a:endParaRPr lang="en-US"/>
        </a:p>
      </dgm:t>
    </dgm:pt>
    <dgm:pt modelId="{0231856D-D428-4DF5-A55B-141202B7DF64}" type="sibTrans" cxnId="{0226B94B-A06E-4F13-8C1A-199C22E9411D}">
      <dgm:prSet/>
      <dgm:spPr/>
      <dgm:t>
        <a:bodyPr/>
        <a:lstStyle/>
        <a:p>
          <a:endParaRPr lang="en-US"/>
        </a:p>
      </dgm:t>
    </dgm:pt>
    <dgm:pt modelId="{917EAC5C-10B5-430F-9DDC-AF7B6BFFA14A}" type="pres">
      <dgm:prSet presAssocID="{C7DE99EA-7B87-470E-8B49-0DDB7DDDA350}" presName="linear" presStyleCnt="0">
        <dgm:presLayoutVars>
          <dgm:animLvl val="lvl"/>
          <dgm:resizeHandles val="exact"/>
        </dgm:presLayoutVars>
      </dgm:prSet>
      <dgm:spPr/>
    </dgm:pt>
    <dgm:pt modelId="{20D109B0-ED12-4326-91EF-27B4673F025F}" type="pres">
      <dgm:prSet presAssocID="{7FAF17BE-7037-46F6-B682-847A62722283}" presName="parentText" presStyleLbl="node1" presStyleIdx="0" presStyleCnt="3" custLinFactNeighborX="1974" custLinFactNeighborY="27779">
        <dgm:presLayoutVars>
          <dgm:chMax val="0"/>
          <dgm:bulletEnabled val="1"/>
        </dgm:presLayoutVars>
      </dgm:prSet>
      <dgm:spPr/>
    </dgm:pt>
    <dgm:pt modelId="{52372765-B60E-41E0-94BF-461EBAC463B8}" type="pres">
      <dgm:prSet presAssocID="{B83BC0A0-BB17-4AC3-8350-169E911F8FAD}" presName="spacer" presStyleCnt="0"/>
      <dgm:spPr/>
    </dgm:pt>
    <dgm:pt modelId="{C0F9DA3E-B1A2-49A7-96D4-2F3F7674EC05}" type="pres">
      <dgm:prSet presAssocID="{303F36A7-EE95-4B7F-8675-E21C773B3C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C37770-63BA-4103-946A-812FCBC89660}" type="pres">
      <dgm:prSet presAssocID="{20D58600-4F12-4C90-B48F-0EB4FC4744B8}" presName="spacer" presStyleCnt="0"/>
      <dgm:spPr/>
    </dgm:pt>
    <dgm:pt modelId="{9C6327F2-72BF-4AF7-AFE8-BBCFF7B55E02}" type="pres">
      <dgm:prSet presAssocID="{DA863DB3-3D61-417A-B7E4-35A53F46D14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4EFA0E-B21D-441A-8582-1980518ACF9A}" type="presOf" srcId="{C7DE99EA-7B87-470E-8B49-0DDB7DDDA350}" destId="{917EAC5C-10B5-430F-9DDC-AF7B6BFFA14A}" srcOrd="0" destOrd="0" presId="urn:microsoft.com/office/officeart/2005/8/layout/vList2"/>
    <dgm:cxn modelId="{378A175F-E1F0-4716-9D91-446FEF1049A9}" type="presOf" srcId="{DA863DB3-3D61-417A-B7E4-35A53F46D146}" destId="{9C6327F2-72BF-4AF7-AFE8-BBCFF7B55E02}" srcOrd="0" destOrd="0" presId="urn:microsoft.com/office/officeart/2005/8/layout/vList2"/>
    <dgm:cxn modelId="{64B0656B-1DEE-4BE6-B705-ADC3EF62E8DC}" type="presOf" srcId="{303F36A7-EE95-4B7F-8675-E21C773B3C6D}" destId="{C0F9DA3E-B1A2-49A7-96D4-2F3F7674EC05}" srcOrd="0" destOrd="0" presId="urn:microsoft.com/office/officeart/2005/8/layout/vList2"/>
    <dgm:cxn modelId="{0226B94B-A06E-4F13-8C1A-199C22E9411D}" srcId="{C7DE99EA-7B87-470E-8B49-0DDB7DDDA350}" destId="{DA863DB3-3D61-417A-B7E4-35A53F46D146}" srcOrd="2" destOrd="0" parTransId="{F374A1E6-253B-40D6-A4E3-5025E12CA8E9}" sibTransId="{0231856D-D428-4DF5-A55B-141202B7DF64}"/>
    <dgm:cxn modelId="{15896D4C-4DD9-426A-A208-13DE25400303}" srcId="{C7DE99EA-7B87-470E-8B49-0DDB7DDDA350}" destId="{7FAF17BE-7037-46F6-B682-847A62722283}" srcOrd="0" destOrd="0" parTransId="{C4D01FC2-0E66-4874-A0E8-E449FCCB0B9C}" sibTransId="{B83BC0A0-BB17-4AC3-8350-169E911F8FAD}"/>
    <dgm:cxn modelId="{24BC6E79-CC38-4F26-9100-67C61E709FEF}" type="presOf" srcId="{7FAF17BE-7037-46F6-B682-847A62722283}" destId="{20D109B0-ED12-4326-91EF-27B4673F025F}" srcOrd="0" destOrd="0" presId="urn:microsoft.com/office/officeart/2005/8/layout/vList2"/>
    <dgm:cxn modelId="{72225299-20AA-42DB-906C-0FE89A4C5FE7}" srcId="{C7DE99EA-7B87-470E-8B49-0DDB7DDDA350}" destId="{303F36A7-EE95-4B7F-8675-E21C773B3C6D}" srcOrd="1" destOrd="0" parTransId="{8A3F8E20-F025-4C3F-83C2-D8D604C31D5D}" sibTransId="{20D58600-4F12-4C90-B48F-0EB4FC4744B8}"/>
    <dgm:cxn modelId="{0D711850-CD76-4537-A46B-E8F3D80B4EA2}" type="presParOf" srcId="{917EAC5C-10B5-430F-9DDC-AF7B6BFFA14A}" destId="{20D109B0-ED12-4326-91EF-27B4673F025F}" srcOrd="0" destOrd="0" presId="urn:microsoft.com/office/officeart/2005/8/layout/vList2"/>
    <dgm:cxn modelId="{1B92718D-C623-48D3-B423-2F6D7481F8F0}" type="presParOf" srcId="{917EAC5C-10B5-430F-9DDC-AF7B6BFFA14A}" destId="{52372765-B60E-41E0-94BF-461EBAC463B8}" srcOrd="1" destOrd="0" presId="urn:microsoft.com/office/officeart/2005/8/layout/vList2"/>
    <dgm:cxn modelId="{94A8037D-4144-49A3-8C66-E5C19AB18AEA}" type="presParOf" srcId="{917EAC5C-10B5-430F-9DDC-AF7B6BFFA14A}" destId="{C0F9DA3E-B1A2-49A7-96D4-2F3F7674EC05}" srcOrd="2" destOrd="0" presId="urn:microsoft.com/office/officeart/2005/8/layout/vList2"/>
    <dgm:cxn modelId="{D20813C8-7686-458D-9646-1F8852587609}" type="presParOf" srcId="{917EAC5C-10B5-430F-9DDC-AF7B6BFFA14A}" destId="{C4C37770-63BA-4103-946A-812FCBC89660}" srcOrd="3" destOrd="0" presId="urn:microsoft.com/office/officeart/2005/8/layout/vList2"/>
    <dgm:cxn modelId="{6B005EFC-DC46-4B20-8FD3-C987153A5C09}" type="presParOf" srcId="{917EAC5C-10B5-430F-9DDC-AF7B6BFFA14A}" destId="{9C6327F2-72BF-4AF7-AFE8-BBCFF7B55E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F27BF18-AB1F-468F-82EE-416AE743F5E0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6498E0-C4A8-4C92-A53A-D03D7D0AAEAE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Changing the culture requires a leader who understands:</a:t>
          </a:r>
        </a:p>
      </dgm:t>
    </dgm:pt>
    <dgm:pt modelId="{64EFF816-99A0-4BAD-879C-BF639E0A75C1}" type="parTrans" cxnId="{09792A74-FA5A-491F-8D9D-F2175F47F186}">
      <dgm:prSet/>
      <dgm:spPr/>
      <dgm:t>
        <a:bodyPr/>
        <a:lstStyle/>
        <a:p>
          <a:endParaRPr lang="en-US"/>
        </a:p>
      </dgm:t>
    </dgm:pt>
    <dgm:pt modelId="{2A9C478F-1874-4A03-889B-93203BE29EDE}" type="sibTrans" cxnId="{09792A74-FA5A-491F-8D9D-F2175F47F186}">
      <dgm:prSet/>
      <dgm:spPr/>
      <dgm:t>
        <a:bodyPr/>
        <a:lstStyle/>
        <a:p>
          <a:endParaRPr lang="en-US"/>
        </a:p>
      </dgm:t>
    </dgm:pt>
    <dgm:pt modelId="{35F931B2-171F-4D86-8788-732CF4F269CF}">
      <dgm:prSet/>
      <dgm:spPr>
        <a:ln>
          <a:noFill/>
        </a:ln>
      </dgm:spPr>
      <dgm:t>
        <a:bodyPr/>
        <a:lstStyle/>
        <a:p>
          <a:r>
            <a:rPr lang="en-US" dirty="0"/>
            <a:t>Impact of trauma on staff and program participants</a:t>
          </a:r>
        </a:p>
      </dgm:t>
    </dgm:pt>
    <dgm:pt modelId="{F21381D7-E18A-4451-BEF7-AD95E7E10FB9}" type="parTrans" cxnId="{ECF5EFB4-BD2E-4A43-AD09-CAA5D739EDF0}">
      <dgm:prSet/>
      <dgm:spPr/>
      <dgm:t>
        <a:bodyPr/>
        <a:lstStyle/>
        <a:p>
          <a:endParaRPr lang="en-US"/>
        </a:p>
      </dgm:t>
    </dgm:pt>
    <dgm:pt modelId="{66F8EADD-2341-4C31-9919-37C50B34497D}" type="sibTrans" cxnId="{ECF5EFB4-BD2E-4A43-AD09-CAA5D739EDF0}">
      <dgm:prSet/>
      <dgm:spPr/>
      <dgm:t>
        <a:bodyPr/>
        <a:lstStyle/>
        <a:p>
          <a:endParaRPr lang="en-US"/>
        </a:p>
      </dgm:t>
    </dgm:pt>
    <dgm:pt modelId="{FAB1765B-E160-4B7F-81EE-A927E93B3F15}">
      <dgm:prSet/>
      <dgm:spPr>
        <a:ln>
          <a:noFill/>
        </a:ln>
      </dgm:spPr>
      <dgm:t>
        <a:bodyPr/>
        <a:lstStyle/>
        <a:p>
          <a:r>
            <a:rPr lang="en-US" dirty="0"/>
            <a:t>How trauma-informed approaches improve program processes and outcomes</a:t>
          </a:r>
        </a:p>
      </dgm:t>
    </dgm:pt>
    <dgm:pt modelId="{B4E75C76-CB28-45EC-A70F-39816141C46C}" type="parTrans" cxnId="{D7A734E8-62FF-47D3-AA7B-266FC62BCF82}">
      <dgm:prSet/>
      <dgm:spPr/>
      <dgm:t>
        <a:bodyPr/>
        <a:lstStyle/>
        <a:p>
          <a:endParaRPr lang="en-US"/>
        </a:p>
      </dgm:t>
    </dgm:pt>
    <dgm:pt modelId="{6B9CF33B-B36A-4FCA-8E66-39D933DAD714}" type="sibTrans" cxnId="{D7A734E8-62FF-47D3-AA7B-266FC62BCF82}">
      <dgm:prSet/>
      <dgm:spPr/>
      <dgm:t>
        <a:bodyPr/>
        <a:lstStyle/>
        <a:p>
          <a:endParaRPr lang="en-US"/>
        </a:p>
      </dgm:t>
    </dgm:pt>
    <dgm:pt modelId="{27CA2E7C-6855-40FE-AFD9-9B9C9B18918D}">
      <dgm:prSet/>
      <dgm:spPr>
        <a:ln>
          <a:noFill/>
        </a:ln>
      </dgm:spPr>
      <dgm:t>
        <a:bodyPr/>
        <a:lstStyle/>
        <a:p>
          <a:r>
            <a:rPr lang="en-US" dirty="0"/>
            <a:t>How to implement trauma-informed approaches within the restrictions of correctional systems </a:t>
          </a:r>
        </a:p>
      </dgm:t>
    </dgm:pt>
    <dgm:pt modelId="{A8B5AEC9-04FF-4FCD-B8E7-2449A778F66D}" type="parTrans" cxnId="{B2C9FBB6-D7E5-4A8E-80DD-66B49E7DA36A}">
      <dgm:prSet/>
      <dgm:spPr/>
      <dgm:t>
        <a:bodyPr/>
        <a:lstStyle/>
        <a:p>
          <a:endParaRPr lang="en-US"/>
        </a:p>
      </dgm:t>
    </dgm:pt>
    <dgm:pt modelId="{DDDB733E-1CA3-4325-A3BB-06FDA826018D}" type="sibTrans" cxnId="{B2C9FBB6-D7E5-4A8E-80DD-66B49E7DA36A}">
      <dgm:prSet/>
      <dgm:spPr/>
      <dgm:t>
        <a:bodyPr/>
        <a:lstStyle/>
        <a:p>
          <a:endParaRPr lang="en-US"/>
        </a:p>
      </dgm:t>
    </dgm:pt>
    <dgm:pt modelId="{AB4CD44F-D10A-44C6-B034-0DDAB9E8BC2A}" type="pres">
      <dgm:prSet presAssocID="{6F27BF18-AB1F-468F-82EE-416AE743F5E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9E28CDFA-DCFE-46D3-A8EB-AA0611FDD9AE}" type="pres">
      <dgm:prSet presAssocID="{6F27BF18-AB1F-468F-82EE-416AE743F5E0}" presName="outerBox" presStyleCnt="0"/>
      <dgm:spPr/>
    </dgm:pt>
    <dgm:pt modelId="{9DF6F776-D5E2-4630-806B-8BFBDE96D10C}" type="pres">
      <dgm:prSet presAssocID="{6F27BF18-AB1F-468F-82EE-416AE743F5E0}" presName="outerBoxParent" presStyleLbl="node1" presStyleIdx="0" presStyleCnt="1"/>
      <dgm:spPr/>
    </dgm:pt>
    <dgm:pt modelId="{D0355FB0-16AA-406B-93A9-04ACF2B0E329}" type="pres">
      <dgm:prSet presAssocID="{6F27BF18-AB1F-468F-82EE-416AE743F5E0}" presName="outerBoxChildren" presStyleCnt="0"/>
      <dgm:spPr/>
    </dgm:pt>
    <dgm:pt modelId="{BD3D625D-7E9A-450D-9112-F2DD376632DC}" type="pres">
      <dgm:prSet presAssocID="{35F931B2-171F-4D86-8788-732CF4F269CF}" presName="oChild" presStyleLbl="fgAcc1" presStyleIdx="0" presStyleCnt="3">
        <dgm:presLayoutVars>
          <dgm:bulletEnabled val="1"/>
        </dgm:presLayoutVars>
      </dgm:prSet>
      <dgm:spPr/>
    </dgm:pt>
    <dgm:pt modelId="{32C66B87-8795-45E6-B0BF-AED8CA3E44A8}" type="pres">
      <dgm:prSet presAssocID="{66F8EADD-2341-4C31-9919-37C50B34497D}" presName="outerSibTrans" presStyleCnt="0"/>
      <dgm:spPr/>
    </dgm:pt>
    <dgm:pt modelId="{2A5CE78C-C23C-4B3F-9DCD-3CA18A05C942}" type="pres">
      <dgm:prSet presAssocID="{FAB1765B-E160-4B7F-81EE-A927E93B3F15}" presName="oChild" presStyleLbl="fgAcc1" presStyleIdx="1" presStyleCnt="3">
        <dgm:presLayoutVars>
          <dgm:bulletEnabled val="1"/>
        </dgm:presLayoutVars>
      </dgm:prSet>
      <dgm:spPr/>
    </dgm:pt>
    <dgm:pt modelId="{9D94123F-CCF1-4A21-933F-E4D7B463DFA3}" type="pres">
      <dgm:prSet presAssocID="{6B9CF33B-B36A-4FCA-8E66-39D933DAD714}" presName="outerSibTrans" presStyleCnt="0"/>
      <dgm:spPr/>
    </dgm:pt>
    <dgm:pt modelId="{6BF25FB5-F59E-4402-8874-4B3FE0223BBB}" type="pres">
      <dgm:prSet presAssocID="{27CA2E7C-6855-40FE-AFD9-9B9C9B18918D}" presName="oChild" presStyleLbl="fgAcc1" presStyleIdx="2" presStyleCnt="3">
        <dgm:presLayoutVars>
          <dgm:bulletEnabled val="1"/>
        </dgm:presLayoutVars>
      </dgm:prSet>
      <dgm:spPr/>
    </dgm:pt>
  </dgm:ptLst>
  <dgm:cxnLst>
    <dgm:cxn modelId="{D559F512-2D24-4C06-A18E-D5B70CC77FCA}" type="presOf" srcId="{6F27BF18-AB1F-468F-82EE-416AE743F5E0}" destId="{AB4CD44F-D10A-44C6-B034-0DDAB9E8BC2A}" srcOrd="0" destOrd="0" presId="urn:microsoft.com/office/officeart/2005/8/layout/target2"/>
    <dgm:cxn modelId="{04E9AA5B-4D61-4A2B-A987-1EF18947400E}" type="presOf" srcId="{35F931B2-171F-4D86-8788-732CF4F269CF}" destId="{BD3D625D-7E9A-450D-9112-F2DD376632DC}" srcOrd="0" destOrd="0" presId="urn:microsoft.com/office/officeart/2005/8/layout/target2"/>
    <dgm:cxn modelId="{09792A74-FA5A-491F-8D9D-F2175F47F186}" srcId="{6F27BF18-AB1F-468F-82EE-416AE743F5E0}" destId="{7B6498E0-C4A8-4C92-A53A-D03D7D0AAEAE}" srcOrd="0" destOrd="0" parTransId="{64EFF816-99A0-4BAD-879C-BF639E0A75C1}" sibTransId="{2A9C478F-1874-4A03-889B-93203BE29EDE}"/>
    <dgm:cxn modelId="{A2C10C9F-B3B2-4708-B527-F14A44206EC2}" type="presOf" srcId="{7B6498E0-C4A8-4C92-A53A-D03D7D0AAEAE}" destId="{9DF6F776-D5E2-4630-806B-8BFBDE96D10C}" srcOrd="0" destOrd="0" presId="urn:microsoft.com/office/officeart/2005/8/layout/target2"/>
    <dgm:cxn modelId="{E9548DA0-03C5-44FD-B19F-A0BBF8BD2219}" type="presOf" srcId="{27CA2E7C-6855-40FE-AFD9-9B9C9B18918D}" destId="{6BF25FB5-F59E-4402-8874-4B3FE0223BBB}" srcOrd="0" destOrd="0" presId="urn:microsoft.com/office/officeart/2005/8/layout/target2"/>
    <dgm:cxn modelId="{ECF5EFB4-BD2E-4A43-AD09-CAA5D739EDF0}" srcId="{7B6498E0-C4A8-4C92-A53A-D03D7D0AAEAE}" destId="{35F931B2-171F-4D86-8788-732CF4F269CF}" srcOrd="0" destOrd="0" parTransId="{F21381D7-E18A-4451-BEF7-AD95E7E10FB9}" sibTransId="{66F8EADD-2341-4C31-9919-37C50B34497D}"/>
    <dgm:cxn modelId="{B2C9FBB6-D7E5-4A8E-80DD-66B49E7DA36A}" srcId="{7B6498E0-C4A8-4C92-A53A-D03D7D0AAEAE}" destId="{27CA2E7C-6855-40FE-AFD9-9B9C9B18918D}" srcOrd="2" destOrd="0" parTransId="{A8B5AEC9-04FF-4FCD-B8E7-2449A778F66D}" sibTransId="{DDDB733E-1CA3-4325-A3BB-06FDA826018D}"/>
    <dgm:cxn modelId="{D7A734E8-62FF-47D3-AA7B-266FC62BCF82}" srcId="{7B6498E0-C4A8-4C92-A53A-D03D7D0AAEAE}" destId="{FAB1765B-E160-4B7F-81EE-A927E93B3F15}" srcOrd="1" destOrd="0" parTransId="{B4E75C76-CB28-45EC-A70F-39816141C46C}" sibTransId="{6B9CF33B-B36A-4FCA-8E66-39D933DAD714}"/>
    <dgm:cxn modelId="{FEB96CED-C842-4404-AA2F-782E8B8C29BF}" type="presOf" srcId="{FAB1765B-E160-4B7F-81EE-A927E93B3F15}" destId="{2A5CE78C-C23C-4B3F-9DCD-3CA18A05C942}" srcOrd="0" destOrd="0" presId="urn:microsoft.com/office/officeart/2005/8/layout/target2"/>
    <dgm:cxn modelId="{6353B651-3E31-42CB-9AA7-D5B52C6605BD}" type="presParOf" srcId="{AB4CD44F-D10A-44C6-B034-0DDAB9E8BC2A}" destId="{9E28CDFA-DCFE-46D3-A8EB-AA0611FDD9AE}" srcOrd="0" destOrd="0" presId="urn:microsoft.com/office/officeart/2005/8/layout/target2"/>
    <dgm:cxn modelId="{6174198B-135A-40E3-8A7B-30CE35113FEC}" type="presParOf" srcId="{9E28CDFA-DCFE-46D3-A8EB-AA0611FDD9AE}" destId="{9DF6F776-D5E2-4630-806B-8BFBDE96D10C}" srcOrd="0" destOrd="0" presId="urn:microsoft.com/office/officeart/2005/8/layout/target2"/>
    <dgm:cxn modelId="{79FC62D2-B253-4C8E-9865-96DBEAA6BAD8}" type="presParOf" srcId="{9E28CDFA-DCFE-46D3-A8EB-AA0611FDD9AE}" destId="{D0355FB0-16AA-406B-93A9-04ACF2B0E329}" srcOrd="1" destOrd="0" presId="urn:microsoft.com/office/officeart/2005/8/layout/target2"/>
    <dgm:cxn modelId="{7FDC2E87-921F-49AD-94CD-2EB34A14A324}" type="presParOf" srcId="{D0355FB0-16AA-406B-93A9-04ACF2B0E329}" destId="{BD3D625D-7E9A-450D-9112-F2DD376632DC}" srcOrd="0" destOrd="0" presId="urn:microsoft.com/office/officeart/2005/8/layout/target2"/>
    <dgm:cxn modelId="{426D408C-CB3B-4316-B2A3-270B3079FD37}" type="presParOf" srcId="{D0355FB0-16AA-406B-93A9-04ACF2B0E329}" destId="{32C66B87-8795-45E6-B0BF-AED8CA3E44A8}" srcOrd="1" destOrd="0" presId="urn:microsoft.com/office/officeart/2005/8/layout/target2"/>
    <dgm:cxn modelId="{CB72D0E8-7EDF-4E90-8BF7-98749B375D05}" type="presParOf" srcId="{D0355FB0-16AA-406B-93A9-04ACF2B0E329}" destId="{2A5CE78C-C23C-4B3F-9DCD-3CA18A05C942}" srcOrd="2" destOrd="0" presId="urn:microsoft.com/office/officeart/2005/8/layout/target2"/>
    <dgm:cxn modelId="{D42ABB57-D692-4B71-8150-47608E15479A}" type="presParOf" srcId="{D0355FB0-16AA-406B-93A9-04ACF2B0E329}" destId="{9D94123F-CCF1-4A21-933F-E4D7B463DFA3}" srcOrd="3" destOrd="0" presId="urn:microsoft.com/office/officeart/2005/8/layout/target2"/>
    <dgm:cxn modelId="{C04CC968-9657-4F87-92C4-E605EB588C39}" type="presParOf" srcId="{D0355FB0-16AA-406B-93A9-04ACF2B0E329}" destId="{6BF25FB5-F59E-4402-8874-4B3FE0223BBB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1F208-A85E-43B1-AB8A-87103000C3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3906D4-07EC-4AB6-9571-CB71247B3021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Individual trauma results from an </a:t>
          </a:r>
          <a:r>
            <a:rPr lang="en-US" u="sng" dirty="0">
              <a:solidFill>
                <a:schemeClr val="tx1"/>
              </a:solidFill>
            </a:rPr>
            <a:t>event</a:t>
          </a:r>
          <a:r>
            <a:rPr lang="en-US" dirty="0">
              <a:solidFill>
                <a:schemeClr val="tx1"/>
              </a:solidFill>
            </a:rPr>
            <a:t>, series of events, or set of circumstances that is </a:t>
          </a:r>
          <a:r>
            <a:rPr lang="en-US" u="sng" dirty="0">
              <a:solidFill>
                <a:schemeClr val="tx1"/>
              </a:solidFill>
            </a:rPr>
            <a:t>experienced</a:t>
          </a:r>
          <a:r>
            <a:rPr lang="en-US" dirty="0">
              <a:solidFill>
                <a:schemeClr val="tx1"/>
              </a:solidFill>
            </a:rPr>
            <a:t> by an individual as physically or emotionally harmful or life threatening and has lasting adverse </a:t>
          </a:r>
          <a:r>
            <a:rPr lang="en-US" u="sng" dirty="0">
              <a:solidFill>
                <a:schemeClr val="tx1"/>
              </a:solidFill>
            </a:rPr>
            <a:t>effects</a:t>
          </a:r>
          <a:r>
            <a:rPr lang="en-US" dirty="0">
              <a:solidFill>
                <a:schemeClr val="tx1"/>
              </a:solidFill>
            </a:rPr>
            <a:t> on the individual’s functioning and mental, physical, social, emotional, or spiritual well-being.</a:t>
          </a:r>
        </a:p>
      </dgm:t>
    </dgm:pt>
    <dgm:pt modelId="{B804FFF7-78E6-4E60-AE87-1D5D7B217364}" type="parTrans" cxnId="{2E5AE206-C648-4B98-82AA-68445EC835B3}">
      <dgm:prSet/>
      <dgm:spPr/>
      <dgm:t>
        <a:bodyPr/>
        <a:lstStyle/>
        <a:p>
          <a:endParaRPr lang="en-US"/>
        </a:p>
      </dgm:t>
    </dgm:pt>
    <dgm:pt modelId="{A61A4272-1BC4-4CBD-9047-04E0B092BE4C}" type="sibTrans" cxnId="{2E5AE206-C648-4B98-82AA-68445EC835B3}">
      <dgm:prSet/>
      <dgm:spPr/>
      <dgm:t>
        <a:bodyPr/>
        <a:lstStyle/>
        <a:p>
          <a:endParaRPr lang="en-US"/>
        </a:p>
      </dgm:t>
    </dgm:pt>
    <dgm:pt modelId="{756635CF-70E0-4219-A99A-5C730C351D70}">
      <dgm:prSet custT="1"/>
      <dgm:spPr>
        <a:noFill/>
      </dgm:spPr>
      <dgm:t>
        <a:bodyPr/>
        <a:lstStyle/>
        <a:p>
          <a:pPr algn="ctr"/>
          <a:r>
            <a:rPr lang="en-US" sz="1800" dirty="0">
              <a:solidFill>
                <a:schemeClr val="tx1"/>
              </a:solidFill>
            </a:rPr>
            <a:t>(Substance Abuse and Mental Health Services Administration [SAMHSA], 2014)</a:t>
          </a:r>
        </a:p>
      </dgm:t>
    </dgm:pt>
    <dgm:pt modelId="{73836640-0986-4706-B1A2-9EDC2EF21B10}" type="parTrans" cxnId="{797A440F-3BB4-4C93-8E87-EFBB1AD9702A}">
      <dgm:prSet/>
      <dgm:spPr/>
      <dgm:t>
        <a:bodyPr/>
        <a:lstStyle/>
        <a:p>
          <a:endParaRPr lang="en-US"/>
        </a:p>
      </dgm:t>
    </dgm:pt>
    <dgm:pt modelId="{1C7BD8F9-E352-4372-8778-C6CF5EF5FAA0}" type="sibTrans" cxnId="{797A440F-3BB4-4C93-8E87-EFBB1AD9702A}">
      <dgm:prSet/>
      <dgm:spPr/>
      <dgm:t>
        <a:bodyPr/>
        <a:lstStyle/>
        <a:p>
          <a:endParaRPr lang="en-US"/>
        </a:p>
      </dgm:t>
    </dgm:pt>
    <dgm:pt modelId="{5E7A83A4-804C-4353-98B5-9F098F57D1E7}" type="pres">
      <dgm:prSet presAssocID="{DEB1F208-A85E-43B1-AB8A-87103000C34D}" presName="linear" presStyleCnt="0">
        <dgm:presLayoutVars>
          <dgm:animLvl val="lvl"/>
          <dgm:resizeHandles val="exact"/>
        </dgm:presLayoutVars>
      </dgm:prSet>
      <dgm:spPr/>
    </dgm:pt>
    <dgm:pt modelId="{9F73CFB1-7D19-4DB2-A13C-1E442637C847}" type="pres">
      <dgm:prSet presAssocID="{F73906D4-07EC-4AB6-9571-CB71247B3021}" presName="parentText" presStyleLbl="node1" presStyleIdx="0" presStyleCnt="2" custScaleY="106018">
        <dgm:presLayoutVars>
          <dgm:chMax val="0"/>
          <dgm:bulletEnabled val="1"/>
        </dgm:presLayoutVars>
      </dgm:prSet>
      <dgm:spPr/>
    </dgm:pt>
    <dgm:pt modelId="{0E86986F-8BB1-404C-A8CD-17D3684D3EA0}" type="pres">
      <dgm:prSet presAssocID="{A61A4272-1BC4-4CBD-9047-04E0B092BE4C}" presName="spacer" presStyleCnt="0"/>
      <dgm:spPr/>
    </dgm:pt>
    <dgm:pt modelId="{83F4D176-9224-4DCC-962A-0B4A4F2A33EF}" type="pres">
      <dgm:prSet presAssocID="{756635CF-70E0-4219-A99A-5C730C351D70}" presName="parentText" presStyleLbl="node1" presStyleIdx="1" presStyleCnt="2" custScaleY="10783" custLinFactY="5765" custLinFactNeighborY="100000">
        <dgm:presLayoutVars>
          <dgm:chMax val="0"/>
          <dgm:bulletEnabled val="1"/>
        </dgm:presLayoutVars>
      </dgm:prSet>
      <dgm:spPr/>
    </dgm:pt>
  </dgm:ptLst>
  <dgm:cxnLst>
    <dgm:cxn modelId="{2E5AE206-C648-4B98-82AA-68445EC835B3}" srcId="{DEB1F208-A85E-43B1-AB8A-87103000C34D}" destId="{F73906D4-07EC-4AB6-9571-CB71247B3021}" srcOrd="0" destOrd="0" parTransId="{B804FFF7-78E6-4E60-AE87-1D5D7B217364}" sibTransId="{A61A4272-1BC4-4CBD-9047-04E0B092BE4C}"/>
    <dgm:cxn modelId="{797A440F-3BB4-4C93-8E87-EFBB1AD9702A}" srcId="{DEB1F208-A85E-43B1-AB8A-87103000C34D}" destId="{756635CF-70E0-4219-A99A-5C730C351D70}" srcOrd="1" destOrd="0" parTransId="{73836640-0986-4706-B1A2-9EDC2EF21B10}" sibTransId="{1C7BD8F9-E352-4372-8778-C6CF5EF5FAA0}"/>
    <dgm:cxn modelId="{6A09AC22-A6BE-410C-858E-6ABD8B49E8B6}" type="presOf" srcId="{DEB1F208-A85E-43B1-AB8A-87103000C34D}" destId="{5E7A83A4-804C-4353-98B5-9F098F57D1E7}" srcOrd="0" destOrd="0" presId="urn:microsoft.com/office/officeart/2005/8/layout/vList2"/>
    <dgm:cxn modelId="{B8348BAE-E171-414A-94E1-A2129A1B39B8}" type="presOf" srcId="{756635CF-70E0-4219-A99A-5C730C351D70}" destId="{83F4D176-9224-4DCC-962A-0B4A4F2A33EF}" srcOrd="0" destOrd="0" presId="urn:microsoft.com/office/officeart/2005/8/layout/vList2"/>
    <dgm:cxn modelId="{6176D7FD-CC72-4C08-834C-83EF7DF34C71}" type="presOf" srcId="{F73906D4-07EC-4AB6-9571-CB71247B3021}" destId="{9F73CFB1-7D19-4DB2-A13C-1E442637C847}" srcOrd="0" destOrd="0" presId="urn:microsoft.com/office/officeart/2005/8/layout/vList2"/>
    <dgm:cxn modelId="{A5FCD6AC-13FA-48CE-BFE6-0D2C7A889066}" type="presParOf" srcId="{5E7A83A4-804C-4353-98B5-9F098F57D1E7}" destId="{9F73CFB1-7D19-4DB2-A13C-1E442637C847}" srcOrd="0" destOrd="0" presId="urn:microsoft.com/office/officeart/2005/8/layout/vList2"/>
    <dgm:cxn modelId="{AAD0A321-31A6-4E48-A1EA-4899156D860C}" type="presParOf" srcId="{5E7A83A4-804C-4353-98B5-9F098F57D1E7}" destId="{0E86986F-8BB1-404C-A8CD-17D3684D3EA0}" srcOrd="1" destOrd="0" presId="urn:microsoft.com/office/officeart/2005/8/layout/vList2"/>
    <dgm:cxn modelId="{CE52CB60-CDB2-4B43-97E7-24C94CAFE4E0}" type="presParOf" srcId="{5E7A83A4-804C-4353-98B5-9F098F57D1E7}" destId="{83F4D176-9224-4DCC-962A-0B4A4F2A33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71FA4F3-3C46-45E9-8E62-9C92C5D1A25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EFBEEC-3BEA-4C64-8480-6FACF27AE707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en-US" dirty="0"/>
            <a:t>How does a trauma-informed environment help staff?</a:t>
          </a:r>
        </a:p>
      </dgm:t>
    </dgm:pt>
    <dgm:pt modelId="{39F9C563-45CF-495C-8197-0580CCA82E7C}" type="parTrans" cxnId="{2F2A7BBF-24C2-48B7-BACB-6FC55F1277C6}">
      <dgm:prSet/>
      <dgm:spPr/>
      <dgm:t>
        <a:bodyPr/>
        <a:lstStyle/>
        <a:p>
          <a:endParaRPr lang="en-US"/>
        </a:p>
      </dgm:t>
    </dgm:pt>
    <dgm:pt modelId="{A04F8B62-E48C-4842-BA52-B35B0EFB10B5}" type="sibTrans" cxnId="{2F2A7BBF-24C2-48B7-BACB-6FC55F1277C6}">
      <dgm:prSet/>
      <dgm:spPr/>
      <dgm:t>
        <a:bodyPr/>
        <a:lstStyle/>
        <a:p>
          <a:endParaRPr lang="en-US"/>
        </a:p>
      </dgm:t>
    </dgm:pt>
    <dgm:pt modelId="{BC809311-2448-41B5-BCC1-2DAD1A934AF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en-US" dirty="0"/>
            <a:t>Job duties become easier.</a:t>
          </a:r>
        </a:p>
      </dgm:t>
    </dgm:pt>
    <dgm:pt modelId="{CE874AF0-6C9C-489C-955C-63D001F452E4}" type="parTrans" cxnId="{8688805B-D9FC-4623-B8B0-51F90427E8B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812350FD-2695-41E3-A9BC-0DFBCFBD9EA9}" type="sibTrans" cxnId="{8688805B-D9FC-4623-B8B0-51F90427E8B4}">
      <dgm:prSet/>
      <dgm:spPr/>
      <dgm:t>
        <a:bodyPr/>
        <a:lstStyle/>
        <a:p>
          <a:endParaRPr lang="en-US"/>
        </a:p>
      </dgm:t>
    </dgm:pt>
    <dgm:pt modelId="{00AADC92-C49C-450D-A766-F54414BE5F0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en-US" dirty="0"/>
            <a:t>Facilities are safer.</a:t>
          </a:r>
        </a:p>
      </dgm:t>
    </dgm:pt>
    <dgm:pt modelId="{B1AD55F9-67D3-4805-B522-140F4C69D778}" type="parTrans" cxnId="{DE7E8F49-FF5A-4D06-81C4-FC9E0A6BC4A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763DDD6-686E-4435-B947-90B32F5F5771}" type="sibTrans" cxnId="{DE7E8F49-FF5A-4D06-81C4-FC9E0A6BC4A4}">
      <dgm:prSet/>
      <dgm:spPr/>
      <dgm:t>
        <a:bodyPr/>
        <a:lstStyle/>
        <a:p>
          <a:endParaRPr lang="en-US"/>
        </a:p>
      </dgm:t>
    </dgm:pt>
    <dgm:pt modelId="{E6FEC7D9-41AB-4EAE-863F-5F3535908BA3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en-US" dirty="0"/>
            <a:t>Programming</a:t>
          </a:r>
          <a:r>
            <a:rPr lang="en-US" dirty="0">
              <a:latin typeface="Calibri" panose="020F0502020204030204" pitchFamily="34" charset="0"/>
            </a:rPr>
            <a:t>—</a:t>
          </a:r>
          <a:r>
            <a:rPr lang="en-US" dirty="0"/>
            <a:t>including substance use disorder treatment</a:t>
          </a:r>
          <a:r>
            <a:rPr lang="en-US" dirty="0">
              <a:latin typeface="Calibri" panose="020F0502020204030204" pitchFamily="34" charset="0"/>
            </a:rPr>
            <a:t>—</a:t>
          </a:r>
          <a:r>
            <a:rPr lang="en-US" dirty="0"/>
            <a:t>is more productive and effective.</a:t>
          </a:r>
        </a:p>
      </dgm:t>
    </dgm:pt>
    <dgm:pt modelId="{66277C24-CDCF-4832-8BFB-D8BBF9099B27}" type="parTrans" cxnId="{7036F578-A0F0-49FD-B58F-713369C56FD2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A69DFF31-A8AB-44C1-AC64-983D1E0B4C5A}" type="sibTrans" cxnId="{7036F578-A0F0-49FD-B58F-713369C56FD2}">
      <dgm:prSet/>
      <dgm:spPr/>
      <dgm:t>
        <a:bodyPr/>
        <a:lstStyle/>
        <a:p>
          <a:endParaRPr lang="en-US"/>
        </a:p>
      </dgm:t>
    </dgm:pt>
    <dgm:pt modelId="{8B4E900F-AB0F-4127-9AD1-B5133E14C11E}" type="pres">
      <dgm:prSet presAssocID="{671FA4F3-3C46-45E9-8E62-9C92C5D1A2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C46F8D-0D41-4D34-B54E-6190B934B3E7}" type="pres">
      <dgm:prSet presAssocID="{3CEFBEEC-3BEA-4C64-8480-6FACF27AE707}" presName="root" presStyleCnt="0"/>
      <dgm:spPr/>
    </dgm:pt>
    <dgm:pt modelId="{57D7E142-EA3B-4E76-A106-4304C1EBEF54}" type="pres">
      <dgm:prSet presAssocID="{3CEFBEEC-3BEA-4C64-8480-6FACF27AE707}" presName="rootComposite" presStyleCnt="0"/>
      <dgm:spPr/>
    </dgm:pt>
    <dgm:pt modelId="{9283744D-295B-45F0-AB48-47EB265088F5}" type="pres">
      <dgm:prSet presAssocID="{3CEFBEEC-3BEA-4C64-8480-6FACF27AE707}" presName="rootText" presStyleLbl="node1" presStyleIdx="0" presStyleCnt="1" custScaleX="638006" custScaleY="217037"/>
      <dgm:spPr/>
    </dgm:pt>
    <dgm:pt modelId="{F98E5463-08CF-46AF-97EB-E5A2775E1BFB}" type="pres">
      <dgm:prSet presAssocID="{3CEFBEEC-3BEA-4C64-8480-6FACF27AE707}" presName="rootConnector" presStyleLbl="node1" presStyleIdx="0" presStyleCnt="1"/>
      <dgm:spPr/>
    </dgm:pt>
    <dgm:pt modelId="{655238ED-6568-4BE1-8C59-DF7A89478650}" type="pres">
      <dgm:prSet presAssocID="{3CEFBEEC-3BEA-4C64-8480-6FACF27AE707}" presName="childShape" presStyleCnt="0"/>
      <dgm:spPr/>
    </dgm:pt>
    <dgm:pt modelId="{2DD644D7-7D70-470D-91FB-4D6108A00C9B}" type="pres">
      <dgm:prSet presAssocID="{CE874AF0-6C9C-489C-955C-63D001F452E4}" presName="Name13" presStyleLbl="parChTrans1D2" presStyleIdx="0" presStyleCnt="3"/>
      <dgm:spPr/>
    </dgm:pt>
    <dgm:pt modelId="{2B779D0A-1657-48C5-B09A-67BBD0693CDE}" type="pres">
      <dgm:prSet presAssocID="{BC809311-2448-41B5-BCC1-2DAD1A934AF1}" presName="childText" presStyleLbl="bgAcc1" presStyleIdx="0" presStyleCnt="3" custScaleX="567056" custScaleY="136268" custLinFactNeighborX="-8973" custLinFactNeighborY="-5769">
        <dgm:presLayoutVars>
          <dgm:bulletEnabled val="1"/>
        </dgm:presLayoutVars>
      </dgm:prSet>
      <dgm:spPr/>
    </dgm:pt>
    <dgm:pt modelId="{DBC7A851-F2EA-442A-BD14-7C4D6180BD3E}" type="pres">
      <dgm:prSet presAssocID="{B1AD55F9-67D3-4805-B522-140F4C69D778}" presName="Name13" presStyleLbl="parChTrans1D2" presStyleIdx="1" presStyleCnt="3"/>
      <dgm:spPr/>
    </dgm:pt>
    <dgm:pt modelId="{170A0675-937E-4AF6-94C2-E8CD5673C4A6}" type="pres">
      <dgm:prSet presAssocID="{00AADC92-C49C-450D-A766-F54414BE5F0C}" presName="childText" presStyleLbl="bgAcc1" presStyleIdx="1" presStyleCnt="3" custScaleX="638213">
        <dgm:presLayoutVars>
          <dgm:bulletEnabled val="1"/>
        </dgm:presLayoutVars>
      </dgm:prSet>
      <dgm:spPr/>
    </dgm:pt>
    <dgm:pt modelId="{B834FEAC-FBE2-4FB6-BA9E-1EA8DD029317}" type="pres">
      <dgm:prSet presAssocID="{66277C24-CDCF-4832-8BFB-D8BBF9099B27}" presName="Name13" presStyleLbl="parChTrans1D2" presStyleIdx="2" presStyleCnt="3"/>
      <dgm:spPr/>
    </dgm:pt>
    <dgm:pt modelId="{0624B11D-7C04-4098-A04B-41C236C39C96}" type="pres">
      <dgm:prSet presAssocID="{E6FEC7D9-41AB-4EAE-863F-5F3535908BA3}" presName="childText" presStyleLbl="bgAcc1" presStyleIdx="2" presStyleCnt="3" custScaleX="689098" custScaleY="202649">
        <dgm:presLayoutVars>
          <dgm:bulletEnabled val="1"/>
        </dgm:presLayoutVars>
      </dgm:prSet>
      <dgm:spPr/>
    </dgm:pt>
  </dgm:ptLst>
  <dgm:cxnLst>
    <dgm:cxn modelId="{34AA2507-A74A-445D-8919-567023DCA315}" type="presOf" srcId="{CE874AF0-6C9C-489C-955C-63D001F452E4}" destId="{2DD644D7-7D70-470D-91FB-4D6108A00C9B}" srcOrd="0" destOrd="0" presId="urn:microsoft.com/office/officeart/2005/8/layout/hierarchy3"/>
    <dgm:cxn modelId="{8688805B-D9FC-4623-B8B0-51F90427E8B4}" srcId="{3CEFBEEC-3BEA-4C64-8480-6FACF27AE707}" destId="{BC809311-2448-41B5-BCC1-2DAD1A934AF1}" srcOrd="0" destOrd="0" parTransId="{CE874AF0-6C9C-489C-955C-63D001F452E4}" sibTransId="{812350FD-2695-41E3-A9BC-0DFBCFBD9EA9}"/>
    <dgm:cxn modelId="{DE7E8F49-FF5A-4D06-81C4-FC9E0A6BC4A4}" srcId="{3CEFBEEC-3BEA-4C64-8480-6FACF27AE707}" destId="{00AADC92-C49C-450D-A766-F54414BE5F0C}" srcOrd="1" destOrd="0" parTransId="{B1AD55F9-67D3-4805-B522-140F4C69D778}" sibTransId="{E763DDD6-686E-4435-B947-90B32F5F5771}"/>
    <dgm:cxn modelId="{0DB1686F-A416-4F97-8F5F-EB175A570D58}" type="presOf" srcId="{3CEFBEEC-3BEA-4C64-8480-6FACF27AE707}" destId="{F98E5463-08CF-46AF-97EB-E5A2775E1BFB}" srcOrd="1" destOrd="0" presId="urn:microsoft.com/office/officeart/2005/8/layout/hierarchy3"/>
    <dgm:cxn modelId="{7036F578-A0F0-49FD-B58F-713369C56FD2}" srcId="{3CEFBEEC-3BEA-4C64-8480-6FACF27AE707}" destId="{E6FEC7D9-41AB-4EAE-863F-5F3535908BA3}" srcOrd="2" destOrd="0" parTransId="{66277C24-CDCF-4832-8BFB-D8BBF9099B27}" sibTransId="{A69DFF31-A8AB-44C1-AC64-983D1E0B4C5A}"/>
    <dgm:cxn modelId="{0B76BA79-78CA-4CEE-8946-5CA921B6A322}" type="presOf" srcId="{3CEFBEEC-3BEA-4C64-8480-6FACF27AE707}" destId="{9283744D-295B-45F0-AB48-47EB265088F5}" srcOrd="0" destOrd="0" presId="urn:microsoft.com/office/officeart/2005/8/layout/hierarchy3"/>
    <dgm:cxn modelId="{9731C37F-9702-4593-AECE-96F4DCC53B9F}" type="presOf" srcId="{66277C24-CDCF-4832-8BFB-D8BBF9099B27}" destId="{B834FEAC-FBE2-4FB6-BA9E-1EA8DD029317}" srcOrd="0" destOrd="0" presId="urn:microsoft.com/office/officeart/2005/8/layout/hierarchy3"/>
    <dgm:cxn modelId="{C1FB1B82-D44E-4378-A5D4-D6A30258682D}" type="presOf" srcId="{671FA4F3-3C46-45E9-8E62-9C92C5D1A259}" destId="{8B4E900F-AB0F-4127-9AD1-B5133E14C11E}" srcOrd="0" destOrd="0" presId="urn:microsoft.com/office/officeart/2005/8/layout/hierarchy3"/>
    <dgm:cxn modelId="{5BF7508D-CA3A-42F6-95DA-854DED8A5C8E}" type="presOf" srcId="{B1AD55F9-67D3-4805-B522-140F4C69D778}" destId="{DBC7A851-F2EA-442A-BD14-7C4D6180BD3E}" srcOrd="0" destOrd="0" presId="urn:microsoft.com/office/officeart/2005/8/layout/hierarchy3"/>
    <dgm:cxn modelId="{B3543E8F-644F-4BF3-8FDF-7AD441026AE2}" type="presOf" srcId="{00AADC92-C49C-450D-A766-F54414BE5F0C}" destId="{170A0675-937E-4AF6-94C2-E8CD5673C4A6}" srcOrd="0" destOrd="0" presId="urn:microsoft.com/office/officeart/2005/8/layout/hierarchy3"/>
    <dgm:cxn modelId="{21F9DE95-8444-471D-8C81-1F5E8185F0F4}" type="presOf" srcId="{E6FEC7D9-41AB-4EAE-863F-5F3535908BA3}" destId="{0624B11D-7C04-4098-A04B-41C236C39C96}" srcOrd="0" destOrd="0" presId="urn:microsoft.com/office/officeart/2005/8/layout/hierarchy3"/>
    <dgm:cxn modelId="{093A1B9A-963D-43F8-9D81-F49ACA2A61C4}" type="presOf" srcId="{BC809311-2448-41B5-BCC1-2DAD1A934AF1}" destId="{2B779D0A-1657-48C5-B09A-67BBD0693CDE}" srcOrd="0" destOrd="0" presId="urn:microsoft.com/office/officeart/2005/8/layout/hierarchy3"/>
    <dgm:cxn modelId="{2F2A7BBF-24C2-48B7-BACB-6FC55F1277C6}" srcId="{671FA4F3-3C46-45E9-8E62-9C92C5D1A259}" destId="{3CEFBEEC-3BEA-4C64-8480-6FACF27AE707}" srcOrd="0" destOrd="0" parTransId="{39F9C563-45CF-495C-8197-0580CCA82E7C}" sibTransId="{A04F8B62-E48C-4842-BA52-B35B0EFB10B5}"/>
    <dgm:cxn modelId="{24DCDE32-CBCC-4F29-BF50-77B5113597DD}" type="presParOf" srcId="{8B4E900F-AB0F-4127-9AD1-B5133E14C11E}" destId="{BEC46F8D-0D41-4D34-B54E-6190B934B3E7}" srcOrd="0" destOrd="0" presId="urn:microsoft.com/office/officeart/2005/8/layout/hierarchy3"/>
    <dgm:cxn modelId="{843A9DC6-B437-495B-976E-FA5C0295E76E}" type="presParOf" srcId="{BEC46F8D-0D41-4D34-B54E-6190B934B3E7}" destId="{57D7E142-EA3B-4E76-A106-4304C1EBEF54}" srcOrd="0" destOrd="0" presId="urn:microsoft.com/office/officeart/2005/8/layout/hierarchy3"/>
    <dgm:cxn modelId="{73968DD7-BF6D-427F-AF9F-702424DEA2F3}" type="presParOf" srcId="{57D7E142-EA3B-4E76-A106-4304C1EBEF54}" destId="{9283744D-295B-45F0-AB48-47EB265088F5}" srcOrd="0" destOrd="0" presId="urn:microsoft.com/office/officeart/2005/8/layout/hierarchy3"/>
    <dgm:cxn modelId="{B38DFDA8-F270-4777-9EF9-3CBA46DFBA1A}" type="presParOf" srcId="{57D7E142-EA3B-4E76-A106-4304C1EBEF54}" destId="{F98E5463-08CF-46AF-97EB-E5A2775E1BFB}" srcOrd="1" destOrd="0" presId="urn:microsoft.com/office/officeart/2005/8/layout/hierarchy3"/>
    <dgm:cxn modelId="{02D63F1E-2742-4C38-8C3E-6B0E4A87F956}" type="presParOf" srcId="{BEC46F8D-0D41-4D34-B54E-6190B934B3E7}" destId="{655238ED-6568-4BE1-8C59-DF7A89478650}" srcOrd="1" destOrd="0" presId="urn:microsoft.com/office/officeart/2005/8/layout/hierarchy3"/>
    <dgm:cxn modelId="{E4A9C1A8-9DB7-49D4-AA63-7B6CFCCE8524}" type="presParOf" srcId="{655238ED-6568-4BE1-8C59-DF7A89478650}" destId="{2DD644D7-7D70-470D-91FB-4D6108A00C9B}" srcOrd="0" destOrd="0" presId="urn:microsoft.com/office/officeart/2005/8/layout/hierarchy3"/>
    <dgm:cxn modelId="{AEAD7427-52A7-48B2-B5A4-84B045708E66}" type="presParOf" srcId="{655238ED-6568-4BE1-8C59-DF7A89478650}" destId="{2B779D0A-1657-48C5-B09A-67BBD0693CDE}" srcOrd="1" destOrd="0" presId="urn:microsoft.com/office/officeart/2005/8/layout/hierarchy3"/>
    <dgm:cxn modelId="{F1E799AF-0DD9-4BE8-864F-46C52E94007F}" type="presParOf" srcId="{655238ED-6568-4BE1-8C59-DF7A89478650}" destId="{DBC7A851-F2EA-442A-BD14-7C4D6180BD3E}" srcOrd="2" destOrd="0" presId="urn:microsoft.com/office/officeart/2005/8/layout/hierarchy3"/>
    <dgm:cxn modelId="{0803249D-480C-491D-9905-2800C34D2B0F}" type="presParOf" srcId="{655238ED-6568-4BE1-8C59-DF7A89478650}" destId="{170A0675-937E-4AF6-94C2-E8CD5673C4A6}" srcOrd="3" destOrd="0" presId="urn:microsoft.com/office/officeart/2005/8/layout/hierarchy3"/>
    <dgm:cxn modelId="{8D0E3CF7-C7CA-46DC-8DE9-18CA14562B84}" type="presParOf" srcId="{655238ED-6568-4BE1-8C59-DF7A89478650}" destId="{B834FEAC-FBE2-4FB6-BA9E-1EA8DD029317}" srcOrd="4" destOrd="0" presId="urn:microsoft.com/office/officeart/2005/8/layout/hierarchy3"/>
    <dgm:cxn modelId="{4B5A737A-B19D-42F2-B28A-F3CDD3CD6C2A}" type="presParOf" srcId="{655238ED-6568-4BE1-8C59-DF7A89478650}" destId="{0624B11D-7C04-4098-A04B-41C236C39C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F53B48A-D6CC-49D3-B74B-1325755FA6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AC8FC2-2581-4DC4-B15F-0F7731AA42E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Safety</a:t>
          </a:r>
        </a:p>
      </dgm:t>
    </dgm:pt>
    <dgm:pt modelId="{7CB72D39-E4BB-44D4-AE6B-A112D28CF028}" type="parTrans" cxnId="{6156EDB5-5B3E-4451-AD4C-E3FCD7CF6C8E}">
      <dgm:prSet/>
      <dgm:spPr/>
      <dgm:t>
        <a:bodyPr/>
        <a:lstStyle/>
        <a:p>
          <a:endParaRPr lang="en-US"/>
        </a:p>
      </dgm:t>
    </dgm:pt>
    <dgm:pt modelId="{E0330BE9-4EED-453D-95B2-106AE154AFBA}" type="sibTrans" cxnId="{6156EDB5-5B3E-4451-AD4C-E3FCD7CF6C8E}">
      <dgm:prSet/>
      <dgm:spPr/>
      <dgm:t>
        <a:bodyPr/>
        <a:lstStyle/>
        <a:p>
          <a:endParaRPr lang="en-US"/>
        </a:p>
      </dgm:t>
    </dgm:pt>
    <dgm:pt modelId="{2D52811A-F9BA-42DB-A0CC-FA95E71F8523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Trustworthiness and Transparency</a:t>
          </a:r>
        </a:p>
      </dgm:t>
    </dgm:pt>
    <dgm:pt modelId="{1092F37C-EB8C-4E2C-87E3-C19971C5DD84}" type="parTrans" cxnId="{9C60CDAD-D2B9-43F0-BBCC-90343DF313B4}">
      <dgm:prSet/>
      <dgm:spPr/>
      <dgm:t>
        <a:bodyPr/>
        <a:lstStyle/>
        <a:p>
          <a:endParaRPr lang="en-US"/>
        </a:p>
      </dgm:t>
    </dgm:pt>
    <dgm:pt modelId="{F6F8E5B2-33BE-4F41-9846-0527153C5C47}" type="sibTrans" cxnId="{9C60CDAD-D2B9-43F0-BBCC-90343DF313B4}">
      <dgm:prSet/>
      <dgm:spPr/>
      <dgm:t>
        <a:bodyPr/>
        <a:lstStyle/>
        <a:p>
          <a:endParaRPr lang="en-US"/>
        </a:p>
      </dgm:t>
    </dgm:pt>
    <dgm:pt modelId="{25C589CD-68C0-4986-9E63-0943CB251C9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Peer Support</a:t>
          </a:r>
        </a:p>
      </dgm:t>
    </dgm:pt>
    <dgm:pt modelId="{20AEC6E5-23FC-4AA7-B207-9C07A5668CD4}" type="parTrans" cxnId="{8B5FF97A-C99B-489D-BB2F-23ACAEF4D535}">
      <dgm:prSet/>
      <dgm:spPr/>
      <dgm:t>
        <a:bodyPr/>
        <a:lstStyle/>
        <a:p>
          <a:endParaRPr lang="en-US"/>
        </a:p>
      </dgm:t>
    </dgm:pt>
    <dgm:pt modelId="{43A7829A-6AD6-489D-ACC4-9E6C40F94D46}" type="sibTrans" cxnId="{8B5FF97A-C99B-489D-BB2F-23ACAEF4D535}">
      <dgm:prSet/>
      <dgm:spPr/>
      <dgm:t>
        <a:bodyPr/>
        <a:lstStyle/>
        <a:p>
          <a:endParaRPr lang="en-US"/>
        </a:p>
      </dgm:t>
    </dgm:pt>
    <dgm:pt modelId="{135C1722-D352-49D9-97B3-71C068095C7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Collaboration and Mutuality</a:t>
          </a:r>
        </a:p>
      </dgm:t>
    </dgm:pt>
    <dgm:pt modelId="{AAB445FC-1A6C-40DD-AA4B-1B6993B8CE68}" type="parTrans" cxnId="{48F76675-4397-4577-B38D-ECFD08FF23AE}">
      <dgm:prSet/>
      <dgm:spPr/>
      <dgm:t>
        <a:bodyPr/>
        <a:lstStyle/>
        <a:p>
          <a:endParaRPr lang="en-US"/>
        </a:p>
      </dgm:t>
    </dgm:pt>
    <dgm:pt modelId="{CF746622-EE3C-4636-8DBF-19730A73A022}" type="sibTrans" cxnId="{48F76675-4397-4577-B38D-ECFD08FF23AE}">
      <dgm:prSet/>
      <dgm:spPr/>
      <dgm:t>
        <a:bodyPr/>
        <a:lstStyle/>
        <a:p>
          <a:endParaRPr lang="en-US"/>
        </a:p>
      </dgm:t>
    </dgm:pt>
    <dgm:pt modelId="{7FC82C16-28DF-414E-BD11-D92C016FBEF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Empowerment, Voice, and Choice</a:t>
          </a:r>
        </a:p>
      </dgm:t>
    </dgm:pt>
    <dgm:pt modelId="{1005DC02-7DF8-4C5F-94CF-EEEF1E0BC27F}" type="parTrans" cxnId="{0090574F-EC8B-48CC-80BE-D505B025A083}">
      <dgm:prSet/>
      <dgm:spPr/>
      <dgm:t>
        <a:bodyPr/>
        <a:lstStyle/>
        <a:p>
          <a:endParaRPr lang="en-US"/>
        </a:p>
      </dgm:t>
    </dgm:pt>
    <dgm:pt modelId="{4F6425D3-383A-4FE2-8222-8F5A578B57DA}" type="sibTrans" cxnId="{0090574F-EC8B-48CC-80BE-D505B025A083}">
      <dgm:prSet/>
      <dgm:spPr/>
      <dgm:t>
        <a:bodyPr/>
        <a:lstStyle/>
        <a:p>
          <a:endParaRPr lang="en-US"/>
        </a:p>
      </dgm:t>
    </dgm:pt>
    <dgm:pt modelId="{DC851887-C40A-4E1D-B7AA-F8D53ED39D8B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Cultural, Historical, and Gender Issues</a:t>
          </a:r>
        </a:p>
      </dgm:t>
    </dgm:pt>
    <dgm:pt modelId="{E6256540-022D-4DE9-95A7-0AF5C4D91C2D}" type="parTrans" cxnId="{A0FE2472-B0CE-4D80-A11B-AF2C7709A6C7}">
      <dgm:prSet/>
      <dgm:spPr/>
      <dgm:t>
        <a:bodyPr/>
        <a:lstStyle/>
        <a:p>
          <a:endParaRPr lang="en-US"/>
        </a:p>
      </dgm:t>
    </dgm:pt>
    <dgm:pt modelId="{A025D877-269F-417E-B582-31ACCB59731D}" type="sibTrans" cxnId="{A0FE2472-B0CE-4D80-A11B-AF2C7709A6C7}">
      <dgm:prSet/>
      <dgm:spPr/>
      <dgm:t>
        <a:bodyPr/>
        <a:lstStyle/>
        <a:p>
          <a:endParaRPr lang="en-US"/>
        </a:p>
      </dgm:t>
    </dgm:pt>
    <dgm:pt modelId="{4568D984-82DB-477A-9DB1-732B37DC87AD}" type="pres">
      <dgm:prSet presAssocID="{6F53B48A-D6CC-49D3-B74B-1325755FA6C8}" presName="diagram" presStyleCnt="0">
        <dgm:presLayoutVars>
          <dgm:dir/>
          <dgm:resizeHandles val="exact"/>
        </dgm:presLayoutVars>
      </dgm:prSet>
      <dgm:spPr/>
    </dgm:pt>
    <dgm:pt modelId="{5378CD73-F2F6-4537-AFB3-B0C9FD27814C}" type="pres">
      <dgm:prSet presAssocID="{2AAC8FC2-2581-4DC4-B15F-0F7731AA42E5}" presName="node" presStyleLbl="node1" presStyleIdx="0" presStyleCnt="6">
        <dgm:presLayoutVars>
          <dgm:bulletEnabled val="1"/>
        </dgm:presLayoutVars>
      </dgm:prSet>
      <dgm:spPr/>
    </dgm:pt>
    <dgm:pt modelId="{89BF7578-07B8-4EDB-B53B-25094B673D36}" type="pres">
      <dgm:prSet presAssocID="{E0330BE9-4EED-453D-95B2-106AE154AFBA}" presName="sibTrans" presStyleCnt="0"/>
      <dgm:spPr/>
    </dgm:pt>
    <dgm:pt modelId="{FDBA9291-095A-497F-B5E7-77C735AD56F7}" type="pres">
      <dgm:prSet presAssocID="{2D52811A-F9BA-42DB-A0CC-FA95E71F8523}" presName="node" presStyleLbl="node1" presStyleIdx="1" presStyleCnt="6">
        <dgm:presLayoutVars>
          <dgm:bulletEnabled val="1"/>
        </dgm:presLayoutVars>
      </dgm:prSet>
      <dgm:spPr/>
    </dgm:pt>
    <dgm:pt modelId="{6B25CB49-C167-4305-964B-5C284C7E44F7}" type="pres">
      <dgm:prSet presAssocID="{F6F8E5B2-33BE-4F41-9846-0527153C5C47}" presName="sibTrans" presStyleCnt="0"/>
      <dgm:spPr/>
    </dgm:pt>
    <dgm:pt modelId="{63104F3C-6FEA-4CBF-BF36-5F4CFD238742}" type="pres">
      <dgm:prSet presAssocID="{25C589CD-68C0-4986-9E63-0943CB251C95}" presName="node" presStyleLbl="node1" presStyleIdx="2" presStyleCnt="6">
        <dgm:presLayoutVars>
          <dgm:bulletEnabled val="1"/>
        </dgm:presLayoutVars>
      </dgm:prSet>
      <dgm:spPr/>
    </dgm:pt>
    <dgm:pt modelId="{36CEC3F7-BA1E-4CFB-86EE-59DA0366AA7F}" type="pres">
      <dgm:prSet presAssocID="{43A7829A-6AD6-489D-ACC4-9E6C40F94D46}" presName="sibTrans" presStyleCnt="0"/>
      <dgm:spPr/>
    </dgm:pt>
    <dgm:pt modelId="{724770D8-F3F7-46B0-AC44-565682F4F5CD}" type="pres">
      <dgm:prSet presAssocID="{135C1722-D352-49D9-97B3-71C068095C79}" presName="node" presStyleLbl="node1" presStyleIdx="3" presStyleCnt="6">
        <dgm:presLayoutVars>
          <dgm:bulletEnabled val="1"/>
        </dgm:presLayoutVars>
      </dgm:prSet>
      <dgm:spPr/>
    </dgm:pt>
    <dgm:pt modelId="{A8AE9EE9-F004-4FF1-B662-707A64EC63B7}" type="pres">
      <dgm:prSet presAssocID="{CF746622-EE3C-4636-8DBF-19730A73A022}" presName="sibTrans" presStyleCnt="0"/>
      <dgm:spPr/>
    </dgm:pt>
    <dgm:pt modelId="{AC05CF46-8C33-4A2B-9D9F-372423BEAA10}" type="pres">
      <dgm:prSet presAssocID="{7FC82C16-28DF-414E-BD11-D92C016FBEFF}" presName="node" presStyleLbl="node1" presStyleIdx="4" presStyleCnt="6">
        <dgm:presLayoutVars>
          <dgm:bulletEnabled val="1"/>
        </dgm:presLayoutVars>
      </dgm:prSet>
      <dgm:spPr/>
    </dgm:pt>
    <dgm:pt modelId="{8A82D445-9F0B-427C-9A7B-676E3BA13B04}" type="pres">
      <dgm:prSet presAssocID="{4F6425D3-383A-4FE2-8222-8F5A578B57DA}" presName="sibTrans" presStyleCnt="0"/>
      <dgm:spPr/>
    </dgm:pt>
    <dgm:pt modelId="{B754E2EA-C161-457F-86A8-549ABAAC43AD}" type="pres">
      <dgm:prSet presAssocID="{DC851887-C40A-4E1D-B7AA-F8D53ED39D8B}" presName="node" presStyleLbl="node1" presStyleIdx="5" presStyleCnt="6">
        <dgm:presLayoutVars>
          <dgm:bulletEnabled val="1"/>
        </dgm:presLayoutVars>
      </dgm:prSet>
      <dgm:spPr/>
    </dgm:pt>
  </dgm:ptLst>
  <dgm:cxnLst>
    <dgm:cxn modelId="{8DD26105-A652-46A0-9FA9-8CDDF95CE6AA}" type="presOf" srcId="{2D52811A-F9BA-42DB-A0CC-FA95E71F8523}" destId="{FDBA9291-095A-497F-B5E7-77C735AD56F7}" srcOrd="0" destOrd="0" presId="urn:microsoft.com/office/officeart/2005/8/layout/default"/>
    <dgm:cxn modelId="{986C3F2A-BD76-4BCD-946F-AAA0BEE3EC68}" type="presOf" srcId="{25C589CD-68C0-4986-9E63-0943CB251C95}" destId="{63104F3C-6FEA-4CBF-BF36-5F4CFD238742}" srcOrd="0" destOrd="0" presId="urn:microsoft.com/office/officeart/2005/8/layout/default"/>
    <dgm:cxn modelId="{5D25A438-8958-4177-B620-7EA46D1BAE60}" type="presOf" srcId="{135C1722-D352-49D9-97B3-71C068095C79}" destId="{724770D8-F3F7-46B0-AC44-565682F4F5CD}" srcOrd="0" destOrd="0" presId="urn:microsoft.com/office/officeart/2005/8/layout/default"/>
    <dgm:cxn modelId="{E044756E-C487-4353-B0DE-CC4155DD7271}" type="presOf" srcId="{2AAC8FC2-2581-4DC4-B15F-0F7731AA42E5}" destId="{5378CD73-F2F6-4537-AFB3-B0C9FD27814C}" srcOrd="0" destOrd="0" presId="urn:microsoft.com/office/officeart/2005/8/layout/default"/>
    <dgm:cxn modelId="{0090574F-EC8B-48CC-80BE-D505B025A083}" srcId="{6F53B48A-D6CC-49D3-B74B-1325755FA6C8}" destId="{7FC82C16-28DF-414E-BD11-D92C016FBEFF}" srcOrd="4" destOrd="0" parTransId="{1005DC02-7DF8-4C5F-94CF-EEEF1E0BC27F}" sibTransId="{4F6425D3-383A-4FE2-8222-8F5A578B57DA}"/>
    <dgm:cxn modelId="{A0FE2472-B0CE-4D80-A11B-AF2C7709A6C7}" srcId="{6F53B48A-D6CC-49D3-B74B-1325755FA6C8}" destId="{DC851887-C40A-4E1D-B7AA-F8D53ED39D8B}" srcOrd="5" destOrd="0" parTransId="{E6256540-022D-4DE9-95A7-0AF5C4D91C2D}" sibTransId="{A025D877-269F-417E-B582-31ACCB59731D}"/>
    <dgm:cxn modelId="{48F76675-4397-4577-B38D-ECFD08FF23AE}" srcId="{6F53B48A-D6CC-49D3-B74B-1325755FA6C8}" destId="{135C1722-D352-49D9-97B3-71C068095C79}" srcOrd="3" destOrd="0" parTransId="{AAB445FC-1A6C-40DD-AA4B-1B6993B8CE68}" sibTransId="{CF746622-EE3C-4636-8DBF-19730A73A022}"/>
    <dgm:cxn modelId="{8B5FF97A-C99B-489D-BB2F-23ACAEF4D535}" srcId="{6F53B48A-D6CC-49D3-B74B-1325755FA6C8}" destId="{25C589CD-68C0-4986-9E63-0943CB251C95}" srcOrd="2" destOrd="0" parTransId="{20AEC6E5-23FC-4AA7-B207-9C07A5668CD4}" sibTransId="{43A7829A-6AD6-489D-ACC4-9E6C40F94D46}"/>
    <dgm:cxn modelId="{9C60CDAD-D2B9-43F0-BBCC-90343DF313B4}" srcId="{6F53B48A-D6CC-49D3-B74B-1325755FA6C8}" destId="{2D52811A-F9BA-42DB-A0CC-FA95E71F8523}" srcOrd="1" destOrd="0" parTransId="{1092F37C-EB8C-4E2C-87E3-C19971C5DD84}" sibTransId="{F6F8E5B2-33BE-4F41-9846-0527153C5C47}"/>
    <dgm:cxn modelId="{0FCFE0B1-A6B5-49B3-BC8F-1147F82E6AB8}" type="presOf" srcId="{7FC82C16-28DF-414E-BD11-D92C016FBEFF}" destId="{AC05CF46-8C33-4A2B-9D9F-372423BEAA10}" srcOrd="0" destOrd="0" presId="urn:microsoft.com/office/officeart/2005/8/layout/default"/>
    <dgm:cxn modelId="{BDBCC3B5-CB1F-4A4C-A1E5-7AFF405F8A26}" type="presOf" srcId="{DC851887-C40A-4E1D-B7AA-F8D53ED39D8B}" destId="{B754E2EA-C161-457F-86A8-549ABAAC43AD}" srcOrd="0" destOrd="0" presId="urn:microsoft.com/office/officeart/2005/8/layout/default"/>
    <dgm:cxn modelId="{6156EDB5-5B3E-4451-AD4C-E3FCD7CF6C8E}" srcId="{6F53B48A-D6CC-49D3-B74B-1325755FA6C8}" destId="{2AAC8FC2-2581-4DC4-B15F-0F7731AA42E5}" srcOrd="0" destOrd="0" parTransId="{7CB72D39-E4BB-44D4-AE6B-A112D28CF028}" sibTransId="{E0330BE9-4EED-453D-95B2-106AE154AFBA}"/>
    <dgm:cxn modelId="{367AF3CD-989E-4D44-BD8D-14013ACB4F7A}" type="presOf" srcId="{6F53B48A-D6CC-49D3-B74B-1325755FA6C8}" destId="{4568D984-82DB-477A-9DB1-732B37DC87AD}" srcOrd="0" destOrd="0" presId="urn:microsoft.com/office/officeart/2005/8/layout/default"/>
    <dgm:cxn modelId="{EAB1F1A7-82FA-4353-9073-7160A4543322}" type="presParOf" srcId="{4568D984-82DB-477A-9DB1-732B37DC87AD}" destId="{5378CD73-F2F6-4537-AFB3-B0C9FD27814C}" srcOrd="0" destOrd="0" presId="urn:microsoft.com/office/officeart/2005/8/layout/default"/>
    <dgm:cxn modelId="{1D4439CA-A1F0-4B3A-A7D9-ED27139A0EF0}" type="presParOf" srcId="{4568D984-82DB-477A-9DB1-732B37DC87AD}" destId="{89BF7578-07B8-4EDB-B53B-25094B673D36}" srcOrd="1" destOrd="0" presId="urn:microsoft.com/office/officeart/2005/8/layout/default"/>
    <dgm:cxn modelId="{FA34997D-5A6A-4395-8F1C-0BB0A5D5D8AB}" type="presParOf" srcId="{4568D984-82DB-477A-9DB1-732B37DC87AD}" destId="{FDBA9291-095A-497F-B5E7-77C735AD56F7}" srcOrd="2" destOrd="0" presId="urn:microsoft.com/office/officeart/2005/8/layout/default"/>
    <dgm:cxn modelId="{9A50DC6D-5962-44B7-B87D-F790269F6C7E}" type="presParOf" srcId="{4568D984-82DB-477A-9DB1-732B37DC87AD}" destId="{6B25CB49-C167-4305-964B-5C284C7E44F7}" srcOrd="3" destOrd="0" presId="urn:microsoft.com/office/officeart/2005/8/layout/default"/>
    <dgm:cxn modelId="{8A71D0D6-CFB7-4D22-B1CC-C093728D1315}" type="presParOf" srcId="{4568D984-82DB-477A-9DB1-732B37DC87AD}" destId="{63104F3C-6FEA-4CBF-BF36-5F4CFD238742}" srcOrd="4" destOrd="0" presId="urn:microsoft.com/office/officeart/2005/8/layout/default"/>
    <dgm:cxn modelId="{DC237D1F-B74D-4835-8557-4E7AF63C96CB}" type="presParOf" srcId="{4568D984-82DB-477A-9DB1-732B37DC87AD}" destId="{36CEC3F7-BA1E-4CFB-86EE-59DA0366AA7F}" srcOrd="5" destOrd="0" presId="urn:microsoft.com/office/officeart/2005/8/layout/default"/>
    <dgm:cxn modelId="{416D0B80-3A63-471D-BBCB-A6EFC1FA6E45}" type="presParOf" srcId="{4568D984-82DB-477A-9DB1-732B37DC87AD}" destId="{724770D8-F3F7-46B0-AC44-565682F4F5CD}" srcOrd="6" destOrd="0" presId="urn:microsoft.com/office/officeart/2005/8/layout/default"/>
    <dgm:cxn modelId="{E40D744E-BFC8-493A-875F-B89ED7F6D1BC}" type="presParOf" srcId="{4568D984-82DB-477A-9DB1-732B37DC87AD}" destId="{A8AE9EE9-F004-4FF1-B662-707A64EC63B7}" srcOrd="7" destOrd="0" presId="urn:microsoft.com/office/officeart/2005/8/layout/default"/>
    <dgm:cxn modelId="{DFBDFD0B-CD71-4768-9EAA-4D2C1BBD8BC8}" type="presParOf" srcId="{4568D984-82DB-477A-9DB1-732B37DC87AD}" destId="{AC05CF46-8C33-4A2B-9D9F-372423BEAA10}" srcOrd="8" destOrd="0" presId="urn:microsoft.com/office/officeart/2005/8/layout/default"/>
    <dgm:cxn modelId="{3A994081-ADAF-4249-BEB5-2323A29BBBEA}" type="presParOf" srcId="{4568D984-82DB-477A-9DB1-732B37DC87AD}" destId="{8A82D445-9F0B-427C-9A7B-676E3BA13B04}" srcOrd="9" destOrd="0" presId="urn:microsoft.com/office/officeart/2005/8/layout/default"/>
    <dgm:cxn modelId="{147D5441-0F0E-498F-B533-94408062E328}" type="presParOf" srcId="{4568D984-82DB-477A-9DB1-732B37DC87AD}" destId="{B754E2EA-C161-457F-86A8-549ABAAC43A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29C8F89-38A0-4DFA-AC37-14070E49B2A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D8C6EA-4BF6-4E65-BEE7-4BBC55448B7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Conditions in correctional settings may be a source of trauma or may exacerbate existing trauma responses. </a:t>
          </a:r>
        </a:p>
      </dgm:t>
    </dgm:pt>
    <dgm:pt modelId="{C1198B42-658D-46D0-8F3C-7F417CA4D558}" type="parTrans" cxnId="{AF8CCB00-E3DE-4D86-9F17-52FDBB3FC25D}">
      <dgm:prSet/>
      <dgm:spPr/>
      <dgm:t>
        <a:bodyPr/>
        <a:lstStyle/>
        <a:p>
          <a:endParaRPr lang="en-US"/>
        </a:p>
      </dgm:t>
    </dgm:pt>
    <dgm:pt modelId="{4D6E666B-5D8B-405F-87A8-9A3FCED14925}" type="sibTrans" cxnId="{AF8CCB00-E3DE-4D86-9F17-52FDBB3FC25D}">
      <dgm:prSet/>
      <dgm:spPr/>
      <dgm:t>
        <a:bodyPr/>
        <a:lstStyle/>
        <a:p>
          <a:endParaRPr lang="en-US"/>
        </a:p>
      </dgm:t>
    </dgm:pt>
    <dgm:pt modelId="{57354D8F-5224-477B-8477-F6AED232136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100" dirty="0">
              <a:solidFill>
                <a:schemeClr val="tx1"/>
              </a:solidFill>
            </a:rPr>
            <a:t>Loss of control over one’s life</a:t>
          </a:r>
        </a:p>
      </dgm:t>
    </dgm:pt>
    <dgm:pt modelId="{A8EBC490-DA43-4E89-AFF8-C076FDD297E5}" type="parTrans" cxnId="{9BB16131-DBD0-40FD-A7D5-869ED5A9A7B5}">
      <dgm:prSet/>
      <dgm:spPr/>
      <dgm:t>
        <a:bodyPr/>
        <a:lstStyle/>
        <a:p>
          <a:endParaRPr lang="en-US"/>
        </a:p>
      </dgm:t>
    </dgm:pt>
    <dgm:pt modelId="{C8CDCB08-2E1D-49B1-91E6-5EDCC54920D1}" type="sibTrans" cxnId="{9BB16131-DBD0-40FD-A7D5-869ED5A9A7B5}">
      <dgm:prSet/>
      <dgm:spPr/>
      <dgm:t>
        <a:bodyPr/>
        <a:lstStyle/>
        <a:p>
          <a:endParaRPr lang="en-US"/>
        </a:p>
      </dgm:t>
    </dgm:pt>
    <dgm:pt modelId="{7C275DF3-B35E-432F-899A-BFB794E3C1C4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Movement monitored; privacy  limited </a:t>
          </a:r>
        </a:p>
      </dgm:t>
    </dgm:pt>
    <dgm:pt modelId="{476BC5D8-9945-48AB-9217-AAEBB11A83D0}" type="parTrans" cxnId="{3FC813B3-105A-4117-9FFD-B6328C069536}">
      <dgm:prSet/>
      <dgm:spPr/>
      <dgm:t>
        <a:bodyPr/>
        <a:lstStyle/>
        <a:p>
          <a:endParaRPr lang="en-US"/>
        </a:p>
      </dgm:t>
    </dgm:pt>
    <dgm:pt modelId="{1B0AB24E-AE64-4B8F-BC6E-38325F9C626B}" type="sibTrans" cxnId="{3FC813B3-105A-4117-9FFD-B6328C069536}">
      <dgm:prSet/>
      <dgm:spPr/>
      <dgm:t>
        <a:bodyPr/>
        <a:lstStyle/>
        <a:p>
          <a:endParaRPr lang="en-US"/>
        </a:p>
      </dgm:t>
    </dgm:pt>
    <dgm:pt modelId="{11BF67EA-44DA-49BD-B06F-F6A7CA3A7DA6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Strip searches and pat-downs</a:t>
          </a:r>
        </a:p>
      </dgm:t>
    </dgm:pt>
    <dgm:pt modelId="{BB35E03D-5799-4CCE-B5B9-D2B9DF090F5C}" type="parTrans" cxnId="{0DCD9EFF-F32A-41D6-81F3-E2A616B6FE01}">
      <dgm:prSet/>
      <dgm:spPr/>
      <dgm:t>
        <a:bodyPr/>
        <a:lstStyle/>
        <a:p>
          <a:endParaRPr lang="en-US"/>
        </a:p>
      </dgm:t>
    </dgm:pt>
    <dgm:pt modelId="{7412FAB9-A1AB-4D3E-B0D0-4D03129265FD}" type="sibTrans" cxnId="{0DCD9EFF-F32A-41D6-81F3-E2A616B6FE01}">
      <dgm:prSet/>
      <dgm:spPr/>
      <dgm:t>
        <a:bodyPr/>
        <a:lstStyle/>
        <a:p>
          <a:endParaRPr lang="en-US"/>
        </a:p>
      </dgm:t>
    </dgm:pt>
    <dgm:pt modelId="{9749DFFC-19DC-40D6-AA85-A92CA6C877C4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Frequent threats of violence</a:t>
          </a:r>
        </a:p>
      </dgm:t>
    </dgm:pt>
    <dgm:pt modelId="{5A40276C-D5C5-4715-80D8-19B62C6D0A5C}" type="parTrans" cxnId="{7FF80D09-1D10-4714-937C-D7B0FCBEF9E8}">
      <dgm:prSet/>
      <dgm:spPr/>
      <dgm:t>
        <a:bodyPr/>
        <a:lstStyle/>
        <a:p>
          <a:endParaRPr lang="en-US"/>
        </a:p>
      </dgm:t>
    </dgm:pt>
    <dgm:pt modelId="{DDBF55DB-02FC-4B1B-804B-C00BCF7153CD}" type="sibTrans" cxnId="{7FF80D09-1D10-4714-937C-D7B0FCBEF9E8}">
      <dgm:prSet/>
      <dgm:spPr/>
      <dgm:t>
        <a:bodyPr/>
        <a:lstStyle/>
        <a:p>
          <a:endParaRPr lang="en-US"/>
        </a:p>
      </dgm:t>
    </dgm:pt>
    <dgm:pt modelId="{6F8F13D5-5ED6-466A-AE95-2A98D83D8A8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Distrust between staff and inmates and among inmates</a:t>
          </a:r>
        </a:p>
      </dgm:t>
    </dgm:pt>
    <dgm:pt modelId="{39187F7B-47D4-4F4B-BFAF-B07447B23740}" type="parTrans" cxnId="{E54AC62C-9BD4-4DA4-83AA-BBE7167B522F}">
      <dgm:prSet/>
      <dgm:spPr/>
      <dgm:t>
        <a:bodyPr/>
        <a:lstStyle/>
        <a:p>
          <a:endParaRPr lang="en-US"/>
        </a:p>
      </dgm:t>
    </dgm:pt>
    <dgm:pt modelId="{EF40550E-54DE-4299-B114-8F1376D4DA79}" type="sibTrans" cxnId="{E54AC62C-9BD4-4DA4-83AA-BBE7167B522F}">
      <dgm:prSet/>
      <dgm:spPr/>
      <dgm:t>
        <a:bodyPr/>
        <a:lstStyle/>
        <a:p>
          <a:endParaRPr lang="en-US"/>
        </a:p>
      </dgm:t>
    </dgm:pt>
    <dgm:pt modelId="{21E63C85-56A6-480F-BCBB-A3F3549F8F66}" type="pres">
      <dgm:prSet presAssocID="{329C8F89-38A0-4DFA-AC37-14070E49B2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FF88C1-92DA-4492-A7EF-BA99C2B7824F}" type="pres">
      <dgm:prSet presAssocID="{6CD8C6EA-4BF6-4E65-BEE7-4BBC55448B73}" presName="vertOne" presStyleCnt="0"/>
      <dgm:spPr/>
    </dgm:pt>
    <dgm:pt modelId="{7FB5BDDF-37FB-4F7A-B958-B1D0AB36901B}" type="pres">
      <dgm:prSet presAssocID="{6CD8C6EA-4BF6-4E65-BEE7-4BBC55448B73}" presName="txOne" presStyleLbl="node0" presStyleIdx="0" presStyleCnt="1" custScaleY="54210" custLinFactY="-67081" custLinFactNeighborX="40" custLinFactNeighborY="-100000">
        <dgm:presLayoutVars>
          <dgm:chPref val="3"/>
        </dgm:presLayoutVars>
      </dgm:prSet>
      <dgm:spPr/>
    </dgm:pt>
    <dgm:pt modelId="{EDEED107-68FF-4E8A-85D2-0C79CF4C75CD}" type="pres">
      <dgm:prSet presAssocID="{6CD8C6EA-4BF6-4E65-BEE7-4BBC55448B73}" presName="parTransOne" presStyleCnt="0"/>
      <dgm:spPr/>
    </dgm:pt>
    <dgm:pt modelId="{B9363056-7EF9-4CB6-898F-71C680F0C45B}" type="pres">
      <dgm:prSet presAssocID="{6CD8C6EA-4BF6-4E65-BEE7-4BBC55448B73}" presName="horzOne" presStyleCnt="0"/>
      <dgm:spPr/>
    </dgm:pt>
    <dgm:pt modelId="{4AF2581E-3FE7-43F8-949D-E5C8ADFB7817}" type="pres">
      <dgm:prSet presAssocID="{57354D8F-5224-477B-8477-F6AED2321365}" presName="vertTwo" presStyleCnt="0"/>
      <dgm:spPr/>
    </dgm:pt>
    <dgm:pt modelId="{2D3D5F7A-8E07-4538-A600-E8D9ED620F84}" type="pres">
      <dgm:prSet presAssocID="{57354D8F-5224-477B-8477-F6AED2321365}" presName="txTwo" presStyleLbl="node2" presStyleIdx="0" presStyleCnt="5">
        <dgm:presLayoutVars>
          <dgm:chPref val="3"/>
        </dgm:presLayoutVars>
      </dgm:prSet>
      <dgm:spPr/>
    </dgm:pt>
    <dgm:pt modelId="{4AB532E3-F88D-484E-A3DE-01AD2F2BFF7E}" type="pres">
      <dgm:prSet presAssocID="{57354D8F-5224-477B-8477-F6AED2321365}" presName="horzTwo" presStyleCnt="0"/>
      <dgm:spPr/>
    </dgm:pt>
    <dgm:pt modelId="{901FEEB2-1FDA-40E7-8871-137A8CAA8592}" type="pres">
      <dgm:prSet presAssocID="{C8CDCB08-2E1D-49B1-91E6-5EDCC54920D1}" presName="sibSpaceTwo" presStyleCnt="0"/>
      <dgm:spPr/>
    </dgm:pt>
    <dgm:pt modelId="{AEFAF46B-F14B-4F03-83A7-CBF6AF6676B5}" type="pres">
      <dgm:prSet presAssocID="{7C275DF3-B35E-432F-899A-BFB794E3C1C4}" presName="vertTwo" presStyleCnt="0"/>
      <dgm:spPr/>
    </dgm:pt>
    <dgm:pt modelId="{CF23FE21-5FD8-4A87-A3EA-314CBFF21ADD}" type="pres">
      <dgm:prSet presAssocID="{7C275DF3-B35E-432F-899A-BFB794E3C1C4}" presName="txTwo" presStyleLbl="node2" presStyleIdx="1" presStyleCnt="5">
        <dgm:presLayoutVars>
          <dgm:chPref val="3"/>
        </dgm:presLayoutVars>
      </dgm:prSet>
      <dgm:spPr/>
    </dgm:pt>
    <dgm:pt modelId="{2C52DB30-E6D0-4120-8A68-265C269B56EB}" type="pres">
      <dgm:prSet presAssocID="{7C275DF3-B35E-432F-899A-BFB794E3C1C4}" presName="horzTwo" presStyleCnt="0"/>
      <dgm:spPr/>
    </dgm:pt>
    <dgm:pt modelId="{91F9A10F-230A-4903-BE99-1882A84E9D6C}" type="pres">
      <dgm:prSet presAssocID="{1B0AB24E-AE64-4B8F-BC6E-38325F9C626B}" presName="sibSpaceTwo" presStyleCnt="0"/>
      <dgm:spPr/>
    </dgm:pt>
    <dgm:pt modelId="{CBB10C34-806E-4B2A-B7A2-390576F724A6}" type="pres">
      <dgm:prSet presAssocID="{11BF67EA-44DA-49BD-B06F-F6A7CA3A7DA6}" presName="vertTwo" presStyleCnt="0"/>
      <dgm:spPr/>
    </dgm:pt>
    <dgm:pt modelId="{4191D46B-2D4F-457D-BD36-24B7064C864B}" type="pres">
      <dgm:prSet presAssocID="{11BF67EA-44DA-49BD-B06F-F6A7CA3A7DA6}" presName="txTwo" presStyleLbl="node2" presStyleIdx="2" presStyleCnt="5">
        <dgm:presLayoutVars>
          <dgm:chPref val="3"/>
        </dgm:presLayoutVars>
      </dgm:prSet>
      <dgm:spPr/>
    </dgm:pt>
    <dgm:pt modelId="{BC81ACD6-7D69-4085-AAA0-3F79B596C8EB}" type="pres">
      <dgm:prSet presAssocID="{11BF67EA-44DA-49BD-B06F-F6A7CA3A7DA6}" presName="horzTwo" presStyleCnt="0"/>
      <dgm:spPr/>
    </dgm:pt>
    <dgm:pt modelId="{31ED888E-15D2-4FF1-86B8-8DFA00AFDC59}" type="pres">
      <dgm:prSet presAssocID="{7412FAB9-A1AB-4D3E-B0D0-4D03129265FD}" presName="sibSpaceTwo" presStyleCnt="0"/>
      <dgm:spPr/>
    </dgm:pt>
    <dgm:pt modelId="{C9AFBBBC-30A4-4AF1-953F-B9934358C403}" type="pres">
      <dgm:prSet presAssocID="{9749DFFC-19DC-40D6-AA85-A92CA6C877C4}" presName="vertTwo" presStyleCnt="0"/>
      <dgm:spPr/>
    </dgm:pt>
    <dgm:pt modelId="{D615AA3E-4C1C-4BD1-87C0-4E1832C026FA}" type="pres">
      <dgm:prSet presAssocID="{9749DFFC-19DC-40D6-AA85-A92CA6C877C4}" presName="txTwo" presStyleLbl="node2" presStyleIdx="3" presStyleCnt="5">
        <dgm:presLayoutVars>
          <dgm:chPref val="3"/>
        </dgm:presLayoutVars>
      </dgm:prSet>
      <dgm:spPr/>
    </dgm:pt>
    <dgm:pt modelId="{415FA73D-0D89-4F2A-845D-B2714AEC45F8}" type="pres">
      <dgm:prSet presAssocID="{9749DFFC-19DC-40D6-AA85-A92CA6C877C4}" presName="horzTwo" presStyleCnt="0"/>
      <dgm:spPr/>
    </dgm:pt>
    <dgm:pt modelId="{D3553BB9-CB8D-4705-8E23-5271D083AA8E}" type="pres">
      <dgm:prSet presAssocID="{DDBF55DB-02FC-4B1B-804B-C00BCF7153CD}" presName="sibSpaceTwo" presStyleCnt="0"/>
      <dgm:spPr/>
    </dgm:pt>
    <dgm:pt modelId="{92FC3E81-C6DE-4C4C-AF1A-BF3A71C8542E}" type="pres">
      <dgm:prSet presAssocID="{6F8F13D5-5ED6-466A-AE95-2A98D83D8A80}" presName="vertTwo" presStyleCnt="0"/>
      <dgm:spPr/>
    </dgm:pt>
    <dgm:pt modelId="{9EF51881-DF81-4D53-BAE7-9C77EA3F7D35}" type="pres">
      <dgm:prSet presAssocID="{6F8F13D5-5ED6-466A-AE95-2A98D83D8A80}" presName="txTwo" presStyleLbl="node2" presStyleIdx="4" presStyleCnt="5">
        <dgm:presLayoutVars>
          <dgm:chPref val="3"/>
        </dgm:presLayoutVars>
      </dgm:prSet>
      <dgm:spPr/>
    </dgm:pt>
    <dgm:pt modelId="{94E91817-56E6-4860-A9A0-B59405C65BEF}" type="pres">
      <dgm:prSet presAssocID="{6F8F13D5-5ED6-466A-AE95-2A98D83D8A80}" presName="horzTwo" presStyleCnt="0"/>
      <dgm:spPr/>
    </dgm:pt>
  </dgm:ptLst>
  <dgm:cxnLst>
    <dgm:cxn modelId="{AF8CCB00-E3DE-4D86-9F17-52FDBB3FC25D}" srcId="{329C8F89-38A0-4DFA-AC37-14070E49B2A9}" destId="{6CD8C6EA-4BF6-4E65-BEE7-4BBC55448B73}" srcOrd="0" destOrd="0" parTransId="{C1198B42-658D-46D0-8F3C-7F417CA4D558}" sibTransId="{4D6E666B-5D8B-405F-87A8-9A3FCED14925}"/>
    <dgm:cxn modelId="{7FF80D09-1D10-4714-937C-D7B0FCBEF9E8}" srcId="{6CD8C6EA-4BF6-4E65-BEE7-4BBC55448B73}" destId="{9749DFFC-19DC-40D6-AA85-A92CA6C877C4}" srcOrd="3" destOrd="0" parTransId="{5A40276C-D5C5-4715-80D8-19B62C6D0A5C}" sibTransId="{DDBF55DB-02FC-4B1B-804B-C00BCF7153CD}"/>
    <dgm:cxn modelId="{0573EB12-FC75-4E8B-9105-C57B45AC90D4}" type="presOf" srcId="{329C8F89-38A0-4DFA-AC37-14070E49B2A9}" destId="{21E63C85-56A6-480F-BCBB-A3F3549F8F66}" srcOrd="0" destOrd="0" presId="urn:microsoft.com/office/officeart/2005/8/layout/hierarchy4"/>
    <dgm:cxn modelId="{C7F9F328-9C52-4C00-BE7C-7FB12DC3B3A2}" type="presOf" srcId="{6F8F13D5-5ED6-466A-AE95-2A98D83D8A80}" destId="{9EF51881-DF81-4D53-BAE7-9C77EA3F7D35}" srcOrd="0" destOrd="0" presId="urn:microsoft.com/office/officeart/2005/8/layout/hierarchy4"/>
    <dgm:cxn modelId="{E54AC62C-9BD4-4DA4-83AA-BBE7167B522F}" srcId="{6CD8C6EA-4BF6-4E65-BEE7-4BBC55448B73}" destId="{6F8F13D5-5ED6-466A-AE95-2A98D83D8A80}" srcOrd="4" destOrd="0" parTransId="{39187F7B-47D4-4F4B-BFAF-B07447B23740}" sibTransId="{EF40550E-54DE-4299-B114-8F1376D4DA79}"/>
    <dgm:cxn modelId="{9BB16131-DBD0-40FD-A7D5-869ED5A9A7B5}" srcId="{6CD8C6EA-4BF6-4E65-BEE7-4BBC55448B73}" destId="{57354D8F-5224-477B-8477-F6AED2321365}" srcOrd="0" destOrd="0" parTransId="{A8EBC490-DA43-4E89-AFF8-C076FDD297E5}" sibTransId="{C8CDCB08-2E1D-49B1-91E6-5EDCC54920D1}"/>
    <dgm:cxn modelId="{F9EE253F-1C4E-455C-92D2-A8F4EFCD1115}" type="presOf" srcId="{11BF67EA-44DA-49BD-B06F-F6A7CA3A7DA6}" destId="{4191D46B-2D4F-457D-BD36-24B7064C864B}" srcOrd="0" destOrd="0" presId="urn:microsoft.com/office/officeart/2005/8/layout/hierarchy4"/>
    <dgm:cxn modelId="{03E85B71-80EF-431B-8DEE-597DBECF19E2}" type="presOf" srcId="{7C275DF3-B35E-432F-899A-BFB794E3C1C4}" destId="{CF23FE21-5FD8-4A87-A3EA-314CBFF21ADD}" srcOrd="0" destOrd="0" presId="urn:microsoft.com/office/officeart/2005/8/layout/hierarchy4"/>
    <dgm:cxn modelId="{BB0F5154-17D1-47F2-BFBC-F409A38FA523}" type="presOf" srcId="{6CD8C6EA-4BF6-4E65-BEE7-4BBC55448B73}" destId="{7FB5BDDF-37FB-4F7A-B958-B1D0AB36901B}" srcOrd="0" destOrd="0" presId="urn:microsoft.com/office/officeart/2005/8/layout/hierarchy4"/>
    <dgm:cxn modelId="{B0B04180-F73D-4BDB-82A0-11F0B87E7416}" type="presOf" srcId="{57354D8F-5224-477B-8477-F6AED2321365}" destId="{2D3D5F7A-8E07-4538-A600-E8D9ED620F84}" srcOrd="0" destOrd="0" presId="urn:microsoft.com/office/officeart/2005/8/layout/hierarchy4"/>
    <dgm:cxn modelId="{5B28738F-3424-434C-9D99-DF0E04919EC0}" type="presOf" srcId="{9749DFFC-19DC-40D6-AA85-A92CA6C877C4}" destId="{D615AA3E-4C1C-4BD1-87C0-4E1832C026FA}" srcOrd="0" destOrd="0" presId="urn:microsoft.com/office/officeart/2005/8/layout/hierarchy4"/>
    <dgm:cxn modelId="{3FC813B3-105A-4117-9FFD-B6328C069536}" srcId="{6CD8C6EA-4BF6-4E65-BEE7-4BBC55448B73}" destId="{7C275DF3-B35E-432F-899A-BFB794E3C1C4}" srcOrd="1" destOrd="0" parTransId="{476BC5D8-9945-48AB-9217-AAEBB11A83D0}" sibTransId="{1B0AB24E-AE64-4B8F-BC6E-38325F9C626B}"/>
    <dgm:cxn modelId="{0DCD9EFF-F32A-41D6-81F3-E2A616B6FE01}" srcId="{6CD8C6EA-4BF6-4E65-BEE7-4BBC55448B73}" destId="{11BF67EA-44DA-49BD-B06F-F6A7CA3A7DA6}" srcOrd="2" destOrd="0" parTransId="{BB35E03D-5799-4CCE-B5B9-D2B9DF090F5C}" sibTransId="{7412FAB9-A1AB-4D3E-B0D0-4D03129265FD}"/>
    <dgm:cxn modelId="{F8EBC72B-7750-4B65-94A6-6F77B74FF84A}" type="presParOf" srcId="{21E63C85-56A6-480F-BCBB-A3F3549F8F66}" destId="{7BFF88C1-92DA-4492-A7EF-BA99C2B7824F}" srcOrd="0" destOrd="0" presId="urn:microsoft.com/office/officeart/2005/8/layout/hierarchy4"/>
    <dgm:cxn modelId="{6343E927-D7F4-4F72-9C54-E2E7704BBDEB}" type="presParOf" srcId="{7BFF88C1-92DA-4492-A7EF-BA99C2B7824F}" destId="{7FB5BDDF-37FB-4F7A-B958-B1D0AB36901B}" srcOrd="0" destOrd="0" presId="urn:microsoft.com/office/officeart/2005/8/layout/hierarchy4"/>
    <dgm:cxn modelId="{ACBC4AD5-7864-4618-AACC-7A7980E716D7}" type="presParOf" srcId="{7BFF88C1-92DA-4492-A7EF-BA99C2B7824F}" destId="{EDEED107-68FF-4E8A-85D2-0C79CF4C75CD}" srcOrd="1" destOrd="0" presId="urn:microsoft.com/office/officeart/2005/8/layout/hierarchy4"/>
    <dgm:cxn modelId="{387CD813-213D-4A9C-BCA7-9EB165B0BAF7}" type="presParOf" srcId="{7BFF88C1-92DA-4492-A7EF-BA99C2B7824F}" destId="{B9363056-7EF9-4CB6-898F-71C680F0C45B}" srcOrd="2" destOrd="0" presId="urn:microsoft.com/office/officeart/2005/8/layout/hierarchy4"/>
    <dgm:cxn modelId="{B2B82F6D-6606-452B-AE4C-DF4B146C41BE}" type="presParOf" srcId="{B9363056-7EF9-4CB6-898F-71C680F0C45B}" destId="{4AF2581E-3FE7-43F8-949D-E5C8ADFB7817}" srcOrd="0" destOrd="0" presId="urn:microsoft.com/office/officeart/2005/8/layout/hierarchy4"/>
    <dgm:cxn modelId="{C64EDCF1-1124-4E74-BB41-60A45655EAC9}" type="presParOf" srcId="{4AF2581E-3FE7-43F8-949D-E5C8ADFB7817}" destId="{2D3D5F7A-8E07-4538-A600-E8D9ED620F84}" srcOrd="0" destOrd="0" presId="urn:microsoft.com/office/officeart/2005/8/layout/hierarchy4"/>
    <dgm:cxn modelId="{60B0D0C6-2E24-4187-803B-0C00AFEB18F8}" type="presParOf" srcId="{4AF2581E-3FE7-43F8-949D-E5C8ADFB7817}" destId="{4AB532E3-F88D-484E-A3DE-01AD2F2BFF7E}" srcOrd="1" destOrd="0" presId="urn:microsoft.com/office/officeart/2005/8/layout/hierarchy4"/>
    <dgm:cxn modelId="{41B723F9-1514-4F6A-83D8-7DB3D63FB2C5}" type="presParOf" srcId="{B9363056-7EF9-4CB6-898F-71C680F0C45B}" destId="{901FEEB2-1FDA-40E7-8871-137A8CAA8592}" srcOrd="1" destOrd="0" presId="urn:microsoft.com/office/officeart/2005/8/layout/hierarchy4"/>
    <dgm:cxn modelId="{CA132419-593F-468D-886A-F1AF74327B2B}" type="presParOf" srcId="{B9363056-7EF9-4CB6-898F-71C680F0C45B}" destId="{AEFAF46B-F14B-4F03-83A7-CBF6AF6676B5}" srcOrd="2" destOrd="0" presId="urn:microsoft.com/office/officeart/2005/8/layout/hierarchy4"/>
    <dgm:cxn modelId="{96ED6336-5B6F-4CD6-BA57-770170BF7E18}" type="presParOf" srcId="{AEFAF46B-F14B-4F03-83A7-CBF6AF6676B5}" destId="{CF23FE21-5FD8-4A87-A3EA-314CBFF21ADD}" srcOrd="0" destOrd="0" presId="urn:microsoft.com/office/officeart/2005/8/layout/hierarchy4"/>
    <dgm:cxn modelId="{F2120E45-55B4-4842-A369-9097A4CE56B0}" type="presParOf" srcId="{AEFAF46B-F14B-4F03-83A7-CBF6AF6676B5}" destId="{2C52DB30-E6D0-4120-8A68-265C269B56EB}" srcOrd="1" destOrd="0" presId="urn:microsoft.com/office/officeart/2005/8/layout/hierarchy4"/>
    <dgm:cxn modelId="{D81AAC1D-B3E8-4CDD-8C78-900AA9C718B3}" type="presParOf" srcId="{B9363056-7EF9-4CB6-898F-71C680F0C45B}" destId="{91F9A10F-230A-4903-BE99-1882A84E9D6C}" srcOrd="3" destOrd="0" presId="urn:microsoft.com/office/officeart/2005/8/layout/hierarchy4"/>
    <dgm:cxn modelId="{87086B6C-39CE-4D69-81A2-B4ADBDBE9857}" type="presParOf" srcId="{B9363056-7EF9-4CB6-898F-71C680F0C45B}" destId="{CBB10C34-806E-4B2A-B7A2-390576F724A6}" srcOrd="4" destOrd="0" presId="urn:microsoft.com/office/officeart/2005/8/layout/hierarchy4"/>
    <dgm:cxn modelId="{6910B392-AE4D-4B2E-8617-45B5E88AEA5D}" type="presParOf" srcId="{CBB10C34-806E-4B2A-B7A2-390576F724A6}" destId="{4191D46B-2D4F-457D-BD36-24B7064C864B}" srcOrd="0" destOrd="0" presId="urn:microsoft.com/office/officeart/2005/8/layout/hierarchy4"/>
    <dgm:cxn modelId="{529A5DA8-5E03-4EBD-8433-B329D0D143AD}" type="presParOf" srcId="{CBB10C34-806E-4B2A-B7A2-390576F724A6}" destId="{BC81ACD6-7D69-4085-AAA0-3F79B596C8EB}" srcOrd="1" destOrd="0" presId="urn:microsoft.com/office/officeart/2005/8/layout/hierarchy4"/>
    <dgm:cxn modelId="{480A7EC6-6EDE-4741-A049-ED8F172DFD1D}" type="presParOf" srcId="{B9363056-7EF9-4CB6-898F-71C680F0C45B}" destId="{31ED888E-15D2-4FF1-86B8-8DFA00AFDC59}" srcOrd="5" destOrd="0" presId="urn:microsoft.com/office/officeart/2005/8/layout/hierarchy4"/>
    <dgm:cxn modelId="{F9FDE5C0-6967-445B-970E-E26616B6D7D9}" type="presParOf" srcId="{B9363056-7EF9-4CB6-898F-71C680F0C45B}" destId="{C9AFBBBC-30A4-4AF1-953F-B9934358C403}" srcOrd="6" destOrd="0" presId="urn:microsoft.com/office/officeart/2005/8/layout/hierarchy4"/>
    <dgm:cxn modelId="{6DE550B7-504C-41E7-BB92-055035F74AC2}" type="presParOf" srcId="{C9AFBBBC-30A4-4AF1-953F-B9934358C403}" destId="{D615AA3E-4C1C-4BD1-87C0-4E1832C026FA}" srcOrd="0" destOrd="0" presId="urn:microsoft.com/office/officeart/2005/8/layout/hierarchy4"/>
    <dgm:cxn modelId="{F6B54216-0219-4B18-B8E9-5A0C8FA1842B}" type="presParOf" srcId="{C9AFBBBC-30A4-4AF1-953F-B9934358C403}" destId="{415FA73D-0D89-4F2A-845D-B2714AEC45F8}" srcOrd="1" destOrd="0" presId="urn:microsoft.com/office/officeart/2005/8/layout/hierarchy4"/>
    <dgm:cxn modelId="{0F63192C-F2A6-4390-941C-154841759CA5}" type="presParOf" srcId="{B9363056-7EF9-4CB6-898F-71C680F0C45B}" destId="{D3553BB9-CB8D-4705-8E23-5271D083AA8E}" srcOrd="7" destOrd="0" presId="urn:microsoft.com/office/officeart/2005/8/layout/hierarchy4"/>
    <dgm:cxn modelId="{80E69C96-06E5-4567-BC39-87347DF44C82}" type="presParOf" srcId="{B9363056-7EF9-4CB6-898F-71C680F0C45B}" destId="{92FC3E81-C6DE-4C4C-AF1A-BF3A71C8542E}" srcOrd="8" destOrd="0" presId="urn:microsoft.com/office/officeart/2005/8/layout/hierarchy4"/>
    <dgm:cxn modelId="{057C108C-1BDD-4570-9CD9-3FF65F7F33DF}" type="presParOf" srcId="{92FC3E81-C6DE-4C4C-AF1A-BF3A71C8542E}" destId="{9EF51881-DF81-4D53-BAE7-9C77EA3F7D35}" srcOrd="0" destOrd="0" presId="urn:microsoft.com/office/officeart/2005/8/layout/hierarchy4"/>
    <dgm:cxn modelId="{A86AFBD9-460A-4997-88C6-5C8F50409A2E}" type="presParOf" srcId="{92FC3E81-C6DE-4C4C-AF1A-BF3A71C8542E}" destId="{94E91817-56E6-4860-A9A0-B59405C65BE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7DE99EA-7B87-470E-8B49-0DDB7DDDA35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F17BE-7037-46F6-B682-847A6272228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3200" b="0" dirty="0"/>
            <a:t>Do staff feel safe? Why or why not?</a:t>
          </a:r>
          <a:endParaRPr lang="en-US" sz="3200" b="0" dirty="0">
            <a:solidFill>
              <a:schemeClr val="tx1"/>
            </a:solidFill>
          </a:endParaRPr>
        </a:p>
      </dgm:t>
    </dgm:pt>
    <dgm:pt modelId="{C4D01FC2-0E66-4874-A0E8-E449FCCB0B9C}" type="parTrans" cxnId="{15896D4C-4DD9-426A-A208-13DE25400303}">
      <dgm:prSet/>
      <dgm:spPr/>
      <dgm:t>
        <a:bodyPr/>
        <a:lstStyle/>
        <a:p>
          <a:endParaRPr lang="en-US"/>
        </a:p>
      </dgm:t>
    </dgm:pt>
    <dgm:pt modelId="{B83BC0A0-BB17-4AC3-8350-169E911F8FAD}" type="sibTrans" cxnId="{15896D4C-4DD9-426A-A208-13DE25400303}">
      <dgm:prSet/>
      <dgm:spPr/>
      <dgm:t>
        <a:bodyPr/>
        <a:lstStyle/>
        <a:p>
          <a:endParaRPr lang="en-US"/>
        </a:p>
      </dgm:t>
    </dgm:pt>
    <dgm:pt modelId="{303F36A7-EE95-4B7F-8675-E21C773B3C6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200" b="0" dirty="0">
              <a:solidFill>
                <a:schemeClr val="tx1"/>
              </a:solidFill>
            </a:rPr>
            <a:t>Do participants feel safe? How do you know? </a:t>
          </a:r>
        </a:p>
      </dgm:t>
    </dgm:pt>
    <dgm:pt modelId="{8A3F8E20-F025-4C3F-83C2-D8D604C31D5D}" type="parTrans" cxnId="{72225299-20AA-42DB-906C-0FE89A4C5FE7}">
      <dgm:prSet/>
      <dgm:spPr/>
      <dgm:t>
        <a:bodyPr/>
        <a:lstStyle/>
        <a:p>
          <a:endParaRPr lang="en-US"/>
        </a:p>
      </dgm:t>
    </dgm:pt>
    <dgm:pt modelId="{20D58600-4F12-4C90-B48F-0EB4FC4744B8}" type="sibTrans" cxnId="{72225299-20AA-42DB-906C-0FE89A4C5FE7}">
      <dgm:prSet/>
      <dgm:spPr/>
      <dgm:t>
        <a:bodyPr/>
        <a:lstStyle/>
        <a:p>
          <a:endParaRPr lang="en-US"/>
        </a:p>
      </dgm:t>
    </dgm:pt>
    <dgm:pt modelId="{DA863DB3-3D61-417A-B7E4-35A53F46D14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3200" b="0" dirty="0">
              <a:solidFill>
                <a:schemeClr val="tx1"/>
              </a:solidFill>
            </a:rPr>
            <a:t>What changes could be made to address safety concerns?</a:t>
          </a:r>
        </a:p>
      </dgm:t>
    </dgm:pt>
    <dgm:pt modelId="{F374A1E6-253B-40D6-A4E3-5025E12CA8E9}" type="parTrans" cxnId="{0226B94B-A06E-4F13-8C1A-199C22E9411D}">
      <dgm:prSet/>
      <dgm:spPr/>
      <dgm:t>
        <a:bodyPr/>
        <a:lstStyle/>
        <a:p>
          <a:endParaRPr lang="en-US"/>
        </a:p>
      </dgm:t>
    </dgm:pt>
    <dgm:pt modelId="{0231856D-D428-4DF5-A55B-141202B7DF64}" type="sibTrans" cxnId="{0226B94B-A06E-4F13-8C1A-199C22E9411D}">
      <dgm:prSet/>
      <dgm:spPr/>
      <dgm:t>
        <a:bodyPr/>
        <a:lstStyle/>
        <a:p>
          <a:endParaRPr lang="en-US"/>
        </a:p>
      </dgm:t>
    </dgm:pt>
    <dgm:pt modelId="{917EAC5C-10B5-430F-9DDC-AF7B6BFFA14A}" type="pres">
      <dgm:prSet presAssocID="{C7DE99EA-7B87-470E-8B49-0DDB7DDDA350}" presName="linear" presStyleCnt="0">
        <dgm:presLayoutVars>
          <dgm:animLvl val="lvl"/>
          <dgm:resizeHandles val="exact"/>
        </dgm:presLayoutVars>
      </dgm:prSet>
      <dgm:spPr/>
    </dgm:pt>
    <dgm:pt modelId="{20D109B0-ED12-4326-91EF-27B4673F025F}" type="pres">
      <dgm:prSet presAssocID="{7FAF17BE-7037-46F6-B682-847A62722283}" presName="parentText" presStyleLbl="node1" presStyleIdx="0" presStyleCnt="3" custLinFactNeighborX="1974" custLinFactNeighborY="27779">
        <dgm:presLayoutVars>
          <dgm:chMax val="0"/>
          <dgm:bulletEnabled val="1"/>
        </dgm:presLayoutVars>
      </dgm:prSet>
      <dgm:spPr/>
    </dgm:pt>
    <dgm:pt modelId="{52372765-B60E-41E0-94BF-461EBAC463B8}" type="pres">
      <dgm:prSet presAssocID="{B83BC0A0-BB17-4AC3-8350-169E911F8FAD}" presName="spacer" presStyleCnt="0"/>
      <dgm:spPr/>
    </dgm:pt>
    <dgm:pt modelId="{C0F9DA3E-B1A2-49A7-96D4-2F3F7674EC05}" type="pres">
      <dgm:prSet presAssocID="{303F36A7-EE95-4B7F-8675-E21C773B3C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C37770-63BA-4103-946A-812FCBC89660}" type="pres">
      <dgm:prSet presAssocID="{20D58600-4F12-4C90-B48F-0EB4FC4744B8}" presName="spacer" presStyleCnt="0"/>
      <dgm:spPr/>
    </dgm:pt>
    <dgm:pt modelId="{9C6327F2-72BF-4AF7-AFE8-BBCFF7B55E02}" type="pres">
      <dgm:prSet presAssocID="{DA863DB3-3D61-417A-B7E4-35A53F46D14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4EFA0E-B21D-441A-8582-1980518ACF9A}" type="presOf" srcId="{C7DE99EA-7B87-470E-8B49-0DDB7DDDA350}" destId="{917EAC5C-10B5-430F-9DDC-AF7B6BFFA14A}" srcOrd="0" destOrd="0" presId="urn:microsoft.com/office/officeart/2005/8/layout/vList2"/>
    <dgm:cxn modelId="{378A175F-E1F0-4716-9D91-446FEF1049A9}" type="presOf" srcId="{DA863DB3-3D61-417A-B7E4-35A53F46D146}" destId="{9C6327F2-72BF-4AF7-AFE8-BBCFF7B55E02}" srcOrd="0" destOrd="0" presId="urn:microsoft.com/office/officeart/2005/8/layout/vList2"/>
    <dgm:cxn modelId="{64B0656B-1DEE-4BE6-B705-ADC3EF62E8DC}" type="presOf" srcId="{303F36A7-EE95-4B7F-8675-E21C773B3C6D}" destId="{C0F9DA3E-B1A2-49A7-96D4-2F3F7674EC05}" srcOrd="0" destOrd="0" presId="urn:microsoft.com/office/officeart/2005/8/layout/vList2"/>
    <dgm:cxn modelId="{0226B94B-A06E-4F13-8C1A-199C22E9411D}" srcId="{C7DE99EA-7B87-470E-8B49-0DDB7DDDA350}" destId="{DA863DB3-3D61-417A-B7E4-35A53F46D146}" srcOrd="2" destOrd="0" parTransId="{F374A1E6-253B-40D6-A4E3-5025E12CA8E9}" sibTransId="{0231856D-D428-4DF5-A55B-141202B7DF64}"/>
    <dgm:cxn modelId="{15896D4C-4DD9-426A-A208-13DE25400303}" srcId="{C7DE99EA-7B87-470E-8B49-0DDB7DDDA350}" destId="{7FAF17BE-7037-46F6-B682-847A62722283}" srcOrd="0" destOrd="0" parTransId="{C4D01FC2-0E66-4874-A0E8-E449FCCB0B9C}" sibTransId="{B83BC0A0-BB17-4AC3-8350-169E911F8FAD}"/>
    <dgm:cxn modelId="{24BC6E79-CC38-4F26-9100-67C61E709FEF}" type="presOf" srcId="{7FAF17BE-7037-46F6-B682-847A62722283}" destId="{20D109B0-ED12-4326-91EF-27B4673F025F}" srcOrd="0" destOrd="0" presId="urn:microsoft.com/office/officeart/2005/8/layout/vList2"/>
    <dgm:cxn modelId="{72225299-20AA-42DB-906C-0FE89A4C5FE7}" srcId="{C7DE99EA-7B87-470E-8B49-0DDB7DDDA350}" destId="{303F36A7-EE95-4B7F-8675-E21C773B3C6D}" srcOrd="1" destOrd="0" parTransId="{8A3F8E20-F025-4C3F-83C2-D8D604C31D5D}" sibTransId="{20D58600-4F12-4C90-B48F-0EB4FC4744B8}"/>
    <dgm:cxn modelId="{0D711850-CD76-4537-A46B-E8F3D80B4EA2}" type="presParOf" srcId="{917EAC5C-10B5-430F-9DDC-AF7B6BFFA14A}" destId="{20D109B0-ED12-4326-91EF-27B4673F025F}" srcOrd="0" destOrd="0" presId="urn:microsoft.com/office/officeart/2005/8/layout/vList2"/>
    <dgm:cxn modelId="{1B92718D-C623-48D3-B423-2F6D7481F8F0}" type="presParOf" srcId="{917EAC5C-10B5-430F-9DDC-AF7B6BFFA14A}" destId="{52372765-B60E-41E0-94BF-461EBAC463B8}" srcOrd="1" destOrd="0" presId="urn:microsoft.com/office/officeart/2005/8/layout/vList2"/>
    <dgm:cxn modelId="{94A8037D-4144-49A3-8C66-E5C19AB18AEA}" type="presParOf" srcId="{917EAC5C-10B5-430F-9DDC-AF7B6BFFA14A}" destId="{C0F9DA3E-B1A2-49A7-96D4-2F3F7674EC05}" srcOrd="2" destOrd="0" presId="urn:microsoft.com/office/officeart/2005/8/layout/vList2"/>
    <dgm:cxn modelId="{D20813C8-7686-458D-9646-1F8852587609}" type="presParOf" srcId="{917EAC5C-10B5-430F-9DDC-AF7B6BFFA14A}" destId="{C4C37770-63BA-4103-946A-812FCBC89660}" srcOrd="3" destOrd="0" presId="urn:microsoft.com/office/officeart/2005/8/layout/vList2"/>
    <dgm:cxn modelId="{6B005EFC-DC46-4B20-8FD3-C987153A5C09}" type="presParOf" srcId="{917EAC5C-10B5-430F-9DDC-AF7B6BFFA14A}" destId="{9C6327F2-72BF-4AF7-AFE8-BBCFF7B55E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7DE99EA-7B87-470E-8B49-0DDB7DDDA35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F17BE-7037-46F6-B682-847A6272228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3200" b="0" dirty="0">
              <a:solidFill>
                <a:schemeClr val="tx1"/>
              </a:solidFill>
            </a:rPr>
            <a:t>How can you promote trust with participants?  With other staff?</a:t>
          </a:r>
        </a:p>
      </dgm:t>
    </dgm:pt>
    <dgm:pt modelId="{C4D01FC2-0E66-4874-A0E8-E449FCCB0B9C}" type="parTrans" cxnId="{15896D4C-4DD9-426A-A208-13DE25400303}">
      <dgm:prSet/>
      <dgm:spPr/>
      <dgm:t>
        <a:bodyPr/>
        <a:lstStyle/>
        <a:p>
          <a:endParaRPr lang="en-US"/>
        </a:p>
      </dgm:t>
    </dgm:pt>
    <dgm:pt modelId="{B83BC0A0-BB17-4AC3-8350-169E911F8FAD}" type="sibTrans" cxnId="{15896D4C-4DD9-426A-A208-13DE25400303}">
      <dgm:prSet/>
      <dgm:spPr/>
      <dgm:t>
        <a:bodyPr/>
        <a:lstStyle/>
        <a:p>
          <a:endParaRPr lang="en-US"/>
        </a:p>
      </dgm:t>
    </dgm:pt>
    <dgm:pt modelId="{303F36A7-EE95-4B7F-8675-E21C773B3C6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200" b="0" dirty="0"/>
            <a:t>Do RSAT participants trust staff?  How do you know? </a:t>
          </a:r>
          <a:endParaRPr lang="en-US" sz="3200" b="0" dirty="0">
            <a:solidFill>
              <a:schemeClr val="tx1"/>
            </a:solidFill>
          </a:endParaRPr>
        </a:p>
      </dgm:t>
    </dgm:pt>
    <dgm:pt modelId="{8A3F8E20-F025-4C3F-83C2-D8D604C31D5D}" type="parTrans" cxnId="{72225299-20AA-42DB-906C-0FE89A4C5FE7}">
      <dgm:prSet/>
      <dgm:spPr/>
      <dgm:t>
        <a:bodyPr/>
        <a:lstStyle/>
        <a:p>
          <a:endParaRPr lang="en-US"/>
        </a:p>
      </dgm:t>
    </dgm:pt>
    <dgm:pt modelId="{20D58600-4F12-4C90-B48F-0EB4FC4744B8}" type="sibTrans" cxnId="{72225299-20AA-42DB-906C-0FE89A4C5FE7}">
      <dgm:prSet/>
      <dgm:spPr/>
      <dgm:t>
        <a:bodyPr/>
        <a:lstStyle/>
        <a:p>
          <a:endParaRPr lang="en-US"/>
        </a:p>
      </dgm:t>
    </dgm:pt>
    <dgm:pt modelId="{DA863DB3-3D61-417A-B7E4-35A53F46D14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3200" b="0" dirty="0"/>
            <a:t>What changes are possible to address trust issues in correctional settings?</a:t>
          </a:r>
          <a:endParaRPr lang="en-US" sz="3200" b="0" dirty="0">
            <a:solidFill>
              <a:schemeClr val="tx1"/>
            </a:solidFill>
          </a:endParaRPr>
        </a:p>
      </dgm:t>
    </dgm:pt>
    <dgm:pt modelId="{F374A1E6-253B-40D6-A4E3-5025E12CA8E9}" type="parTrans" cxnId="{0226B94B-A06E-4F13-8C1A-199C22E9411D}">
      <dgm:prSet/>
      <dgm:spPr/>
      <dgm:t>
        <a:bodyPr/>
        <a:lstStyle/>
        <a:p>
          <a:endParaRPr lang="en-US"/>
        </a:p>
      </dgm:t>
    </dgm:pt>
    <dgm:pt modelId="{0231856D-D428-4DF5-A55B-141202B7DF64}" type="sibTrans" cxnId="{0226B94B-A06E-4F13-8C1A-199C22E9411D}">
      <dgm:prSet/>
      <dgm:spPr/>
      <dgm:t>
        <a:bodyPr/>
        <a:lstStyle/>
        <a:p>
          <a:endParaRPr lang="en-US"/>
        </a:p>
      </dgm:t>
    </dgm:pt>
    <dgm:pt modelId="{917EAC5C-10B5-430F-9DDC-AF7B6BFFA14A}" type="pres">
      <dgm:prSet presAssocID="{C7DE99EA-7B87-470E-8B49-0DDB7DDDA350}" presName="linear" presStyleCnt="0">
        <dgm:presLayoutVars>
          <dgm:animLvl val="lvl"/>
          <dgm:resizeHandles val="exact"/>
        </dgm:presLayoutVars>
      </dgm:prSet>
      <dgm:spPr/>
    </dgm:pt>
    <dgm:pt modelId="{20D109B0-ED12-4326-91EF-27B4673F025F}" type="pres">
      <dgm:prSet presAssocID="{7FAF17BE-7037-46F6-B682-847A62722283}" presName="parentText" presStyleLbl="node1" presStyleIdx="0" presStyleCnt="3" custLinFactNeighborX="1974" custLinFactNeighborY="27779">
        <dgm:presLayoutVars>
          <dgm:chMax val="0"/>
          <dgm:bulletEnabled val="1"/>
        </dgm:presLayoutVars>
      </dgm:prSet>
      <dgm:spPr/>
    </dgm:pt>
    <dgm:pt modelId="{52372765-B60E-41E0-94BF-461EBAC463B8}" type="pres">
      <dgm:prSet presAssocID="{B83BC0A0-BB17-4AC3-8350-169E911F8FAD}" presName="spacer" presStyleCnt="0"/>
      <dgm:spPr/>
    </dgm:pt>
    <dgm:pt modelId="{C0F9DA3E-B1A2-49A7-96D4-2F3F7674EC05}" type="pres">
      <dgm:prSet presAssocID="{303F36A7-EE95-4B7F-8675-E21C773B3C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C37770-63BA-4103-946A-812FCBC89660}" type="pres">
      <dgm:prSet presAssocID="{20D58600-4F12-4C90-B48F-0EB4FC4744B8}" presName="spacer" presStyleCnt="0"/>
      <dgm:spPr/>
    </dgm:pt>
    <dgm:pt modelId="{9C6327F2-72BF-4AF7-AFE8-BBCFF7B55E02}" type="pres">
      <dgm:prSet presAssocID="{DA863DB3-3D61-417A-B7E4-35A53F46D14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4EFA0E-B21D-441A-8582-1980518ACF9A}" type="presOf" srcId="{C7DE99EA-7B87-470E-8B49-0DDB7DDDA350}" destId="{917EAC5C-10B5-430F-9DDC-AF7B6BFFA14A}" srcOrd="0" destOrd="0" presId="urn:microsoft.com/office/officeart/2005/8/layout/vList2"/>
    <dgm:cxn modelId="{378A175F-E1F0-4716-9D91-446FEF1049A9}" type="presOf" srcId="{DA863DB3-3D61-417A-B7E4-35A53F46D146}" destId="{9C6327F2-72BF-4AF7-AFE8-BBCFF7B55E02}" srcOrd="0" destOrd="0" presId="urn:microsoft.com/office/officeart/2005/8/layout/vList2"/>
    <dgm:cxn modelId="{64B0656B-1DEE-4BE6-B705-ADC3EF62E8DC}" type="presOf" srcId="{303F36A7-EE95-4B7F-8675-E21C773B3C6D}" destId="{C0F9DA3E-B1A2-49A7-96D4-2F3F7674EC05}" srcOrd="0" destOrd="0" presId="urn:microsoft.com/office/officeart/2005/8/layout/vList2"/>
    <dgm:cxn modelId="{0226B94B-A06E-4F13-8C1A-199C22E9411D}" srcId="{C7DE99EA-7B87-470E-8B49-0DDB7DDDA350}" destId="{DA863DB3-3D61-417A-B7E4-35A53F46D146}" srcOrd="2" destOrd="0" parTransId="{F374A1E6-253B-40D6-A4E3-5025E12CA8E9}" sibTransId="{0231856D-D428-4DF5-A55B-141202B7DF64}"/>
    <dgm:cxn modelId="{15896D4C-4DD9-426A-A208-13DE25400303}" srcId="{C7DE99EA-7B87-470E-8B49-0DDB7DDDA350}" destId="{7FAF17BE-7037-46F6-B682-847A62722283}" srcOrd="0" destOrd="0" parTransId="{C4D01FC2-0E66-4874-A0E8-E449FCCB0B9C}" sibTransId="{B83BC0A0-BB17-4AC3-8350-169E911F8FAD}"/>
    <dgm:cxn modelId="{24BC6E79-CC38-4F26-9100-67C61E709FEF}" type="presOf" srcId="{7FAF17BE-7037-46F6-B682-847A62722283}" destId="{20D109B0-ED12-4326-91EF-27B4673F025F}" srcOrd="0" destOrd="0" presId="urn:microsoft.com/office/officeart/2005/8/layout/vList2"/>
    <dgm:cxn modelId="{72225299-20AA-42DB-906C-0FE89A4C5FE7}" srcId="{C7DE99EA-7B87-470E-8B49-0DDB7DDDA350}" destId="{303F36A7-EE95-4B7F-8675-E21C773B3C6D}" srcOrd="1" destOrd="0" parTransId="{8A3F8E20-F025-4C3F-83C2-D8D604C31D5D}" sibTransId="{20D58600-4F12-4C90-B48F-0EB4FC4744B8}"/>
    <dgm:cxn modelId="{0D711850-CD76-4537-A46B-E8F3D80B4EA2}" type="presParOf" srcId="{917EAC5C-10B5-430F-9DDC-AF7B6BFFA14A}" destId="{20D109B0-ED12-4326-91EF-27B4673F025F}" srcOrd="0" destOrd="0" presId="urn:microsoft.com/office/officeart/2005/8/layout/vList2"/>
    <dgm:cxn modelId="{1B92718D-C623-48D3-B423-2F6D7481F8F0}" type="presParOf" srcId="{917EAC5C-10B5-430F-9DDC-AF7B6BFFA14A}" destId="{52372765-B60E-41E0-94BF-461EBAC463B8}" srcOrd="1" destOrd="0" presId="urn:microsoft.com/office/officeart/2005/8/layout/vList2"/>
    <dgm:cxn modelId="{94A8037D-4144-49A3-8C66-E5C19AB18AEA}" type="presParOf" srcId="{917EAC5C-10B5-430F-9DDC-AF7B6BFFA14A}" destId="{C0F9DA3E-B1A2-49A7-96D4-2F3F7674EC05}" srcOrd="2" destOrd="0" presId="urn:microsoft.com/office/officeart/2005/8/layout/vList2"/>
    <dgm:cxn modelId="{D20813C8-7686-458D-9646-1F8852587609}" type="presParOf" srcId="{917EAC5C-10B5-430F-9DDC-AF7B6BFFA14A}" destId="{C4C37770-63BA-4103-946A-812FCBC89660}" srcOrd="3" destOrd="0" presId="urn:microsoft.com/office/officeart/2005/8/layout/vList2"/>
    <dgm:cxn modelId="{6B005EFC-DC46-4B20-8FD3-C987153A5C09}" type="presParOf" srcId="{917EAC5C-10B5-430F-9DDC-AF7B6BFFA14A}" destId="{9C6327F2-72BF-4AF7-AFE8-BBCFF7B55E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7DE99EA-7B87-470E-8B49-0DDB7DDDA35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F17BE-7037-46F6-B682-847A6272228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3600" b="0" dirty="0">
              <a:solidFill>
                <a:schemeClr val="tx1"/>
              </a:solidFill>
            </a:rPr>
            <a:t>Does your program offer access to peer recovery support for participants? </a:t>
          </a:r>
        </a:p>
      </dgm:t>
    </dgm:pt>
    <dgm:pt modelId="{C4D01FC2-0E66-4874-A0E8-E449FCCB0B9C}" type="parTrans" cxnId="{15896D4C-4DD9-426A-A208-13DE25400303}">
      <dgm:prSet/>
      <dgm:spPr/>
      <dgm:t>
        <a:bodyPr/>
        <a:lstStyle/>
        <a:p>
          <a:endParaRPr lang="en-US"/>
        </a:p>
      </dgm:t>
    </dgm:pt>
    <dgm:pt modelId="{B83BC0A0-BB17-4AC3-8350-169E911F8FAD}" type="sibTrans" cxnId="{15896D4C-4DD9-426A-A208-13DE25400303}">
      <dgm:prSet/>
      <dgm:spPr/>
      <dgm:t>
        <a:bodyPr/>
        <a:lstStyle/>
        <a:p>
          <a:endParaRPr lang="en-US"/>
        </a:p>
      </dgm:t>
    </dgm:pt>
    <dgm:pt modelId="{DA863DB3-3D61-417A-B7E4-35A53F46D14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3600" b="0" dirty="0">
              <a:solidFill>
                <a:schemeClr val="tx1"/>
              </a:solidFill>
            </a:rPr>
            <a:t>What barriers exist to implementing peer recovery supports in your work setting?</a:t>
          </a:r>
        </a:p>
      </dgm:t>
    </dgm:pt>
    <dgm:pt modelId="{F374A1E6-253B-40D6-A4E3-5025E12CA8E9}" type="parTrans" cxnId="{0226B94B-A06E-4F13-8C1A-199C22E9411D}">
      <dgm:prSet/>
      <dgm:spPr/>
      <dgm:t>
        <a:bodyPr/>
        <a:lstStyle/>
        <a:p>
          <a:endParaRPr lang="en-US"/>
        </a:p>
      </dgm:t>
    </dgm:pt>
    <dgm:pt modelId="{0231856D-D428-4DF5-A55B-141202B7DF64}" type="sibTrans" cxnId="{0226B94B-A06E-4F13-8C1A-199C22E9411D}">
      <dgm:prSet/>
      <dgm:spPr/>
      <dgm:t>
        <a:bodyPr/>
        <a:lstStyle/>
        <a:p>
          <a:endParaRPr lang="en-US"/>
        </a:p>
      </dgm:t>
    </dgm:pt>
    <dgm:pt modelId="{D43F3AFB-4EE3-4A03-9759-51DD4D86BDD1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3600" b="0" dirty="0">
              <a:solidFill>
                <a:schemeClr val="tx1"/>
              </a:solidFill>
            </a:rPr>
            <a:t>If so, what form does this take?</a:t>
          </a:r>
        </a:p>
      </dgm:t>
    </dgm:pt>
    <dgm:pt modelId="{6C88BA99-FEDD-4510-A51C-B79830DB2F04}" type="parTrans" cxnId="{1DB5C2AE-0FCC-4B14-8362-A3BCEEF1A2B4}">
      <dgm:prSet/>
      <dgm:spPr/>
    </dgm:pt>
    <dgm:pt modelId="{263DE693-64D5-4460-B213-94F8CBBD5669}" type="sibTrans" cxnId="{1DB5C2AE-0FCC-4B14-8362-A3BCEEF1A2B4}">
      <dgm:prSet/>
      <dgm:spPr/>
    </dgm:pt>
    <dgm:pt modelId="{917EAC5C-10B5-430F-9DDC-AF7B6BFFA14A}" type="pres">
      <dgm:prSet presAssocID="{C7DE99EA-7B87-470E-8B49-0DDB7DDDA350}" presName="linear" presStyleCnt="0">
        <dgm:presLayoutVars>
          <dgm:animLvl val="lvl"/>
          <dgm:resizeHandles val="exact"/>
        </dgm:presLayoutVars>
      </dgm:prSet>
      <dgm:spPr/>
    </dgm:pt>
    <dgm:pt modelId="{20D109B0-ED12-4326-91EF-27B4673F025F}" type="pres">
      <dgm:prSet presAssocID="{7FAF17BE-7037-46F6-B682-847A62722283}" presName="parentText" presStyleLbl="node1" presStyleIdx="0" presStyleCnt="3" custLinFactNeighborX="-13657" custLinFactNeighborY="68657">
        <dgm:presLayoutVars>
          <dgm:chMax val="0"/>
          <dgm:bulletEnabled val="1"/>
        </dgm:presLayoutVars>
      </dgm:prSet>
      <dgm:spPr/>
    </dgm:pt>
    <dgm:pt modelId="{52372765-B60E-41E0-94BF-461EBAC463B8}" type="pres">
      <dgm:prSet presAssocID="{B83BC0A0-BB17-4AC3-8350-169E911F8FAD}" presName="spacer" presStyleCnt="0"/>
      <dgm:spPr/>
    </dgm:pt>
    <dgm:pt modelId="{ADE8FB3B-D2F3-4D36-A0DF-9A5A27E1D804}" type="pres">
      <dgm:prSet presAssocID="{D43F3AFB-4EE3-4A03-9759-51DD4D86BDD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E58D40-9A05-4530-A755-CE3F3577A5F3}" type="pres">
      <dgm:prSet presAssocID="{263DE693-64D5-4460-B213-94F8CBBD5669}" presName="spacer" presStyleCnt="0"/>
      <dgm:spPr/>
    </dgm:pt>
    <dgm:pt modelId="{9C6327F2-72BF-4AF7-AFE8-BBCFF7B55E02}" type="pres">
      <dgm:prSet presAssocID="{DA863DB3-3D61-417A-B7E4-35A53F46D14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4EFA0E-B21D-441A-8582-1980518ACF9A}" type="presOf" srcId="{C7DE99EA-7B87-470E-8B49-0DDB7DDDA350}" destId="{917EAC5C-10B5-430F-9DDC-AF7B6BFFA14A}" srcOrd="0" destOrd="0" presId="urn:microsoft.com/office/officeart/2005/8/layout/vList2"/>
    <dgm:cxn modelId="{378A175F-E1F0-4716-9D91-446FEF1049A9}" type="presOf" srcId="{DA863DB3-3D61-417A-B7E4-35A53F46D146}" destId="{9C6327F2-72BF-4AF7-AFE8-BBCFF7B55E02}" srcOrd="0" destOrd="0" presId="urn:microsoft.com/office/officeart/2005/8/layout/vList2"/>
    <dgm:cxn modelId="{0226B94B-A06E-4F13-8C1A-199C22E9411D}" srcId="{C7DE99EA-7B87-470E-8B49-0DDB7DDDA350}" destId="{DA863DB3-3D61-417A-B7E4-35A53F46D146}" srcOrd="2" destOrd="0" parTransId="{F374A1E6-253B-40D6-A4E3-5025E12CA8E9}" sibTransId="{0231856D-D428-4DF5-A55B-141202B7DF64}"/>
    <dgm:cxn modelId="{15896D4C-4DD9-426A-A208-13DE25400303}" srcId="{C7DE99EA-7B87-470E-8B49-0DDB7DDDA350}" destId="{7FAF17BE-7037-46F6-B682-847A62722283}" srcOrd="0" destOrd="0" parTransId="{C4D01FC2-0E66-4874-A0E8-E449FCCB0B9C}" sibTransId="{B83BC0A0-BB17-4AC3-8350-169E911F8FAD}"/>
    <dgm:cxn modelId="{24BC6E79-CC38-4F26-9100-67C61E709FEF}" type="presOf" srcId="{7FAF17BE-7037-46F6-B682-847A62722283}" destId="{20D109B0-ED12-4326-91EF-27B4673F025F}" srcOrd="0" destOrd="0" presId="urn:microsoft.com/office/officeart/2005/8/layout/vList2"/>
    <dgm:cxn modelId="{2E1698A3-FF71-4399-9CBC-A239D6B817A3}" type="presOf" srcId="{D43F3AFB-4EE3-4A03-9759-51DD4D86BDD1}" destId="{ADE8FB3B-D2F3-4D36-A0DF-9A5A27E1D804}" srcOrd="0" destOrd="0" presId="urn:microsoft.com/office/officeart/2005/8/layout/vList2"/>
    <dgm:cxn modelId="{1DB5C2AE-0FCC-4B14-8362-A3BCEEF1A2B4}" srcId="{C7DE99EA-7B87-470E-8B49-0DDB7DDDA350}" destId="{D43F3AFB-4EE3-4A03-9759-51DD4D86BDD1}" srcOrd="1" destOrd="0" parTransId="{6C88BA99-FEDD-4510-A51C-B79830DB2F04}" sibTransId="{263DE693-64D5-4460-B213-94F8CBBD5669}"/>
    <dgm:cxn modelId="{0D711850-CD76-4537-A46B-E8F3D80B4EA2}" type="presParOf" srcId="{917EAC5C-10B5-430F-9DDC-AF7B6BFFA14A}" destId="{20D109B0-ED12-4326-91EF-27B4673F025F}" srcOrd="0" destOrd="0" presId="urn:microsoft.com/office/officeart/2005/8/layout/vList2"/>
    <dgm:cxn modelId="{1B92718D-C623-48D3-B423-2F6D7481F8F0}" type="presParOf" srcId="{917EAC5C-10B5-430F-9DDC-AF7B6BFFA14A}" destId="{52372765-B60E-41E0-94BF-461EBAC463B8}" srcOrd="1" destOrd="0" presId="urn:microsoft.com/office/officeart/2005/8/layout/vList2"/>
    <dgm:cxn modelId="{F216A364-3D75-47B9-A4AC-C547C434FD0F}" type="presParOf" srcId="{917EAC5C-10B5-430F-9DDC-AF7B6BFFA14A}" destId="{ADE8FB3B-D2F3-4D36-A0DF-9A5A27E1D804}" srcOrd="2" destOrd="0" presId="urn:microsoft.com/office/officeart/2005/8/layout/vList2"/>
    <dgm:cxn modelId="{BF531050-688C-45BC-8C66-6E4922CBBFBF}" type="presParOf" srcId="{917EAC5C-10B5-430F-9DDC-AF7B6BFFA14A}" destId="{D9E58D40-9A05-4530-A755-CE3F3577A5F3}" srcOrd="3" destOrd="0" presId="urn:microsoft.com/office/officeart/2005/8/layout/vList2"/>
    <dgm:cxn modelId="{6B005EFC-DC46-4B20-8FD3-C987153A5C09}" type="presParOf" srcId="{917EAC5C-10B5-430F-9DDC-AF7B6BFFA14A}" destId="{9C6327F2-72BF-4AF7-AFE8-BBCFF7B55E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60FDEFC-7FB9-4D15-A511-03453A3CFE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499BECC-B60F-42DC-BA94-EF8FE9770D29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0" dirty="0"/>
            <a:t>Can you think of examples of true partnership between staff and participants? </a:t>
          </a:r>
        </a:p>
      </dgm:t>
    </dgm:pt>
    <dgm:pt modelId="{30251D03-474F-428E-AD8C-9D64C3BA65B2}" type="parTrans" cxnId="{57F8936E-8609-4CB8-A00D-286997C639CC}">
      <dgm:prSet/>
      <dgm:spPr/>
      <dgm:t>
        <a:bodyPr/>
        <a:lstStyle/>
        <a:p>
          <a:endParaRPr lang="en-US"/>
        </a:p>
      </dgm:t>
    </dgm:pt>
    <dgm:pt modelId="{804A7DAF-8D61-44C3-B1E8-6FE478B1284F}" type="sibTrans" cxnId="{57F8936E-8609-4CB8-A00D-286997C639C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8F55A7A-5B0C-4ACC-87FC-EDE2AE2EF73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0" dirty="0"/>
            <a:t>What about partnerships between top-level administrators and staff?</a:t>
          </a:r>
        </a:p>
      </dgm:t>
    </dgm:pt>
    <dgm:pt modelId="{0A19F9F9-E981-4ED4-B3BB-624092D59617}" type="parTrans" cxnId="{605DAD0C-F983-4E66-ACCA-BA390D07411D}">
      <dgm:prSet/>
      <dgm:spPr/>
      <dgm:t>
        <a:bodyPr/>
        <a:lstStyle/>
        <a:p>
          <a:endParaRPr lang="en-US"/>
        </a:p>
      </dgm:t>
    </dgm:pt>
    <dgm:pt modelId="{686C9E4D-17E8-4C24-936F-BF51FCB8CF23}" type="sibTrans" cxnId="{605DAD0C-F983-4E66-ACCA-BA390D07411D}">
      <dgm:prSet/>
      <dgm:spPr/>
      <dgm:t>
        <a:bodyPr/>
        <a:lstStyle/>
        <a:p>
          <a:endParaRPr lang="en-US"/>
        </a:p>
      </dgm:t>
    </dgm:pt>
    <dgm:pt modelId="{5AF045D4-887A-428F-A105-2D63D6FED39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0" dirty="0"/>
            <a:t>What changes might lessen the power differentials in your work setting?</a:t>
          </a:r>
        </a:p>
      </dgm:t>
    </dgm:pt>
    <dgm:pt modelId="{185E8755-CF25-4885-B108-0B2DAFF69351}" type="parTrans" cxnId="{900BCEB0-D7D4-461F-A3E0-5D53AD5FD032}">
      <dgm:prSet/>
      <dgm:spPr/>
      <dgm:t>
        <a:bodyPr/>
        <a:lstStyle/>
        <a:p>
          <a:endParaRPr lang="en-US"/>
        </a:p>
      </dgm:t>
    </dgm:pt>
    <dgm:pt modelId="{ED0D54CD-2227-4240-AEEE-E2846686C648}" type="sibTrans" cxnId="{900BCEB0-D7D4-461F-A3E0-5D53AD5FD032}">
      <dgm:prSet/>
      <dgm:spPr/>
      <dgm:t>
        <a:bodyPr/>
        <a:lstStyle/>
        <a:p>
          <a:endParaRPr lang="en-US"/>
        </a:p>
      </dgm:t>
    </dgm:pt>
    <dgm:pt modelId="{8E03B87E-EC3A-4F18-98E7-20E3D3E29320}" type="pres">
      <dgm:prSet presAssocID="{960FDEFC-7FB9-4D15-A511-03453A3CFE8F}" presName="Name0" presStyleCnt="0">
        <dgm:presLayoutVars>
          <dgm:chMax val="7"/>
          <dgm:chPref val="7"/>
          <dgm:dir/>
        </dgm:presLayoutVars>
      </dgm:prSet>
      <dgm:spPr/>
    </dgm:pt>
    <dgm:pt modelId="{906591FE-5768-4F90-8DF4-51141EB465EE}" type="pres">
      <dgm:prSet presAssocID="{960FDEFC-7FB9-4D15-A511-03453A3CFE8F}" presName="Name1" presStyleCnt="0"/>
      <dgm:spPr/>
    </dgm:pt>
    <dgm:pt modelId="{5FBAFFA5-8388-4BC5-B2E4-CE2EABC9B611}" type="pres">
      <dgm:prSet presAssocID="{960FDEFC-7FB9-4D15-A511-03453A3CFE8F}" presName="cycle" presStyleCnt="0"/>
      <dgm:spPr/>
    </dgm:pt>
    <dgm:pt modelId="{F0F41B0D-5361-47A0-83C8-75F3B342B509}" type="pres">
      <dgm:prSet presAssocID="{960FDEFC-7FB9-4D15-A511-03453A3CFE8F}" presName="srcNode" presStyleLbl="node1" presStyleIdx="0" presStyleCnt="3"/>
      <dgm:spPr/>
    </dgm:pt>
    <dgm:pt modelId="{2B980665-C9C5-4083-9327-78CE0D4AAB58}" type="pres">
      <dgm:prSet presAssocID="{960FDEFC-7FB9-4D15-A511-03453A3CFE8F}" presName="conn" presStyleLbl="parChTrans1D2" presStyleIdx="0" presStyleCnt="1"/>
      <dgm:spPr/>
    </dgm:pt>
    <dgm:pt modelId="{100E1FF0-F880-487F-B569-27523275CD09}" type="pres">
      <dgm:prSet presAssocID="{960FDEFC-7FB9-4D15-A511-03453A3CFE8F}" presName="extraNode" presStyleLbl="node1" presStyleIdx="0" presStyleCnt="3"/>
      <dgm:spPr/>
    </dgm:pt>
    <dgm:pt modelId="{943AA5ED-1BDE-48C2-BCBF-AAE61A946443}" type="pres">
      <dgm:prSet presAssocID="{960FDEFC-7FB9-4D15-A511-03453A3CFE8F}" presName="dstNode" presStyleLbl="node1" presStyleIdx="0" presStyleCnt="3"/>
      <dgm:spPr/>
    </dgm:pt>
    <dgm:pt modelId="{E44F4C78-813F-4DE4-BA3B-0478823E18F4}" type="pres">
      <dgm:prSet presAssocID="{0499BECC-B60F-42DC-BA94-EF8FE9770D29}" presName="text_1" presStyleLbl="node1" presStyleIdx="0" presStyleCnt="3">
        <dgm:presLayoutVars>
          <dgm:bulletEnabled val="1"/>
        </dgm:presLayoutVars>
      </dgm:prSet>
      <dgm:spPr/>
    </dgm:pt>
    <dgm:pt modelId="{2ECE4F33-50D0-4B9F-BB9B-E6138D95100F}" type="pres">
      <dgm:prSet presAssocID="{0499BECC-B60F-42DC-BA94-EF8FE9770D29}" presName="accent_1" presStyleCnt="0"/>
      <dgm:spPr/>
    </dgm:pt>
    <dgm:pt modelId="{053270F8-4BF6-4EB8-BA38-23EAFF391FF1}" type="pres">
      <dgm:prSet presAssocID="{0499BECC-B60F-42DC-BA94-EF8FE9770D29}" presName="accentRepeatNode" presStyleLbl="solidFgAcc1" presStyleIdx="0" presStyleCnt="3"/>
      <dgm:spPr>
        <a:ln>
          <a:solidFill>
            <a:schemeClr val="tx2">
              <a:lumMod val="75000"/>
            </a:schemeClr>
          </a:solidFill>
        </a:ln>
      </dgm:spPr>
    </dgm:pt>
    <dgm:pt modelId="{B73A353A-711F-493B-9E4D-9D7E6C1EBE0B}" type="pres">
      <dgm:prSet presAssocID="{28F55A7A-5B0C-4ACC-87FC-EDE2AE2EF739}" presName="text_2" presStyleLbl="node1" presStyleIdx="1" presStyleCnt="3">
        <dgm:presLayoutVars>
          <dgm:bulletEnabled val="1"/>
        </dgm:presLayoutVars>
      </dgm:prSet>
      <dgm:spPr/>
    </dgm:pt>
    <dgm:pt modelId="{372574EC-0D73-48AF-B6BF-3EB90910C7A1}" type="pres">
      <dgm:prSet presAssocID="{28F55A7A-5B0C-4ACC-87FC-EDE2AE2EF739}" presName="accent_2" presStyleCnt="0"/>
      <dgm:spPr/>
    </dgm:pt>
    <dgm:pt modelId="{CF573EAF-A6D4-49A0-8B74-363D48103116}" type="pres">
      <dgm:prSet presAssocID="{28F55A7A-5B0C-4ACC-87FC-EDE2AE2EF739}" presName="accentRepeatNode" presStyleLbl="solidFgAcc1" presStyleIdx="1" presStyleCnt="3"/>
      <dgm:spPr>
        <a:ln>
          <a:solidFill>
            <a:schemeClr val="tx2">
              <a:lumMod val="75000"/>
            </a:schemeClr>
          </a:solidFill>
        </a:ln>
      </dgm:spPr>
    </dgm:pt>
    <dgm:pt modelId="{26CEACAB-7C14-49B1-96BD-A453649B9F6E}" type="pres">
      <dgm:prSet presAssocID="{5AF045D4-887A-428F-A105-2D63D6FED398}" presName="text_3" presStyleLbl="node1" presStyleIdx="2" presStyleCnt="3">
        <dgm:presLayoutVars>
          <dgm:bulletEnabled val="1"/>
        </dgm:presLayoutVars>
      </dgm:prSet>
      <dgm:spPr/>
    </dgm:pt>
    <dgm:pt modelId="{0CF6FD2C-788A-4E98-AC0F-BAE211905C20}" type="pres">
      <dgm:prSet presAssocID="{5AF045D4-887A-428F-A105-2D63D6FED398}" presName="accent_3" presStyleCnt="0"/>
      <dgm:spPr/>
    </dgm:pt>
    <dgm:pt modelId="{94BF3360-995D-4024-833B-589A90C679BA}" type="pres">
      <dgm:prSet presAssocID="{5AF045D4-887A-428F-A105-2D63D6FED398}" presName="accentRepeatNode" presStyleLbl="solidFgAcc1" presStyleIdx="2" presStyleCnt="3"/>
      <dgm:spPr>
        <a:ln>
          <a:solidFill>
            <a:schemeClr val="tx2">
              <a:lumMod val="75000"/>
            </a:schemeClr>
          </a:solidFill>
        </a:ln>
      </dgm:spPr>
    </dgm:pt>
  </dgm:ptLst>
  <dgm:cxnLst>
    <dgm:cxn modelId="{5E98B106-E3A4-445D-BF4F-88721313DB8A}" type="presOf" srcId="{0499BECC-B60F-42DC-BA94-EF8FE9770D29}" destId="{E44F4C78-813F-4DE4-BA3B-0478823E18F4}" srcOrd="0" destOrd="0" presId="urn:microsoft.com/office/officeart/2008/layout/VerticalCurvedList"/>
    <dgm:cxn modelId="{605DAD0C-F983-4E66-ACCA-BA390D07411D}" srcId="{960FDEFC-7FB9-4D15-A511-03453A3CFE8F}" destId="{28F55A7A-5B0C-4ACC-87FC-EDE2AE2EF739}" srcOrd="1" destOrd="0" parTransId="{0A19F9F9-E981-4ED4-B3BB-624092D59617}" sibTransId="{686C9E4D-17E8-4C24-936F-BF51FCB8CF23}"/>
    <dgm:cxn modelId="{F7C0E91F-FC49-441B-B83A-DA7CB561A890}" type="presOf" srcId="{960FDEFC-7FB9-4D15-A511-03453A3CFE8F}" destId="{8E03B87E-EC3A-4F18-98E7-20E3D3E29320}" srcOrd="0" destOrd="0" presId="urn:microsoft.com/office/officeart/2008/layout/VerticalCurvedList"/>
    <dgm:cxn modelId="{57F8936E-8609-4CB8-A00D-286997C639CC}" srcId="{960FDEFC-7FB9-4D15-A511-03453A3CFE8F}" destId="{0499BECC-B60F-42DC-BA94-EF8FE9770D29}" srcOrd="0" destOrd="0" parTransId="{30251D03-474F-428E-AD8C-9D64C3BA65B2}" sibTransId="{804A7DAF-8D61-44C3-B1E8-6FE478B1284F}"/>
    <dgm:cxn modelId="{A99FE5A5-2264-4D16-AD76-DD805897C3DC}" type="presOf" srcId="{28F55A7A-5B0C-4ACC-87FC-EDE2AE2EF739}" destId="{B73A353A-711F-493B-9E4D-9D7E6C1EBE0B}" srcOrd="0" destOrd="0" presId="urn:microsoft.com/office/officeart/2008/layout/VerticalCurvedList"/>
    <dgm:cxn modelId="{900BCEB0-D7D4-461F-A3E0-5D53AD5FD032}" srcId="{960FDEFC-7FB9-4D15-A511-03453A3CFE8F}" destId="{5AF045D4-887A-428F-A105-2D63D6FED398}" srcOrd="2" destOrd="0" parTransId="{185E8755-CF25-4885-B108-0B2DAFF69351}" sibTransId="{ED0D54CD-2227-4240-AEEE-E2846686C648}"/>
    <dgm:cxn modelId="{B64FD6C3-3CC0-46DD-88CE-EEF6DF2A2B2B}" type="presOf" srcId="{804A7DAF-8D61-44C3-B1E8-6FE478B1284F}" destId="{2B980665-C9C5-4083-9327-78CE0D4AAB58}" srcOrd="0" destOrd="0" presId="urn:microsoft.com/office/officeart/2008/layout/VerticalCurvedList"/>
    <dgm:cxn modelId="{862152CD-6C43-4A2D-A51B-A69B4B398EEA}" type="presOf" srcId="{5AF045D4-887A-428F-A105-2D63D6FED398}" destId="{26CEACAB-7C14-49B1-96BD-A453649B9F6E}" srcOrd="0" destOrd="0" presId="urn:microsoft.com/office/officeart/2008/layout/VerticalCurvedList"/>
    <dgm:cxn modelId="{70D148ED-B0CE-4F3F-A098-4788AD1B0219}" type="presParOf" srcId="{8E03B87E-EC3A-4F18-98E7-20E3D3E29320}" destId="{906591FE-5768-4F90-8DF4-51141EB465EE}" srcOrd="0" destOrd="0" presId="urn:microsoft.com/office/officeart/2008/layout/VerticalCurvedList"/>
    <dgm:cxn modelId="{8787E5F0-88FE-4C94-ADB3-FA11290CA7BE}" type="presParOf" srcId="{906591FE-5768-4F90-8DF4-51141EB465EE}" destId="{5FBAFFA5-8388-4BC5-B2E4-CE2EABC9B611}" srcOrd="0" destOrd="0" presId="urn:microsoft.com/office/officeart/2008/layout/VerticalCurvedList"/>
    <dgm:cxn modelId="{F1042120-2557-4951-AA00-492B85D63513}" type="presParOf" srcId="{5FBAFFA5-8388-4BC5-B2E4-CE2EABC9B611}" destId="{F0F41B0D-5361-47A0-83C8-75F3B342B509}" srcOrd="0" destOrd="0" presId="urn:microsoft.com/office/officeart/2008/layout/VerticalCurvedList"/>
    <dgm:cxn modelId="{B21E6839-848E-460E-B97F-FDE836D905A1}" type="presParOf" srcId="{5FBAFFA5-8388-4BC5-B2E4-CE2EABC9B611}" destId="{2B980665-C9C5-4083-9327-78CE0D4AAB58}" srcOrd="1" destOrd="0" presId="urn:microsoft.com/office/officeart/2008/layout/VerticalCurvedList"/>
    <dgm:cxn modelId="{76749B61-09BF-4D8B-BCEC-61674ECD5E52}" type="presParOf" srcId="{5FBAFFA5-8388-4BC5-B2E4-CE2EABC9B611}" destId="{100E1FF0-F880-487F-B569-27523275CD09}" srcOrd="2" destOrd="0" presId="urn:microsoft.com/office/officeart/2008/layout/VerticalCurvedList"/>
    <dgm:cxn modelId="{CD3AB02C-315A-4D66-9A28-78D78B88ABFF}" type="presParOf" srcId="{5FBAFFA5-8388-4BC5-B2E4-CE2EABC9B611}" destId="{943AA5ED-1BDE-48C2-BCBF-AAE61A946443}" srcOrd="3" destOrd="0" presId="urn:microsoft.com/office/officeart/2008/layout/VerticalCurvedList"/>
    <dgm:cxn modelId="{91667379-96B7-4899-8E57-16887BE9CB11}" type="presParOf" srcId="{906591FE-5768-4F90-8DF4-51141EB465EE}" destId="{E44F4C78-813F-4DE4-BA3B-0478823E18F4}" srcOrd="1" destOrd="0" presId="urn:microsoft.com/office/officeart/2008/layout/VerticalCurvedList"/>
    <dgm:cxn modelId="{EED9C58A-31CB-4F95-98C6-34EC97B494A9}" type="presParOf" srcId="{906591FE-5768-4F90-8DF4-51141EB465EE}" destId="{2ECE4F33-50D0-4B9F-BB9B-E6138D95100F}" srcOrd="2" destOrd="0" presId="urn:microsoft.com/office/officeart/2008/layout/VerticalCurvedList"/>
    <dgm:cxn modelId="{841E927A-C80C-4BF6-9327-5D7770F128B4}" type="presParOf" srcId="{2ECE4F33-50D0-4B9F-BB9B-E6138D95100F}" destId="{053270F8-4BF6-4EB8-BA38-23EAFF391FF1}" srcOrd="0" destOrd="0" presId="urn:microsoft.com/office/officeart/2008/layout/VerticalCurvedList"/>
    <dgm:cxn modelId="{EEF0DC85-0358-416B-95C1-59B7B3846C3C}" type="presParOf" srcId="{906591FE-5768-4F90-8DF4-51141EB465EE}" destId="{B73A353A-711F-493B-9E4D-9D7E6C1EBE0B}" srcOrd="3" destOrd="0" presId="urn:microsoft.com/office/officeart/2008/layout/VerticalCurvedList"/>
    <dgm:cxn modelId="{F16B5980-F8BB-49E4-90A2-44B49470BEDD}" type="presParOf" srcId="{906591FE-5768-4F90-8DF4-51141EB465EE}" destId="{372574EC-0D73-48AF-B6BF-3EB90910C7A1}" srcOrd="4" destOrd="0" presId="urn:microsoft.com/office/officeart/2008/layout/VerticalCurvedList"/>
    <dgm:cxn modelId="{D1E81D3E-95D4-4C9A-AA03-3C485AF7170A}" type="presParOf" srcId="{372574EC-0D73-48AF-B6BF-3EB90910C7A1}" destId="{CF573EAF-A6D4-49A0-8B74-363D48103116}" srcOrd="0" destOrd="0" presId="urn:microsoft.com/office/officeart/2008/layout/VerticalCurvedList"/>
    <dgm:cxn modelId="{BB335694-0319-411B-BDE3-545C49E05F8A}" type="presParOf" srcId="{906591FE-5768-4F90-8DF4-51141EB465EE}" destId="{26CEACAB-7C14-49B1-96BD-A453649B9F6E}" srcOrd="5" destOrd="0" presId="urn:microsoft.com/office/officeart/2008/layout/VerticalCurvedList"/>
    <dgm:cxn modelId="{B0EE76B7-B9E9-4B23-981D-3FF697D383A7}" type="presParOf" srcId="{906591FE-5768-4F90-8DF4-51141EB465EE}" destId="{0CF6FD2C-788A-4E98-AC0F-BAE211905C20}" srcOrd="6" destOrd="0" presId="urn:microsoft.com/office/officeart/2008/layout/VerticalCurvedList"/>
    <dgm:cxn modelId="{DCDEB6BC-4CA0-49F5-8D29-42D648BDB474}" type="presParOf" srcId="{0CF6FD2C-788A-4E98-AC0F-BAE211905C20}" destId="{94BF3360-995D-4024-833B-589A90C679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4FE3EB3-563F-414C-B960-33948CE272A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5BEA2F-0356-4281-9D36-F1EC2CF2266A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en-US" sz="2800" dirty="0"/>
            <a:t>How can you help create empowerment, voice and choice for participants? For staff?</a:t>
          </a:r>
        </a:p>
      </dgm:t>
    </dgm:pt>
    <dgm:pt modelId="{2625C101-333B-4B3A-A627-228FD4BE3B65}" type="parTrans" cxnId="{895F615E-DB6A-4C94-B0C4-893ED00AEF79}">
      <dgm:prSet/>
      <dgm:spPr/>
      <dgm:t>
        <a:bodyPr/>
        <a:lstStyle/>
        <a:p>
          <a:endParaRPr lang="en-US"/>
        </a:p>
      </dgm:t>
    </dgm:pt>
    <dgm:pt modelId="{FC137426-ADDC-40E6-9AFB-10D2B4A68F47}" type="sibTrans" cxnId="{895F615E-DB6A-4C94-B0C4-893ED00AEF79}">
      <dgm:prSet/>
      <dgm:spPr/>
      <dgm:t>
        <a:bodyPr/>
        <a:lstStyle/>
        <a:p>
          <a:endParaRPr lang="en-US"/>
        </a:p>
      </dgm:t>
    </dgm:pt>
    <dgm:pt modelId="{2944230B-00E6-4431-B8FD-C7B31DC3A05F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en-US" sz="2800" dirty="0"/>
            <a:t>What policies and practices take away voice, choice, and decision-making? </a:t>
          </a:r>
        </a:p>
        <a:p>
          <a:pPr algn="l"/>
          <a:r>
            <a:rPr lang="en-US" sz="2800" dirty="0"/>
            <a:t>Can any of these things be changed?</a:t>
          </a:r>
        </a:p>
      </dgm:t>
    </dgm:pt>
    <dgm:pt modelId="{FD4167E7-6012-4A3A-975B-63504A646944}" type="parTrans" cxnId="{D2EFE5FE-A3BA-495C-AE52-D2FDE66E5E64}">
      <dgm:prSet/>
      <dgm:spPr/>
      <dgm:t>
        <a:bodyPr/>
        <a:lstStyle/>
        <a:p>
          <a:endParaRPr lang="en-US"/>
        </a:p>
      </dgm:t>
    </dgm:pt>
    <dgm:pt modelId="{2E2D3B12-E912-4A08-9C05-53B4FF9B5E6D}" type="sibTrans" cxnId="{D2EFE5FE-A3BA-495C-AE52-D2FDE66E5E64}">
      <dgm:prSet/>
      <dgm:spPr/>
      <dgm:t>
        <a:bodyPr/>
        <a:lstStyle/>
        <a:p>
          <a:endParaRPr lang="en-US"/>
        </a:p>
      </dgm:t>
    </dgm:pt>
    <dgm:pt modelId="{6360706C-97B4-4CFB-891C-5C0CA96B38D2}" type="pres">
      <dgm:prSet presAssocID="{74FE3EB3-563F-414C-B960-33948CE272A9}" presName="Name0" presStyleCnt="0">
        <dgm:presLayoutVars>
          <dgm:dir/>
          <dgm:resizeHandles val="exact"/>
        </dgm:presLayoutVars>
      </dgm:prSet>
      <dgm:spPr/>
    </dgm:pt>
    <dgm:pt modelId="{4DB6D9B7-4FB4-4FF9-A9E6-128C4DF54DED}" type="pres">
      <dgm:prSet presAssocID="{305BEA2F-0356-4281-9D36-F1EC2CF2266A}" presName="node" presStyleLbl="node1" presStyleIdx="0" presStyleCnt="2">
        <dgm:presLayoutVars>
          <dgm:bulletEnabled val="1"/>
        </dgm:presLayoutVars>
      </dgm:prSet>
      <dgm:spPr/>
    </dgm:pt>
    <dgm:pt modelId="{54A46645-99B6-4877-A245-EDBDE29E731A}" type="pres">
      <dgm:prSet presAssocID="{FC137426-ADDC-40E6-9AFB-10D2B4A68F47}" presName="sibTrans" presStyleCnt="0"/>
      <dgm:spPr/>
    </dgm:pt>
    <dgm:pt modelId="{D6F1B9B6-DCE6-4731-99A1-2AB78F891583}" type="pres">
      <dgm:prSet presAssocID="{2944230B-00E6-4431-B8FD-C7B31DC3A05F}" presName="node" presStyleLbl="node1" presStyleIdx="1" presStyleCnt="2" custLinFactNeighborX="1386" custLinFactNeighborY="-1140">
        <dgm:presLayoutVars>
          <dgm:bulletEnabled val="1"/>
        </dgm:presLayoutVars>
      </dgm:prSet>
      <dgm:spPr/>
    </dgm:pt>
  </dgm:ptLst>
  <dgm:cxnLst>
    <dgm:cxn modelId="{A511DB09-4E87-4B59-8858-8A1E0B3C7EB8}" type="presOf" srcId="{74FE3EB3-563F-414C-B960-33948CE272A9}" destId="{6360706C-97B4-4CFB-891C-5C0CA96B38D2}" srcOrd="0" destOrd="0" presId="urn:microsoft.com/office/officeart/2005/8/layout/hList6"/>
    <dgm:cxn modelId="{895F615E-DB6A-4C94-B0C4-893ED00AEF79}" srcId="{74FE3EB3-563F-414C-B960-33948CE272A9}" destId="{305BEA2F-0356-4281-9D36-F1EC2CF2266A}" srcOrd="0" destOrd="0" parTransId="{2625C101-333B-4B3A-A627-228FD4BE3B65}" sibTransId="{FC137426-ADDC-40E6-9AFB-10D2B4A68F47}"/>
    <dgm:cxn modelId="{7BA43694-E43B-4429-B7F9-9BF5935CB781}" type="presOf" srcId="{2944230B-00E6-4431-B8FD-C7B31DC3A05F}" destId="{D6F1B9B6-DCE6-4731-99A1-2AB78F891583}" srcOrd="0" destOrd="0" presId="urn:microsoft.com/office/officeart/2005/8/layout/hList6"/>
    <dgm:cxn modelId="{3132C7A3-C7B8-41B9-AF71-4C3BED8E03B5}" type="presOf" srcId="{305BEA2F-0356-4281-9D36-F1EC2CF2266A}" destId="{4DB6D9B7-4FB4-4FF9-A9E6-128C4DF54DED}" srcOrd="0" destOrd="0" presId="urn:microsoft.com/office/officeart/2005/8/layout/hList6"/>
    <dgm:cxn modelId="{D2EFE5FE-A3BA-495C-AE52-D2FDE66E5E64}" srcId="{74FE3EB3-563F-414C-B960-33948CE272A9}" destId="{2944230B-00E6-4431-B8FD-C7B31DC3A05F}" srcOrd="1" destOrd="0" parTransId="{FD4167E7-6012-4A3A-975B-63504A646944}" sibTransId="{2E2D3B12-E912-4A08-9C05-53B4FF9B5E6D}"/>
    <dgm:cxn modelId="{A13F87EF-2ED4-476A-BF5F-5ABF2A50C52C}" type="presParOf" srcId="{6360706C-97B4-4CFB-891C-5C0CA96B38D2}" destId="{4DB6D9B7-4FB4-4FF9-A9E6-128C4DF54DED}" srcOrd="0" destOrd="0" presId="urn:microsoft.com/office/officeart/2005/8/layout/hList6"/>
    <dgm:cxn modelId="{D8CD7C28-6915-4E82-83F2-52C0EAD8E189}" type="presParOf" srcId="{6360706C-97B4-4CFB-891C-5C0CA96B38D2}" destId="{54A46645-99B6-4877-A245-EDBDE29E731A}" srcOrd="1" destOrd="0" presId="urn:microsoft.com/office/officeart/2005/8/layout/hList6"/>
    <dgm:cxn modelId="{C5BDB548-F3B8-479B-9372-1D0F615DAED2}" type="presParOf" srcId="{6360706C-97B4-4CFB-891C-5C0CA96B38D2}" destId="{D6F1B9B6-DCE6-4731-99A1-2AB78F89158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CEF751C-5BE1-43ED-9F70-5F7EA604BFE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18681B-BD4D-4328-8259-F2B6F70EDD34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Enter the justice system through different paths</a:t>
          </a:r>
        </a:p>
      </dgm:t>
    </dgm:pt>
    <dgm:pt modelId="{AEE91294-4DF6-4721-975D-7FE745A07EC2}" type="parTrans" cxnId="{2C06990A-9089-47DB-BAD6-9DBDBBD84907}">
      <dgm:prSet/>
      <dgm:spPr/>
      <dgm:t>
        <a:bodyPr/>
        <a:lstStyle/>
        <a:p>
          <a:endParaRPr lang="en-US"/>
        </a:p>
      </dgm:t>
    </dgm:pt>
    <dgm:pt modelId="{7B5FBE54-D794-4C9B-80CD-2F4C8FCE85D6}" type="sibTrans" cxnId="{2C06990A-9089-47DB-BAD6-9DBDBBD84907}">
      <dgm:prSet/>
      <dgm:spPr/>
      <dgm:t>
        <a:bodyPr/>
        <a:lstStyle/>
        <a:p>
          <a:endParaRPr lang="en-US"/>
        </a:p>
      </dgm:t>
    </dgm:pt>
    <dgm:pt modelId="{E55D23FE-2277-4325-9438-79975EF10CB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Generally commit different types of crimes</a:t>
          </a:r>
        </a:p>
      </dgm:t>
    </dgm:pt>
    <dgm:pt modelId="{AF6D6919-DB0F-492B-BF8D-E41E46E2E181}" type="parTrans" cxnId="{65169ACE-6A47-421E-BDFB-8CA673C7C731}">
      <dgm:prSet/>
      <dgm:spPr/>
      <dgm:t>
        <a:bodyPr/>
        <a:lstStyle/>
        <a:p>
          <a:endParaRPr lang="en-US"/>
        </a:p>
      </dgm:t>
    </dgm:pt>
    <dgm:pt modelId="{76BB1ACA-6084-4A0D-A534-C97DB0CDF940}" type="sibTrans" cxnId="{65169ACE-6A47-421E-BDFB-8CA673C7C731}">
      <dgm:prSet/>
      <dgm:spPr/>
      <dgm:t>
        <a:bodyPr/>
        <a:lstStyle/>
        <a:p>
          <a:endParaRPr lang="en-US"/>
        </a:p>
      </dgm:t>
    </dgm:pt>
    <dgm:pt modelId="{68A7A083-F259-4606-9EC3-BDFF281DAD4A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Respond differently to custody and supervision</a:t>
          </a:r>
        </a:p>
      </dgm:t>
    </dgm:pt>
    <dgm:pt modelId="{E51FAAEC-CBA5-455D-9F2E-A6ED3F90B05A}" type="parTrans" cxnId="{96B605D7-83B8-4486-81D4-CF5A8429442B}">
      <dgm:prSet/>
      <dgm:spPr/>
      <dgm:t>
        <a:bodyPr/>
        <a:lstStyle/>
        <a:p>
          <a:endParaRPr lang="en-US"/>
        </a:p>
      </dgm:t>
    </dgm:pt>
    <dgm:pt modelId="{A9DC79F8-33B4-420A-90D5-D5C4B3A4EC78}" type="sibTrans" cxnId="{96B605D7-83B8-4486-81D4-CF5A8429442B}">
      <dgm:prSet/>
      <dgm:spPr/>
      <dgm:t>
        <a:bodyPr/>
        <a:lstStyle/>
        <a:p>
          <a:endParaRPr lang="en-US"/>
        </a:p>
      </dgm:t>
    </dgm:pt>
    <dgm:pt modelId="{013E4FAF-4584-4BF8-BC13-793B4B4433F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Have different  kinds of trauma exposure</a:t>
          </a:r>
        </a:p>
      </dgm:t>
    </dgm:pt>
    <dgm:pt modelId="{572383B0-816F-4649-9850-87576C3BC67F}" type="parTrans" cxnId="{C063C780-48E0-44A9-86B3-FE1580039379}">
      <dgm:prSet/>
      <dgm:spPr/>
      <dgm:t>
        <a:bodyPr/>
        <a:lstStyle/>
        <a:p>
          <a:endParaRPr lang="en-US"/>
        </a:p>
      </dgm:t>
    </dgm:pt>
    <dgm:pt modelId="{A983FC63-58B5-4561-A354-2DBC7378AC86}" type="sibTrans" cxnId="{C063C780-48E0-44A9-86B3-FE1580039379}">
      <dgm:prSet/>
      <dgm:spPr/>
      <dgm:t>
        <a:bodyPr/>
        <a:lstStyle/>
        <a:p>
          <a:endParaRPr lang="en-US"/>
        </a:p>
      </dgm:t>
    </dgm:pt>
    <dgm:pt modelId="{ABFC53F8-C28D-42C9-82AC-3E1DA1208D2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3600" dirty="0"/>
            <a:t>Women and men </a:t>
          </a:r>
        </a:p>
      </dgm:t>
    </dgm:pt>
    <dgm:pt modelId="{4693C650-5B38-4B14-917D-4248B70D30F3}" type="sibTrans" cxnId="{1C168459-AE26-4BE3-BEE8-6E4BEEA2F94D}">
      <dgm:prSet/>
      <dgm:spPr/>
      <dgm:t>
        <a:bodyPr/>
        <a:lstStyle/>
        <a:p>
          <a:endParaRPr lang="en-US"/>
        </a:p>
      </dgm:t>
    </dgm:pt>
    <dgm:pt modelId="{C1E62455-A5E3-490E-8A2D-49DAFE96CB38}" type="parTrans" cxnId="{1C168459-AE26-4BE3-BEE8-6E4BEEA2F94D}">
      <dgm:prSet/>
      <dgm:spPr/>
      <dgm:t>
        <a:bodyPr/>
        <a:lstStyle/>
        <a:p>
          <a:endParaRPr lang="en-US"/>
        </a:p>
      </dgm:t>
    </dgm:pt>
    <dgm:pt modelId="{9CC5C0ED-BAD7-4334-94EB-819E5C02FF21}" type="pres">
      <dgm:prSet presAssocID="{FCEF751C-5BE1-43ED-9F70-5F7EA604BF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C4A928-A22B-47C7-B946-0025687EAD26}" type="pres">
      <dgm:prSet presAssocID="{ABFC53F8-C28D-42C9-82AC-3E1DA1208D25}" presName="vertOne" presStyleCnt="0"/>
      <dgm:spPr/>
    </dgm:pt>
    <dgm:pt modelId="{61313D9A-797E-46A1-8BE3-3E4B32BEE924}" type="pres">
      <dgm:prSet presAssocID="{ABFC53F8-C28D-42C9-82AC-3E1DA1208D25}" presName="txOne" presStyleLbl="node0" presStyleIdx="0" presStyleCnt="1" custScaleY="25513" custLinFactNeighborX="-16" custLinFactNeighborY="20313">
        <dgm:presLayoutVars>
          <dgm:chPref val="3"/>
        </dgm:presLayoutVars>
      </dgm:prSet>
      <dgm:spPr/>
    </dgm:pt>
    <dgm:pt modelId="{634FFCDD-FC1E-431D-83D7-D9256B8C6F74}" type="pres">
      <dgm:prSet presAssocID="{ABFC53F8-C28D-42C9-82AC-3E1DA1208D25}" presName="parTransOne" presStyleCnt="0"/>
      <dgm:spPr/>
    </dgm:pt>
    <dgm:pt modelId="{9C155694-C0CC-40B2-A420-FC5D5C9898D7}" type="pres">
      <dgm:prSet presAssocID="{ABFC53F8-C28D-42C9-82AC-3E1DA1208D25}" presName="horzOne" presStyleCnt="0"/>
      <dgm:spPr/>
    </dgm:pt>
    <dgm:pt modelId="{193E228C-2492-42CE-B0B4-08D4F727C81E}" type="pres">
      <dgm:prSet presAssocID="{7C18681B-BD4D-4328-8259-F2B6F70EDD34}" presName="vertTwo" presStyleCnt="0"/>
      <dgm:spPr/>
    </dgm:pt>
    <dgm:pt modelId="{B60EEAD8-6D21-46AF-9812-319AB4C3144C}" type="pres">
      <dgm:prSet presAssocID="{7C18681B-BD4D-4328-8259-F2B6F70EDD34}" presName="txTwo" presStyleLbl="node2" presStyleIdx="0" presStyleCnt="4" custScaleY="73777">
        <dgm:presLayoutVars>
          <dgm:chPref val="3"/>
        </dgm:presLayoutVars>
      </dgm:prSet>
      <dgm:spPr/>
    </dgm:pt>
    <dgm:pt modelId="{32A846BB-6E09-4264-9DF6-8451D520D37F}" type="pres">
      <dgm:prSet presAssocID="{7C18681B-BD4D-4328-8259-F2B6F70EDD34}" presName="horzTwo" presStyleCnt="0"/>
      <dgm:spPr/>
    </dgm:pt>
    <dgm:pt modelId="{D70895B6-4726-4732-913B-DD7E5EEEDE6F}" type="pres">
      <dgm:prSet presAssocID="{7B5FBE54-D794-4C9B-80CD-2F4C8FCE85D6}" presName="sibSpaceTwo" presStyleCnt="0"/>
      <dgm:spPr/>
    </dgm:pt>
    <dgm:pt modelId="{87A03D3D-75ED-4BB6-AF09-1C35706D5DCE}" type="pres">
      <dgm:prSet presAssocID="{E55D23FE-2277-4325-9438-79975EF10CB7}" presName="vertTwo" presStyleCnt="0"/>
      <dgm:spPr/>
    </dgm:pt>
    <dgm:pt modelId="{1363FF87-F9C8-4A26-A3EE-08DE7B218343}" type="pres">
      <dgm:prSet presAssocID="{E55D23FE-2277-4325-9438-79975EF10CB7}" presName="txTwo" presStyleLbl="node2" presStyleIdx="1" presStyleCnt="4" custScaleY="73777">
        <dgm:presLayoutVars>
          <dgm:chPref val="3"/>
        </dgm:presLayoutVars>
      </dgm:prSet>
      <dgm:spPr/>
    </dgm:pt>
    <dgm:pt modelId="{B09DA01E-7602-4D2E-A115-737AC5E89737}" type="pres">
      <dgm:prSet presAssocID="{E55D23FE-2277-4325-9438-79975EF10CB7}" presName="horzTwo" presStyleCnt="0"/>
      <dgm:spPr/>
    </dgm:pt>
    <dgm:pt modelId="{FB2D50E9-44C3-45A4-A38A-88727C00987C}" type="pres">
      <dgm:prSet presAssocID="{76BB1ACA-6084-4A0D-A534-C97DB0CDF940}" presName="sibSpaceTwo" presStyleCnt="0"/>
      <dgm:spPr/>
    </dgm:pt>
    <dgm:pt modelId="{E5E7E674-22F1-4539-9684-EF6B9913D2A2}" type="pres">
      <dgm:prSet presAssocID="{68A7A083-F259-4606-9EC3-BDFF281DAD4A}" presName="vertTwo" presStyleCnt="0"/>
      <dgm:spPr/>
    </dgm:pt>
    <dgm:pt modelId="{04D3E7F6-A631-44C0-AF16-0F37CCD316AE}" type="pres">
      <dgm:prSet presAssocID="{68A7A083-F259-4606-9EC3-BDFF281DAD4A}" presName="txTwo" presStyleLbl="node2" presStyleIdx="2" presStyleCnt="4" custScaleY="73777">
        <dgm:presLayoutVars>
          <dgm:chPref val="3"/>
        </dgm:presLayoutVars>
      </dgm:prSet>
      <dgm:spPr/>
    </dgm:pt>
    <dgm:pt modelId="{9E30295F-07E9-44AC-A0C0-58E99313BA54}" type="pres">
      <dgm:prSet presAssocID="{68A7A083-F259-4606-9EC3-BDFF281DAD4A}" presName="horzTwo" presStyleCnt="0"/>
      <dgm:spPr/>
    </dgm:pt>
    <dgm:pt modelId="{731109AB-4837-4986-8024-740B8F745E24}" type="pres">
      <dgm:prSet presAssocID="{A9DC79F8-33B4-420A-90D5-D5C4B3A4EC78}" presName="sibSpaceTwo" presStyleCnt="0"/>
      <dgm:spPr/>
    </dgm:pt>
    <dgm:pt modelId="{05EADC63-3E7B-4EF9-8BBC-F6F8459D1A88}" type="pres">
      <dgm:prSet presAssocID="{013E4FAF-4584-4BF8-BC13-793B4B4433F3}" presName="vertTwo" presStyleCnt="0"/>
      <dgm:spPr/>
    </dgm:pt>
    <dgm:pt modelId="{B97C343D-5D8B-4784-AA26-C3F2BFD1A53F}" type="pres">
      <dgm:prSet presAssocID="{013E4FAF-4584-4BF8-BC13-793B4B4433F3}" presName="txTwo" presStyleLbl="node2" presStyleIdx="3" presStyleCnt="4" custScaleY="73777">
        <dgm:presLayoutVars>
          <dgm:chPref val="3"/>
        </dgm:presLayoutVars>
      </dgm:prSet>
      <dgm:spPr/>
    </dgm:pt>
    <dgm:pt modelId="{B1EA5912-9EC8-4E3B-9160-30F8AF37FDBA}" type="pres">
      <dgm:prSet presAssocID="{013E4FAF-4584-4BF8-BC13-793B4B4433F3}" presName="horzTwo" presStyleCnt="0"/>
      <dgm:spPr/>
    </dgm:pt>
  </dgm:ptLst>
  <dgm:cxnLst>
    <dgm:cxn modelId="{2C06990A-9089-47DB-BAD6-9DBDBBD84907}" srcId="{ABFC53F8-C28D-42C9-82AC-3E1DA1208D25}" destId="{7C18681B-BD4D-4328-8259-F2B6F70EDD34}" srcOrd="0" destOrd="0" parTransId="{AEE91294-4DF6-4721-975D-7FE745A07EC2}" sibTransId="{7B5FBE54-D794-4C9B-80CD-2F4C8FCE85D6}"/>
    <dgm:cxn modelId="{AA3BDB6F-BF9B-4560-A423-E9163F992014}" type="presOf" srcId="{ABFC53F8-C28D-42C9-82AC-3E1DA1208D25}" destId="{61313D9A-797E-46A1-8BE3-3E4B32BEE924}" srcOrd="0" destOrd="0" presId="urn:microsoft.com/office/officeart/2005/8/layout/hierarchy4"/>
    <dgm:cxn modelId="{62427B58-8E67-4DF4-9461-7E8D4F10E808}" type="presOf" srcId="{68A7A083-F259-4606-9EC3-BDFF281DAD4A}" destId="{04D3E7F6-A631-44C0-AF16-0F37CCD316AE}" srcOrd="0" destOrd="0" presId="urn:microsoft.com/office/officeart/2005/8/layout/hierarchy4"/>
    <dgm:cxn modelId="{1C168459-AE26-4BE3-BEE8-6E4BEEA2F94D}" srcId="{FCEF751C-5BE1-43ED-9F70-5F7EA604BFE5}" destId="{ABFC53F8-C28D-42C9-82AC-3E1DA1208D25}" srcOrd="0" destOrd="0" parTransId="{C1E62455-A5E3-490E-8A2D-49DAFE96CB38}" sibTransId="{4693C650-5B38-4B14-917D-4248B70D30F3}"/>
    <dgm:cxn modelId="{C063C780-48E0-44A9-86B3-FE1580039379}" srcId="{ABFC53F8-C28D-42C9-82AC-3E1DA1208D25}" destId="{013E4FAF-4584-4BF8-BC13-793B4B4433F3}" srcOrd="3" destOrd="0" parTransId="{572383B0-816F-4649-9850-87576C3BC67F}" sibTransId="{A983FC63-58B5-4561-A354-2DBC7378AC86}"/>
    <dgm:cxn modelId="{06CDEC8C-55FA-4DC4-B6A7-73B9040EF6BE}" type="presOf" srcId="{FCEF751C-5BE1-43ED-9F70-5F7EA604BFE5}" destId="{9CC5C0ED-BAD7-4334-94EB-819E5C02FF21}" srcOrd="0" destOrd="0" presId="urn:microsoft.com/office/officeart/2005/8/layout/hierarchy4"/>
    <dgm:cxn modelId="{D51B359F-8DBF-450B-B696-6496FCD75A53}" type="presOf" srcId="{7C18681B-BD4D-4328-8259-F2B6F70EDD34}" destId="{B60EEAD8-6D21-46AF-9812-319AB4C3144C}" srcOrd="0" destOrd="0" presId="urn:microsoft.com/office/officeart/2005/8/layout/hierarchy4"/>
    <dgm:cxn modelId="{39F643A4-377D-487B-8BEC-9EDC0386F08F}" type="presOf" srcId="{E55D23FE-2277-4325-9438-79975EF10CB7}" destId="{1363FF87-F9C8-4A26-A3EE-08DE7B218343}" srcOrd="0" destOrd="0" presId="urn:microsoft.com/office/officeart/2005/8/layout/hierarchy4"/>
    <dgm:cxn modelId="{65169ACE-6A47-421E-BDFB-8CA673C7C731}" srcId="{ABFC53F8-C28D-42C9-82AC-3E1DA1208D25}" destId="{E55D23FE-2277-4325-9438-79975EF10CB7}" srcOrd="1" destOrd="0" parTransId="{AF6D6919-DB0F-492B-BF8D-E41E46E2E181}" sibTransId="{76BB1ACA-6084-4A0D-A534-C97DB0CDF940}"/>
    <dgm:cxn modelId="{96B605D7-83B8-4486-81D4-CF5A8429442B}" srcId="{ABFC53F8-C28D-42C9-82AC-3E1DA1208D25}" destId="{68A7A083-F259-4606-9EC3-BDFF281DAD4A}" srcOrd="2" destOrd="0" parTransId="{E51FAAEC-CBA5-455D-9F2E-A6ED3F90B05A}" sibTransId="{A9DC79F8-33B4-420A-90D5-D5C4B3A4EC78}"/>
    <dgm:cxn modelId="{B49FBBD8-1A20-43E9-BDF5-424E5B692D2D}" type="presOf" srcId="{013E4FAF-4584-4BF8-BC13-793B4B4433F3}" destId="{B97C343D-5D8B-4784-AA26-C3F2BFD1A53F}" srcOrd="0" destOrd="0" presId="urn:microsoft.com/office/officeart/2005/8/layout/hierarchy4"/>
    <dgm:cxn modelId="{45BC2F15-9DD5-48E7-8331-518F240A5F13}" type="presParOf" srcId="{9CC5C0ED-BAD7-4334-94EB-819E5C02FF21}" destId="{1AC4A928-A22B-47C7-B946-0025687EAD26}" srcOrd="0" destOrd="0" presId="urn:microsoft.com/office/officeart/2005/8/layout/hierarchy4"/>
    <dgm:cxn modelId="{CCBF023F-B7F5-4C37-AD23-FCABBC9A91DF}" type="presParOf" srcId="{1AC4A928-A22B-47C7-B946-0025687EAD26}" destId="{61313D9A-797E-46A1-8BE3-3E4B32BEE924}" srcOrd="0" destOrd="0" presId="urn:microsoft.com/office/officeart/2005/8/layout/hierarchy4"/>
    <dgm:cxn modelId="{55449FDC-394B-4377-9E49-1AE3E04910AC}" type="presParOf" srcId="{1AC4A928-A22B-47C7-B946-0025687EAD26}" destId="{634FFCDD-FC1E-431D-83D7-D9256B8C6F74}" srcOrd="1" destOrd="0" presId="urn:microsoft.com/office/officeart/2005/8/layout/hierarchy4"/>
    <dgm:cxn modelId="{59C24C0A-C88E-438D-9F7A-DDF215D2DA9E}" type="presParOf" srcId="{1AC4A928-A22B-47C7-B946-0025687EAD26}" destId="{9C155694-C0CC-40B2-A420-FC5D5C9898D7}" srcOrd="2" destOrd="0" presId="urn:microsoft.com/office/officeart/2005/8/layout/hierarchy4"/>
    <dgm:cxn modelId="{F4D410A7-8478-42B4-AA05-1506CF408C51}" type="presParOf" srcId="{9C155694-C0CC-40B2-A420-FC5D5C9898D7}" destId="{193E228C-2492-42CE-B0B4-08D4F727C81E}" srcOrd="0" destOrd="0" presId="urn:microsoft.com/office/officeart/2005/8/layout/hierarchy4"/>
    <dgm:cxn modelId="{522A91C8-22A4-462C-BC7D-543AB9F5E008}" type="presParOf" srcId="{193E228C-2492-42CE-B0B4-08D4F727C81E}" destId="{B60EEAD8-6D21-46AF-9812-319AB4C3144C}" srcOrd="0" destOrd="0" presId="urn:microsoft.com/office/officeart/2005/8/layout/hierarchy4"/>
    <dgm:cxn modelId="{32E2C938-731E-4E1F-9D97-68DA26936D95}" type="presParOf" srcId="{193E228C-2492-42CE-B0B4-08D4F727C81E}" destId="{32A846BB-6E09-4264-9DF6-8451D520D37F}" srcOrd="1" destOrd="0" presId="urn:microsoft.com/office/officeart/2005/8/layout/hierarchy4"/>
    <dgm:cxn modelId="{0F872294-9F39-4820-B6EC-6914C9072620}" type="presParOf" srcId="{9C155694-C0CC-40B2-A420-FC5D5C9898D7}" destId="{D70895B6-4726-4732-913B-DD7E5EEEDE6F}" srcOrd="1" destOrd="0" presId="urn:microsoft.com/office/officeart/2005/8/layout/hierarchy4"/>
    <dgm:cxn modelId="{14E3AE8A-14AD-434C-9D60-21C94FCC0C98}" type="presParOf" srcId="{9C155694-C0CC-40B2-A420-FC5D5C9898D7}" destId="{87A03D3D-75ED-4BB6-AF09-1C35706D5DCE}" srcOrd="2" destOrd="0" presId="urn:microsoft.com/office/officeart/2005/8/layout/hierarchy4"/>
    <dgm:cxn modelId="{A3EEBDD4-C958-42C0-87AA-98C1D3031899}" type="presParOf" srcId="{87A03D3D-75ED-4BB6-AF09-1C35706D5DCE}" destId="{1363FF87-F9C8-4A26-A3EE-08DE7B218343}" srcOrd="0" destOrd="0" presId="urn:microsoft.com/office/officeart/2005/8/layout/hierarchy4"/>
    <dgm:cxn modelId="{ABD3C1B4-263D-4EB9-AF36-F9217E31E834}" type="presParOf" srcId="{87A03D3D-75ED-4BB6-AF09-1C35706D5DCE}" destId="{B09DA01E-7602-4D2E-A115-737AC5E89737}" srcOrd="1" destOrd="0" presId="urn:microsoft.com/office/officeart/2005/8/layout/hierarchy4"/>
    <dgm:cxn modelId="{25A01C16-4578-4FD2-8332-F90625551CB9}" type="presParOf" srcId="{9C155694-C0CC-40B2-A420-FC5D5C9898D7}" destId="{FB2D50E9-44C3-45A4-A38A-88727C00987C}" srcOrd="3" destOrd="0" presId="urn:microsoft.com/office/officeart/2005/8/layout/hierarchy4"/>
    <dgm:cxn modelId="{AD768EE0-1211-469E-A166-23CDB952EA6D}" type="presParOf" srcId="{9C155694-C0CC-40B2-A420-FC5D5C9898D7}" destId="{E5E7E674-22F1-4539-9684-EF6B9913D2A2}" srcOrd="4" destOrd="0" presId="urn:microsoft.com/office/officeart/2005/8/layout/hierarchy4"/>
    <dgm:cxn modelId="{B101A0CE-BFF4-4A04-AD89-7708DAC666FF}" type="presParOf" srcId="{E5E7E674-22F1-4539-9684-EF6B9913D2A2}" destId="{04D3E7F6-A631-44C0-AF16-0F37CCD316AE}" srcOrd="0" destOrd="0" presId="urn:microsoft.com/office/officeart/2005/8/layout/hierarchy4"/>
    <dgm:cxn modelId="{7E858615-3AE9-48E0-BBB2-D9AA89BBCC8E}" type="presParOf" srcId="{E5E7E674-22F1-4539-9684-EF6B9913D2A2}" destId="{9E30295F-07E9-44AC-A0C0-58E99313BA54}" srcOrd="1" destOrd="0" presId="urn:microsoft.com/office/officeart/2005/8/layout/hierarchy4"/>
    <dgm:cxn modelId="{F47EC3DB-5B78-4A83-A142-4D4325621843}" type="presParOf" srcId="{9C155694-C0CC-40B2-A420-FC5D5C9898D7}" destId="{731109AB-4837-4986-8024-740B8F745E24}" srcOrd="5" destOrd="0" presId="urn:microsoft.com/office/officeart/2005/8/layout/hierarchy4"/>
    <dgm:cxn modelId="{15A555BE-66A9-4774-B3AD-4DF3F011E646}" type="presParOf" srcId="{9C155694-C0CC-40B2-A420-FC5D5C9898D7}" destId="{05EADC63-3E7B-4EF9-8BBC-F6F8459D1A88}" srcOrd="6" destOrd="0" presId="urn:microsoft.com/office/officeart/2005/8/layout/hierarchy4"/>
    <dgm:cxn modelId="{5EAB386F-AB2D-479B-A791-DB03C343BF72}" type="presParOf" srcId="{05EADC63-3E7B-4EF9-8BBC-F6F8459D1A88}" destId="{B97C343D-5D8B-4784-AA26-C3F2BFD1A53F}" srcOrd="0" destOrd="0" presId="urn:microsoft.com/office/officeart/2005/8/layout/hierarchy4"/>
    <dgm:cxn modelId="{786F21CC-A0C2-4F8F-8CB3-AB18114596F3}" type="presParOf" srcId="{05EADC63-3E7B-4EF9-8BBC-F6F8459D1A88}" destId="{B1EA5912-9EC8-4E3B-9160-30F8AF37FDB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46906B6-BEDA-4E2A-9155-8EC03A0C5A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FC8B45-20F9-4E4C-BE33-6D9544BA9E2C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4000" dirty="0"/>
            <a:t>Knowing  that many incarcerated people are members of groups affected by historical trauma, how do we design trauma-informed approaches?</a:t>
          </a:r>
        </a:p>
      </dgm:t>
    </dgm:pt>
    <dgm:pt modelId="{7B5354DC-0BA0-4D98-991B-33EE71077406}" type="parTrans" cxnId="{CB71189C-EE15-42D8-8C52-3067BCA6D0A4}">
      <dgm:prSet/>
      <dgm:spPr/>
      <dgm:t>
        <a:bodyPr/>
        <a:lstStyle/>
        <a:p>
          <a:endParaRPr lang="en-US"/>
        </a:p>
      </dgm:t>
    </dgm:pt>
    <dgm:pt modelId="{5FD949A1-64DF-4C6F-89A7-CD265155B6F8}" type="sibTrans" cxnId="{CB71189C-EE15-42D8-8C52-3067BCA6D0A4}">
      <dgm:prSet/>
      <dgm:spPr/>
      <dgm:t>
        <a:bodyPr/>
        <a:lstStyle/>
        <a:p>
          <a:endParaRPr lang="en-US"/>
        </a:p>
      </dgm:t>
    </dgm:pt>
    <dgm:pt modelId="{C1B7A1E6-9B86-4B38-86BE-28DAAFC23319}" type="pres">
      <dgm:prSet presAssocID="{346906B6-BEDA-4E2A-9155-8EC03A0C5ABE}" presName="linear" presStyleCnt="0">
        <dgm:presLayoutVars>
          <dgm:animLvl val="lvl"/>
          <dgm:resizeHandles val="exact"/>
        </dgm:presLayoutVars>
      </dgm:prSet>
      <dgm:spPr/>
    </dgm:pt>
    <dgm:pt modelId="{A6BB97B9-4BCE-4727-8DE2-544DD7E3C1EC}" type="pres">
      <dgm:prSet presAssocID="{D1FC8B45-20F9-4E4C-BE33-6D9544BA9E2C}" presName="parentText" presStyleLbl="node1" presStyleIdx="0" presStyleCnt="1" custScaleY="117487">
        <dgm:presLayoutVars>
          <dgm:chMax val="0"/>
          <dgm:bulletEnabled val="1"/>
        </dgm:presLayoutVars>
      </dgm:prSet>
      <dgm:spPr/>
    </dgm:pt>
  </dgm:ptLst>
  <dgm:cxnLst>
    <dgm:cxn modelId="{F4A2AE1E-7B25-45F3-8851-BEB274C96050}" type="presOf" srcId="{346906B6-BEDA-4E2A-9155-8EC03A0C5ABE}" destId="{C1B7A1E6-9B86-4B38-86BE-28DAAFC23319}" srcOrd="0" destOrd="0" presId="urn:microsoft.com/office/officeart/2005/8/layout/vList2"/>
    <dgm:cxn modelId="{02555183-7937-4F98-9A8B-32C20BF835E1}" type="presOf" srcId="{D1FC8B45-20F9-4E4C-BE33-6D9544BA9E2C}" destId="{A6BB97B9-4BCE-4727-8DE2-544DD7E3C1EC}" srcOrd="0" destOrd="0" presId="urn:microsoft.com/office/officeart/2005/8/layout/vList2"/>
    <dgm:cxn modelId="{CB71189C-EE15-42D8-8C52-3067BCA6D0A4}" srcId="{346906B6-BEDA-4E2A-9155-8EC03A0C5ABE}" destId="{D1FC8B45-20F9-4E4C-BE33-6D9544BA9E2C}" srcOrd="0" destOrd="0" parTransId="{7B5354DC-0BA0-4D98-991B-33EE71077406}" sibTransId="{5FD949A1-64DF-4C6F-89A7-CD265155B6F8}"/>
    <dgm:cxn modelId="{E78DDC63-80F9-469C-AAC3-44A854E40DED}" type="presParOf" srcId="{C1B7A1E6-9B86-4B38-86BE-28DAAFC23319}" destId="{A6BB97B9-4BCE-4727-8DE2-544DD7E3C1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8FCCA5-9376-4C07-B851-6C4FC06B249A}" type="doc">
      <dgm:prSet loTypeId="urn:microsoft.com/office/officeart/2005/8/layout/hierarchy4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AA42D0-2C01-4FC9-8885-E174C7BF315B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Events</a:t>
          </a:r>
        </a:p>
      </dgm:t>
    </dgm:pt>
    <dgm:pt modelId="{3EDE83B7-D34A-4C32-B5D0-5A9F7E3EEBC3}" type="parTrans" cxnId="{DE82B4C7-F897-46A6-A6AB-A7DF56142B86}">
      <dgm:prSet/>
      <dgm:spPr/>
      <dgm:t>
        <a:bodyPr/>
        <a:lstStyle/>
        <a:p>
          <a:endParaRPr lang="en-US"/>
        </a:p>
      </dgm:t>
    </dgm:pt>
    <dgm:pt modelId="{00E717DE-B52E-4C2E-A971-5CC7C1FFE521}" type="sibTrans" cxnId="{DE82B4C7-F897-46A6-A6AB-A7DF56142B86}">
      <dgm:prSet/>
      <dgm:spPr/>
      <dgm:t>
        <a:bodyPr/>
        <a:lstStyle/>
        <a:p>
          <a:endParaRPr lang="en-US"/>
        </a:p>
      </dgm:t>
    </dgm:pt>
    <dgm:pt modelId="{27BD0680-573A-439C-8112-87071F0361F9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Experience</a:t>
          </a:r>
        </a:p>
      </dgm:t>
    </dgm:pt>
    <dgm:pt modelId="{5D595A20-52E3-4BBB-96D8-E4D0DCA60835}" type="parTrans" cxnId="{69A81B20-8EA4-4896-BE83-62664A4CCACB}">
      <dgm:prSet/>
      <dgm:spPr/>
      <dgm:t>
        <a:bodyPr/>
        <a:lstStyle/>
        <a:p>
          <a:endParaRPr lang="en-US"/>
        </a:p>
      </dgm:t>
    </dgm:pt>
    <dgm:pt modelId="{8D93D44A-43B7-44F7-B92E-60D1FDC5D7BD}" type="sibTrans" cxnId="{69A81B20-8EA4-4896-BE83-62664A4CCACB}">
      <dgm:prSet/>
      <dgm:spPr/>
      <dgm:t>
        <a:bodyPr/>
        <a:lstStyle/>
        <a:p>
          <a:endParaRPr lang="en-US"/>
        </a:p>
      </dgm:t>
    </dgm:pt>
    <dgm:pt modelId="{700396DF-0E92-4F75-9E2B-9A7ADB251BEE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Effects</a:t>
          </a:r>
        </a:p>
      </dgm:t>
    </dgm:pt>
    <dgm:pt modelId="{811CA5A1-0F51-4F61-AC5D-CAC63B3325D8}" type="parTrans" cxnId="{2D8FBAF1-2376-4573-97BB-D9DEC759233D}">
      <dgm:prSet/>
      <dgm:spPr/>
      <dgm:t>
        <a:bodyPr/>
        <a:lstStyle/>
        <a:p>
          <a:endParaRPr lang="en-US"/>
        </a:p>
      </dgm:t>
    </dgm:pt>
    <dgm:pt modelId="{01089BE2-3818-406C-B279-32B9B34B43F7}" type="sibTrans" cxnId="{2D8FBAF1-2376-4573-97BB-D9DEC759233D}">
      <dgm:prSet/>
      <dgm:spPr/>
      <dgm:t>
        <a:bodyPr/>
        <a:lstStyle/>
        <a:p>
          <a:endParaRPr lang="en-US"/>
        </a:p>
      </dgm:t>
    </dgm:pt>
    <dgm:pt modelId="{20E967CF-67CF-4523-BAFE-BA857DAACDC8}">
      <dgm:prSet phldrT="[Text]" custT="1"/>
      <dgm:spPr>
        <a:solidFill>
          <a:schemeClr val="tx2">
            <a:lumMod val="40000"/>
            <a:lumOff val="60000"/>
            <a:alpha val="89804"/>
          </a:schemeClr>
        </a:solidFill>
      </dgm:spPr>
      <dgm:t>
        <a:bodyPr anchor="ctr"/>
        <a:lstStyle/>
        <a:p>
          <a:r>
            <a:rPr lang="en-US" sz="2400" b="1" i="1" dirty="0">
              <a:solidFill>
                <a:schemeClr val="tx1"/>
              </a:solidFill>
            </a:rPr>
            <a:t>Effects </a:t>
          </a:r>
          <a:r>
            <a:rPr lang="en-US" sz="2400" b="1" dirty="0">
              <a:solidFill>
                <a:schemeClr val="tx1"/>
              </a:solidFill>
            </a:rPr>
            <a:t>of trauma include adverse physical, social, emotional, or spiritual consequences.</a:t>
          </a:r>
        </a:p>
      </dgm:t>
    </dgm:pt>
    <dgm:pt modelId="{48AB0AEB-14F1-4A23-AA73-AA9DA41A1970}" type="parTrans" cxnId="{909C097E-0027-49D1-A327-46C1BBFCD665}">
      <dgm:prSet/>
      <dgm:spPr/>
      <dgm:t>
        <a:bodyPr/>
        <a:lstStyle/>
        <a:p>
          <a:endParaRPr lang="en-US"/>
        </a:p>
      </dgm:t>
    </dgm:pt>
    <dgm:pt modelId="{A23699A8-E3E3-40DC-8E8F-EB48E1904996}" type="sibTrans" cxnId="{909C097E-0027-49D1-A327-46C1BBFCD665}">
      <dgm:prSet/>
      <dgm:spPr/>
      <dgm:t>
        <a:bodyPr/>
        <a:lstStyle/>
        <a:p>
          <a:endParaRPr lang="en-US"/>
        </a:p>
      </dgm:t>
    </dgm:pt>
    <dgm:pt modelId="{FF2CA5DC-701C-4DEC-B0D3-160CE516AFB3}">
      <dgm:prSet phldrT="[Text]" custT="1"/>
      <dgm:spPr>
        <a:solidFill>
          <a:schemeClr val="tx2">
            <a:lumMod val="40000"/>
            <a:lumOff val="60000"/>
            <a:alpha val="89804"/>
          </a:schemeClr>
        </a:solidFill>
      </dgm:spPr>
      <dgm:t>
        <a:bodyPr anchor="ctr"/>
        <a:lstStyle/>
        <a:p>
          <a:r>
            <a:rPr lang="en-US" sz="2400" b="1" i="1" dirty="0">
              <a:solidFill>
                <a:schemeClr val="tx1"/>
              </a:solidFill>
            </a:rPr>
            <a:t>Events </a:t>
          </a:r>
          <a:r>
            <a:rPr lang="en-US" sz="2400" b="1" i="0" dirty="0">
              <a:solidFill>
                <a:schemeClr val="tx1"/>
              </a:solidFill>
            </a:rPr>
            <a:t>or</a:t>
          </a:r>
          <a:r>
            <a:rPr lang="en-US" sz="2400" b="1" i="1" dirty="0">
              <a:solidFill>
                <a:schemeClr val="tx1"/>
              </a:solidFill>
            </a:rPr>
            <a:t> </a:t>
          </a:r>
          <a:r>
            <a:rPr lang="en-US" sz="2400" b="1" dirty="0">
              <a:solidFill>
                <a:schemeClr val="tx1"/>
              </a:solidFill>
            </a:rPr>
            <a:t>circumstances cause trauma</a:t>
          </a:r>
          <a:r>
            <a:rPr lang="en-US" sz="2400" b="0" dirty="0">
              <a:solidFill>
                <a:schemeClr val="tx1"/>
              </a:solidFill>
            </a:rPr>
            <a:t>.</a:t>
          </a:r>
        </a:p>
      </dgm:t>
    </dgm:pt>
    <dgm:pt modelId="{D4AC7ECF-BC04-49F4-9261-0C8579650BD2}" type="parTrans" cxnId="{0A6F6F3E-1D7A-4298-8845-A1C8EFDB0B4E}">
      <dgm:prSet/>
      <dgm:spPr/>
      <dgm:t>
        <a:bodyPr/>
        <a:lstStyle/>
        <a:p>
          <a:endParaRPr lang="en-US"/>
        </a:p>
      </dgm:t>
    </dgm:pt>
    <dgm:pt modelId="{F75735FC-5C1E-406B-A4BA-B9A045350D30}" type="sibTrans" cxnId="{0A6F6F3E-1D7A-4298-8845-A1C8EFDB0B4E}">
      <dgm:prSet/>
      <dgm:spPr/>
      <dgm:t>
        <a:bodyPr/>
        <a:lstStyle/>
        <a:p>
          <a:endParaRPr lang="en-US"/>
        </a:p>
      </dgm:t>
    </dgm:pt>
    <dgm:pt modelId="{9D873257-164E-403D-83D0-02C835157ABC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 anchor="ctr"/>
        <a:lstStyle/>
        <a:p>
          <a:r>
            <a:rPr lang="en-US" sz="2400" b="1" dirty="0">
              <a:solidFill>
                <a:schemeClr val="tx1"/>
              </a:solidFill>
            </a:rPr>
            <a:t>An individual’s </a:t>
          </a:r>
          <a:r>
            <a:rPr lang="en-US" sz="2400" b="1" i="1" dirty="0">
              <a:solidFill>
                <a:schemeClr val="tx1"/>
              </a:solidFill>
            </a:rPr>
            <a:t>experience</a:t>
          </a:r>
          <a:r>
            <a:rPr lang="en-US" sz="2400" b="1" dirty="0">
              <a:solidFill>
                <a:schemeClr val="tx1"/>
              </a:solidFill>
            </a:rPr>
            <a:t> of the event determines whether it is traumatic.</a:t>
          </a:r>
        </a:p>
      </dgm:t>
    </dgm:pt>
    <dgm:pt modelId="{5BCA6ADF-CA92-492F-BE08-FD2198F32E6B}" type="parTrans" cxnId="{90A35A03-3BED-4B0A-BCA1-52ACACC85570}">
      <dgm:prSet/>
      <dgm:spPr/>
      <dgm:t>
        <a:bodyPr/>
        <a:lstStyle/>
        <a:p>
          <a:endParaRPr lang="en-US"/>
        </a:p>
      </dgm:t>
    </dgm:pt>
    <dgm:pt modelId="{2553CD58-CF91-4C6D-A2F6-A251DCCC44FF}" type="sibTrans" cxnId="{90A35A03-3BED-4B0A-BCA1-52ACACC85570}">
      <dgm:prSet/>
      <dgm:spPr/>
      <dgm:t>
        <a:bodyPr/>
        <a:lstStyle/>
        <a:p>
          <a:endParaRPr lang="en-US"/>
        </a:p>
      </dgm:t>
    </dgm:pt>
    <dgm:pt modelId="{2F70524C-0A04-49F1-B253-FC424CB8FC27}" type="pres">
      <dgm:prSet presAssocID="{788FCCA5-9376-4C07-B851-6C4FC06B249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B2E88D-B27A-44D3-9438-D3D50EE3CFF3}" type="pres">
      <dgm:prSet presAssocID="{9AAA42D0-2C01-4FC9-8885-E174C7BF315B}" presName="vertOne" presStyleCnt="0"/>
      <dgm:spPr/>
    </dgm:pt>
    <dgm:pt modelId="{A951FA4C-5E54-46CB-B336-1CD4BB5BAC88}" type="pres">
      <dgm:prSet presAssocID="{9AAA42D0-2C01-4FC9-8885-E174C7BF315B}" presName="txOne" presStyleLbl="node0" presStyleIdx="0" presStyleCnt="3" custScaleY="338050">
        <dgm:presLayoutVars>
          <dgm:chPref val="3"/>
        </dgm:presLayoutVars>
      </dgm:prSet>
      <dgm:spPr/>
    </dgm:pt>
    <dgm:pt modelId="{1AD395DD-9DCA-4A6F-8062-D2767C327955}" type="pres">
      <dgm:prSet presAssocID="{9AAA42D0-2C01-4FC9-8885-E174C7BF315B}" presName="parTransOne" presStyleCnt="0"/>
      <dgm:spPr/>
    </dgm:pt>
    <dgm:pt modelId="{03F15EA3-3090-4D86-B978-9741C24BEA25}" type="pres">
      <dgm:prSet presAssocID="{9AAA42D0-2C01-4FC9-8885-E174C7BF315B}" presName="horzOne" presStyleCnt="0"/>
      <dgm:spPr/>
    </dgm:pt>
    <dgm:pt modelId="{97DEAD77-1D06-456C-A5C9-12009F164F87}" type="pres">
      <dgm:prSet presAssocID="{FF2CA5DC-701C-4DEC-B0D3-160CE516AFB3}" presName="vertTwo" presStyleCnt="0"/>
      <dgm:spPr/>
    </dgm:pt>
    <dgm:pt modelId="{2A43C999-BC4B-48A1-8740-0E57432BE4A4}" type="pres">
      <dgm:prSet presAssocID="{FF2CA5DC-701C-4DEC-B0D3-160CE516AFB3}" presName="txTwo" presStyleLbl="node2" presStyleIdx="0" presStyleCnt="3" custScaleY="734780" custLinFactNeighborX="-1239" custLinFactNeighborY="26005">
        <dgm:presLayoutVars>
          <dgm:chPref val="3"/>
        </dgm:presLayoutVars>
      </dgm:prSet>
      <dgm:spPr/>
    </dgm:pt>
    <dgm:pt modelId="{D21E0B43-440B-4244-B92F-6455D0EDECA9}" type="pres">
      <dgm:prSet presAssocID="{FF2CA5DC-701C-4DEC-B0D3-160CE516AFB3}" presName="horzTwo" presStyleCnt="0"/>
      <dgm:spPr/>
    </dgm:pt>
    <dgm:pt modelId="{83D64A16-3A3D-44BB-823D-41DE8D90EE35}" type="pres">
      <dgm:prSet presAssocID="{00E717DE-B52E-4C2E-A971-5CC7C1FFE521}" presName="sibSpaceOne" presStyleCnt="0"/>
      <dgm:spPr/>
    </dgm:pt>
    <dgm:pt modelId="{49CEAFC5-EA96-4C62-B713-DB2BDF1590CE}" type="pres">
      <dgm:prSet presAssocID="{27BD0680-573A-439C-8112-87071F0361F9}" presName="vertOne" presStyleCnt="0"/>
      <dgm:spPr/>
    </dgm:pt>
    <dgm:pt modelId="{86E9A64C-EAE1-498A-AF74-3C7CD3CF3B8F}" type="pres">
      <dgm:prSet presAssocID="{27BD0680-573A-439C-8112-87071F0361F9}" presName="txOne" presStyleLbl="node0" presStyleIdx="1" presStyleCnt="3" custScaleY="328475" custLinFactNeighborX="-2424" custLinFactNeighborY="-473">
        <dgm:presLayoutVars>
          <dgm:chPref val="3"/>
        </dgm:presLayoutVars>
      </dgm:prSet>
      <dgm:spPr/>
    </dgm:pt>
    <dgm:pt modelId="{745A6D4D-0AEE-496E-BD93-19B61C1287AB}" type="pres">
      <dgm:prSet presAssocID="{27BD0680-573A-439C-8112-87071F0361F9}" presName="parTransOne" presStyleCnt="0"/>
      <dgm:spPr/>
    </dgm:pt>
    <dgm:pt modelId="{85A274B8-C29F-4007-87BC-01B0265E894D}" type="pres">
      <dgm:prSet presAssocID="{27BD0680-573A-439C-8112-87071F0361F9}" presName="horzOne" presStyleCnt="0"/>
      <dgm:spPr/>
    </dgm:pt>
    <dgm:pt modelId="{E48BCE5F-521D-482A-A919-1C7FBD395F27}" type="pres">
      <dgm:prSet presAssocID="{9D873257-164E-403D-83D0-02C835157ABC}" presName="vertTwo" presStyleCnt="0"/>
      <dgm:spPr/>
    </dgm:pt>
    <dgm:pt modelId="{CAAFD782-FB7A-4A0E-9029-19F2A6FD5D56}" type="pres">
      <dgm:prSet presAssocID="{9D873257-164E-403D-83D0-02C835157ABC}" presName="txTwo" presStyleLbl="node2" presStyleIdx="1" presStyleCnt="3" custScaleY="733906" custLinFactNeighborX="-2476" custLinFactNeighborY="10493">
        <dgm:presLayoutVars>
          <dgm:chPref val="3"/>
        </dgm:presLayoutVars>
      </dgm:prSet>
      <dgm:spPr/>
    </dgm:pt>
    <dgm:pt modelId="{B30A03FF-5FFC-40ED-B911-A637AB952190}" type="pres">
      <dgm:prSet presAssocID="{9D873257-164E-403D-83D0-02C835157ABC}" presName="horzTwo" presStyleCnt="0"/>
      <dgm:spPr/>
    </dgm:pt>
    <dgm:pt modelId="{2CB4E0D3-4299-41A9-90CC-74B6FF43A88A}" type="pres">
      <dgm:prSet presAssocID="{8D93D44A-43B7-44F7-B92E-60D1FDC5D7BD}" presName="sibSpaceOne" presStyleCnt="0"/>
      <dgm:spPr/>
    </dgm:pt>
    <dgm:pt modelId="{E8DC4704-2AAE-41DF-88E1-2EC3AD780EA0}" type="pres">
      <dgm:prSet presAssocID="{700396DF-0E92-4F75-9E2B-9A7ADB251BEE}" presName="vertOne" presStyleCnt="0"/>
      <dgm:spPr/>
    </dgm:pt>
    <dgm:pt modelId="{3366CCDF-C634-47A1-AA20-C065FB02F8B3}" type="pres">
      <dgm:prSet presAssocID="{700396DF-0E92-4F75-9E2B-9A7ADB251BEE}" presName="txOne" presStyleLbl="node0" presStyleIdx="2" presStyleCnt="3" custScaleY="319233" custLinFactNeighborX="-9714" custLinFactNeighborY="-2922">
        <dgm:presLayoutVars>
          <dgm:chPref val="3"/>
        </dgm:presLayoutVars>
      </dgm:prSet>
      <dgm:spPr/>
    </dgm:pt>
    <dgm:pt modelId="{0E2FE545-0080-4DA2-B541-64FF9E95CC10}" type="pres">
      <dgm:prSet presAssocID="{700396DF-0E92-4F75-9E2B-9A7ADB251BEE}" presName="parTransOne" presStyleCnt="0"/>
      <dgm:spPr/>
    </dgm:pt>
    <dgm:pt modelId="{19D26597-668E-44DF-B656-5643F20B2485}" type="pres">
      <dgm:prSet presAssocID="{700396DF-0E92-4F75-9E2B-9A7ADB251BEE}" presName="horzOne" presStyleCnt="0"/>
      <dgm:spPr/>
    </dgm:pt>
    <dgm:pt modelId="{56AF7650-0D4C-4451-BB59-F41C26B2DF4C}" type="pres">
      <dgm:prSet presAssocID="{20E967CF-67CF-4523-BAFE-BA857DAACDC8}" presName="vertTwo" presStyleCnt="0"/>
      <dgm:spPr/>
    </dgm:pt>
    <dgm:pt modelId="{90246EB4-6FEA-455F-B760-2BBCE44502F2}" type="pres">
      <dgm:prSet presAssocID="{20E967CF-67CF-4523-BAFE-BA857DAACDC8}" presName="txTwo" presStyleLbl="node2" presStyleIdx="2" presStyleCnt="3" custScaleY="733906" custLinFactNeighborX="-10567" custLinFactNeighborY="64990">
        <dgm:presLayoutVars>
          <dgm:chPref val="3"/>
        </dgm:presLayoutVars>
      </dgm:prSet>
      <dgm:spPr/>
    </dgm:pt>
    <dgm:pt modelId="{4E4274DA-2E91-4D41-AED8-66DBCA0FA0D0}" type="pres">
      <dgm:prSet presAssocID="{20E967CF-67CF-4523-BAFE-BA857DAACDC8}" presName="horzTwo" presStyleCnt="0"/>
      <dgm:spPr/>
    </dgm:pt>
  </dgm:ptLst>
  <dgm:cxnLst>
    <dgm:cxn modelId="{90A35A03-3BED-4B0A-BCA1-52ACACC85570}" srcId="{27BD0680-573A-439C-8112-87071F0361F9}" destId="{9D873257-164E-403D-83D0-02C835157ABC}" srcOrd="0" destOrd="0" parTransId="{5BCA6ADF-CA92-492F-BE08-FD2198F32E6B}" sibTransId="{2553CD58-CF91-4C6D-A2F6-A251DCCC44FF}"/>
    <dgm:cxn modelId="{69A81B20-8EA4-4896-BE83-62664A4CCACB}" srcId="{788FCCA5-9376-4C07-B851-6C4FC06B249A}" destId="{27BD0680-573A-439C-8112-87071F0361F9}" srcOrd="1" destOrd="0" parTransId="{5D595A20-52E3-4BBB-96D8-E4D0DCA60835}" sibTransId="{8D93D44A-43B7-44F7-B92E-60D1FDC5D7BD}"/>
    <dgm:cxn modelId="{0A6F6F3E-1D7A-4298-8845-A1C8EFDB0B4E}" srcId="{9AAA42D0-2C01-4FC9-8885-E174C7BF315B}" destId="{FF2CA5DC-701C-4DEC-B0D3-160CE516AFB3}" srcOrd="0" destOrd="0" parTransId="{D4AC7ECF-BC04-49F4-9261-0C8579650BD2}" sibTransId="{F75735FC-5C1E-406B-A4BA-B9A045350D30}"/>
    <dgm:cxn modelId="{3FEDC35F-468C-405C-A1F4-96F573D5A56B}" type="presOf" srcId="{27BD0680-573A-439C-8112-87071F0361F9}" destId="{86E9A64C-EAE1-498A-AF74-3C7CD3CF3B8F}" srcOrd="0" destOrd="0" presId="urn:microsoft.com/office/officeart/2005/8/layout/hierarchy4"/>
    <dgm:cxn modelId="{FDBC176A-ECA6-43DE-BB7F-20D475827BB0}" type="presOf" srcId="{20E967CF-67CF-4523-BAFE-BA857DAACDC8}" destId="{90246EB4-6FEA-455F-B760-2BBCE44502F2}" srcOrd="0" destOrd="0" presId="urn:microsoft.com/office/officeart/2005/8/layout/hierarchy4"/>
    <dgm:cxn modelId="{F9839C6C-E8A4-4424-BCE1-65E2100F4613}" type="presOf" srcId="{9AAA42D0-2C01-4FC9-8885-E174C7BF315B}" destId="{A951FA4C-5E54-46CB-B336-1CD4BB5BAC88}" srcOrd="0" destOrd="0" presId="urn:microsoft.com/office/officeart/2005/8/layout/hierarchy4"/>
    <dgm:cxn modelId="{909C097E-0027-49D1-A327-46C1BBFCD665}" srcId="{700396DF-0E92-4F75-9E2B-9A7ADB251BEE}" destId="{20E967CF-67CF-4523-BAFE-BA857DAACDC8}" srcOrd="0" destOrd="0" parTransId="{48AB0AEB-14F1-4A23-AA73-AA9DA41A1970}" sibTransId="{A23699A8-E3E3-40DC-8E8F-EB48E1904996}"/>
    <dgm:cxn modelId="{F2FA11B4-45E8-480A-A288-CEF0858548C3}" type="presOf" srcId="{788FCCA5-9376-4C07-B851-6C4FC06B249A}" destId="{2F70524C-0A04-49F1-B253-FC424CB8FC27}" srcOrd="0" destOrd="0" presId="urn:microsoft.com/office/officeart/2005/8/layout/hierarchy4"/>
    <dgm:cxn modelId="{DE82B4C7-F897-46A6-A6AB-A7DF56142B86}" srcId="{788FCCA5-9376-4C07-B851-6C4FC06B249A}" destId="{9AAA42D0-2C01-4FC9-8885-E174C7BF315B}" srcOrd="0" destOrd="0" parTransId="{3EDE83B7-D34A-4C32-B5D0-5A9F7E3EEBC3}" sibTransId="{00E717DE-B52E-4C2E-A971-5CC7C1FFE521}"/>
    <dgm:cxn modelId="{2513C9CC-B874-4548-B44E-D852B7185A58}" type="presOf" srcId="{FF2CA5DC-701C-4DEC-B0D3-160CE516AFB3}" destId="{2A43C999-BC4B-48A1-8740-0E57432BE4A4}" srcOrd="0" destOrd="0" presId="urn:microsoft.com/office/officeart/2005/8/layout/hierarchy4"/>
    <dgm:cxn modelId="{8F4AF1E9-7184-4782-BBE5-E0719CEC9F2B}" type="presOf" srcId="{700396DF-0E92-4F75-9E2B-9A7ADB251BEE}" destId="{3366CCDF-C634-47A1-AA20-C065FB02F8B3}" srcOrd="0" destOrd="0" presId="urn:microsoft.com/office/officeart/2005/8/layout/hierarchy4"/>
    <dgm:cxn modelId="{E62AA4EB-7351-4E38-BCBF-4D8D66EAA07B}" type="presOf" srcId="{9D873257-164E-403D-83D0-02C835157ABC}" destId="{CAAFD782-FB7A-4A0E-9029-19F2A6FD5D56}" srcOrd="0" destOrd="0" presId="urn:microsoft.com/office/officeart/2005/8/layout/hierarchy4"/>
    <dgm:cxn modelId="{2D8FBAF1-2376-4573-97BB-D9DEC759233D}" srcId="{788FCCA5-9376-4C07-B851-6C4FC06B249A}" destId="{700396DF-0E92-4F75-9E2B-9A7ADB251BEE}" srcOrd="2" destOrd="0" parTransId="{811CA5A1-0F51-4F61-AC5D-CAC63B3325D8}" sibTransId="{01089BE2-3818-406C-B279-32B9B34B43F7}"/>
    <dgm:cxn modelId="{B6256D1C-9EEE-488C-8F21-456D85BB557F}" type="presParOf" srcId="{2F70524C-0A04-49F1-B253-FC424CB8FC27}" destId="{D6B2E88D-B27A-44D3-9438-D3D50EE3CFF3}" srcOrd="0" destOrd="0" presId="urn:microsoft.com/office/officeart/2005/8/layout/hierarchy4"/>
    <dgm:cxn modelId="{E84B8F9C-5B69-4D6F-ABCE-F5C13EAD8D4F}" type="presParOf" srcId="{D6B2E88D-B27A-44D3-9438-D3D50EE3CFF3}" destId="{A951FA4C-5E54-46CB-B336-1CD4BB5BAC88}" srcOrd="0" destOrd="0" presId="urn:microsoft.com/office/officeart/2005/8/layout/hierarchy4"/>
    <dgm:cxn modelId="{67007E10-D605-4716-A354-A29B22231538}" type="presParOf" srcId="{D6B2E88D-B27A-44D3-9438-D3D50EE3CFF3}" destId="{1AD395DD-9DCA-4A6F-8062-D2767C327955}" srcOrd="1" destOrd="0" presId="urn:microsoft.com/office/officeart/2005/8/layout/hierarchy4"/>
    <dgm:cxn modelId="{312C300C-F078-4D82-9ABB-FEAEAD8C3377}" type="presParOf" srcId="{D6B2E88D-B27A-44D3-9438-D3D50EE3CFF3}" destId="{03F15EA3-3090-4D86-B978-9741C24BEA25}" srcOrd="2" destOrd="0" presId="urn:microsoft.com/office/officeart/2005/8/layout/hierarchy4"/>
    <dgm:cxn modelId="{860777FE-71EE-42C0-9233-E25E9E55A516}" type="presParOf" srcId="{03F15EA3-3090-4D86-B978-9741C24BEA25}" destId="{97DEAD77-1D06-456C-A5C9-12009F164F87}" srcOrd="0" destOrd="0" presId="urn:microsoft.com/office/officeart/2005/8/layout/hierarchy4"/>
    <dgm:cxn modelId="{11028BBA-E822-4CE2-902F-5A6DC1104728}" type="presParOf" srcId="{97DEAD77-1D06-456C-A5C9-12009F164F87}" destId="{2A43C999-BC4B-48A1-8740-0E57432BE4A4}" srcOrd="0" destOrd="0" presId="urn:microsoft.com/office/officeart/2005/8/layout/hierarchy4"/>
    <dgm:cxn modelId="{9346581C-ED74-42BB-8938-1D84F86340B6}" type="presParOf" srcId="{97DEAD77-1D06-456C-A5C9-12009F164F87}" destId="{D21E0B43-440B-4244-B92F-6455D0EDECA9}" srcOrd="1" destOrd="0" presId="urn:microsoft.com/office/officeart/2005/8/layout/hierarchy4"/>
    <dgm:cxn modelId="{EDC5FD33-B417-4811-B6C3-D6AC6A437D0F}" type="presParOf" srcId="{2F70524C-0A04-49F1-B253-FC424CB8FC27}" destId="{83D64A16-3A3D-44BB-823D-41DE8D90EE35}" srcOrd="1" destOrd="0" presId="urn:microsoft.com/office/officeart/2005/8/layout/hierarchy4"/>
    <dgm:cxn modelId="{53AD65BB-162C-419E-8CCF-9B29280B9D38}" type="presParOf" srcId="{2F70524C-0A04-49F1-B253-FC424CB8FC27}" destId="{49CEAFC5-EA96-4C62-B713-DB2BDF1590CE}" srcOrd="2" destOrd="0" presId="urn:microsoft.com/office/officeart/2005/8/layout/hierarchy4"/>
    <dgm:cxn modelId="{0785BE06-E0AA-4D02-A2A6-57056E8B799E}" type="presParOf" srcId="{49CEAFC5-EA96-4C62-B713-DB2BDF1590CE}" destId="{86E9A64C-EAE1-498A-AF74-3C7CD3CF3B8F}" srcOrd="0" destOrd="0" presId="urn:microsoft.com/office/officeart/2005/8/layout/hierarchy4"/>
    <dgm:cxn modelId="{6FB520A2-890B-44B6-8C94-71EDDAB6679B}" type="presParOf" srcId="{49CEAFC5-EA96-4C62-B713-DB2BDF1590CE}" destId="{745A6D4D-0AEE-496E-BD93-19B61C1287AB}" srcOrd="1" destOrd="0" presId="urn:microsoft.com/office/officeart/2005/8/layout/hierarchy4"/>
    <dgm:cxn modelId="{4BDE7E0E-F363-4706-A1B7-1457A1950D59}" type="presParOf" srcId="{49CEAFC5-EA96-4C62-B713-DB2BDF1590CE}" destId="{85A274B8-C29F-4007-87BC-01B0265E894D}" srcOrd="2" destOrd="0" presId="urn:microsoft.com/office/officeart/2005/8/layout/hierarchy4"/>
    <dgm:cxn modelId="{EA124F46-E7C2-4F11-9CEB-1F553E577475}" type="presParOf" srcId="{85A274B8-C29F-4007-87BC-01B0265E894D}" destId="{E48BCE5F-521D-482A-A919-1C7FBD395F27}" srcOrd="0" destOrd="0" presId="urn:microsoft.com/office/officeart/2005/8/layout/hierarchy4"/>
    <dgm:cxn modelId="{5F40830C-038E-4E43-BB13-B01793DE72DD}" type="presParOf" srcId="{E48BCE5F-521D-482A-A919-1C7FBD395F27}" destId="{CAAFD782-FB7A-4A0E-9029-19F2A6FD5D56}" srcOrd="0" destOrd="0" presId="urn:microsoft.com/office/officeart/2005/8/layout/hierarchy4"/>
    <dgm:cxn modelId="{7EE54D5B-0827-47C0-8B5A-B98AB9AD5CEC}" type="presParOf" srcId="{E48BCE5F-521D-482A-A919-1C7FBD395F27}" destId="{B30A03FF-5FFC-40ED-B911-A637AB952190}" srcOrd="1" destOrd="0" presId="urn:microsoft.com/office/officeart/2005/8/layout/hierarchy4"/>
    <dgm:cxn modelId="{E35C6EA2-17C9-4D77-8628-5F28039DE57A}" type="presParOf" srcId="{2F70524C-0A04-49F1-B253-FC424CB8FC27}" destId="{2CB4E0D3-4299-41A9-90CC-74B6FF43A88A}" srcOrd="3" destOrd="0" presId="urn:microsoft.com/office/officeart/2005/8/layout/hierarchy4"/>
    <dgm:cxn modelId="{13AD9F98-B776-46AE-8B59-B489366D566E}" type="presParOf" srcId="{2F70524C-0A04-49F1-B253-FC424CB8FC27}" destId="{E8DC4704-2AAE-41DF-88E1-2EC3AD780EA0}" srcOrd="4" destOrd="0" presId="urn:microsoft.com/office/officeart/2005/8/layout/hierarchy4"/>
    <dgm:cxn modelId="{8F3321FD-9DD9-4A14-9069-2EDE9C119808}" type="presParOf" srcId="{E8DC4704-2AAE-41DF-88E1-2EC3AD780EA0}" destId="{3366CCDF-C634-47A1-AA20-C065FB02F8B3}" srcOrd="0" destOrd="0" presId="urn:microsoft.com/office/officeart/2005/8/layout/hierarchy4"/>
    <dgm:cxn modelId="{5DF3CE95-C699-47F4-AD9B-1F5233856F55}" type="presParOf" srcId="{E8DC4704-2AAE-41DF-88E1-2EC3AD780EA0}" destId="{0E2FE545-0080-4DA2-B541-64FF9E95CC10}" srcOrd="1" destOrd="0" presId="urn:microsoft.com/office/officeart/2005/8/layout/hierarchy4"/>
    <dgm:cxn modelId="{C3EDD3B7-B1ED-48F6-B6EE-6A9E38937E14}" type="presParOf" srcId="{E8DC4704-2AAE-41DF-88E1-2EC3AD780EA0}" destId="{19D26597-668E-44DF-B656-5643F20B2485}" srcOrd="2" destOrd="0" presId="urn:microsoft.com/office/officeart/2005/8/layout/hierarchy4"/>
    <dgm:cxn modelId="{F6DD3E67-B2FF-43B7-8555-B7D344AE1DBF}" type="presParOf" srcId="{19D26597-668E-44DF-B656-5643F20B2485}" destId="{56AF7650-0D4C-4451-BB59-F41C26B2DF4C}" srcOrd="0" destOrd="0" presId="urn:microsoft.com/office/officeart/2005/8/layout/hierarchy4"/>
    <dgm:cxn modelId="{9ECDBF22-CF9D-46D4-A8E9-05E81B66A20B}" type="presParOf" srcId="{56AF7650-0D4C-4451-BB59-F41C26B2DF4C}" destId="{90246EB4-6FEA-455F-B760-2BBCE44502F2}" srcOrd="0" destOrd="0" presId="urn:microsoft.com/office/officeart/2005/8/layout/hierarchy4"/>
    <dgm:cxn modelId="{BB99F5EF-1531-4692-8A1E-AD5437703129}" type="presParOf" srcId="{56AF7650-0D4C-4451-BB59-F41C26B2DF4C}" destId="{4E4274DA-2E91-4D41-AED8-66DBCA0FA0D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AD23B128-1DDC-4F59-BB01-FEDCCAFB62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A3F5D0-0BF9-4331-B822-0ECC3481667C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4000" dirty="0"/>
            <a:t>How do we incorporate the cultural traditions of people  in the correctional system as we develop trauma-informed approaches?</a:t>
          </a:r>
        </a:p>
      </dgm:t>
    </dgm:pt>
    <dgm:pt modelId="{4E7CD604-CAB0-48D6-9F10-7D1B95E08058}" type="parTrans" cxnId="{A5E5A378-0980-4CCF-AA06-67CD8A6443ED}">
      <dgm:prSet/>
      <dgm:spPr/>
      <dgm:t>
        <a:bodyPr/>
        <a:lstStyle/>
        <a:p>
          <a:endParaRPr lang="en-US"/>
        </a:p>
      </dgm:t>
    </dgm:pt>
    <dgm:pt modelId="{DCD99E18-82C4-496F-B6B3-6B8F14109E50}" type="sibTrans" cxnId="{A5E5A378-0980-4CCF-AA06-67CD8A6443ED}">
      <dgm:prSet/>
      <dgm:spPr/>
      <dgm:t>
        <a:bodyPr/>
        <a:lstStyle/>
        <a:p>
          <a:endParaRPr lang="en-US"/>
        </a:p>
      </dgm:t>
    </dgm:pt>
    <dgm:pt modelId="{F037B1D0-B856-4C09-8AF9-0A8FEBD6E64E}" type="pres">
      <dgm:prSet presAssocID="{AD23B128-1DDC-4F59-BB01-FEDCCAFB62FB}" presName="linear" presStyleCnt="0">
        <dgm:presLayoutVars>
          <dgm:animLvl val="lvl"/>
          <dgm:resizeHandles val="exact"/>
        </dgm:presLayoutVars>
      </dgm:prSet>
      <dgm:spPr/>
    </dgm:pt>
    <dgm:pt modelId="{0329FE94-D943-4DD8-A523-AEA4B4715015}" type="pres">
      <dgm:prSet presAssocID="{3CA3F5D0-0BF9-4331-B822-0ECC3481667C}" presName="parentText" presStyleLbl="node1" presStyleIdx="0" presStyleCnt="1" custLinFactNeighborX="-81" custLinFactNeighborY="-3508">
        <dgm:presLayoutVars>
          <dgm:chMax val="0"/>
          <dgm:bulletEnabled val="1"/>
        </dgm:presLayoutVars>
      </dgm:prSet>
      <dgm:spPr/>
    </dgm:pt>
  </dgm:ptLst>
  <dgm:cxnLst>
    <dgm:cxn modelId="{65D84326-1F6C-4D33-983C-E16306D9B9D8}" type="presOf" srcId="{3CA3F5D0-0BF9-4331-B822-0ECC3481667C}" destId="{0329FE94-D943-4DD8-A523-AEA4B4715015}" srcOrd="0" destOrd="0" presId="urn:microsoft.com/office/officeart/2005/8/layout/vList2"/>
    <dgm:cxn modelId="{3B3FFF4E-2C0B-4DBB-85B6-2836C655B151}" type="presOf" srcId="{AD23B128-1DDC-4F59-BB01-FEDCCAFB62FB}" destId="{F037B1D0-B856-4C09-8AF9-0A8FEBD6E64E}" srcOrd="0" destOrd="0" presId="urn:microsoft.com/office/officeart/2005/8/layout/vList2"/>
    <dgm:cxn modelId="{A5E5A378-0980-4CCF-AA06-67CD8A6443ED}" srcId="{AD23B128-1DDC-4F59-BB01-FEDCCAFB62FB}" destId="{3CA3F5D0-0BF9-4331-B822-0ECC3481667C}" srcOrd="0" destOrd="0" parTransId="{4E7CD604-CAB0-48D6-9F10-7D1B95E08058}" sibTransId="{DCD99E18-82C4-496F-B6B3-6B8F14109E50}"/>
    <dgm:cxn modelId="{331D53EA-13A7-468D-B536-2A690B644E5C}" type="presParOf" srcId="{F037B1D0-B856-4C09-8AF9-0A8FEBD6E64E}" destId="{0329FE94-D943-4DD8-A523-AEA4B47150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2504FB5D-4EA1-4BC4-9C95-C3F7FC39E6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1C1EAE-6DE1-46D2-926A-F0EA3F755C4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What one thing are you able and willing to do to create an environment where healing is possible for RSAT participants?</a:t>
          </a:r>
        </a:p>
      </dgm:t>
    </dgm:pt>
    <dgm:pt modelId="{EC1E5242-8CB8-4D2E-92ED-A0077519394A}" type="parTrans" cxnId="{EF75E184-602E-4B54-801F-2F02DE87B4B1}">
      <dgm:prSet/>
      <dgm:spPr/>
      <dgm:t>
        <a:bodyPr/>
        <a:lstStyle/>
        <a:p>
          <a:endParaRPr lang="en-US"/>
        </a:p>
      </dgm:t>
    </dgm:pt>
    <dgm:pt modelId="{99F2C903-8A15-47FA-885B-98914220A438}" type="sibTrans" cxnId="{EF75E184-602E-4B54-801F-2F02DE87B4B1}">
      <dgm:prSet/>
      <dgm:spPr/>
      <dgm:t>
        <a:bodyPr/>
        <a:lstStyle/>
        <a:p>
          <a:endParaRPr lang="en-US"/>
        </a:p>
      </dgm:t>
    </dgm:pt>
    <dgm:pt modelId="{DA0A3E8C-72AF-4516-AD68-08FA3BD0A253}" type="pres">
      <dgm:prSet presAssocID="{2504FB5D-4EA1-4BC4-9C95-C3F7FC39E62C}" presName="CompostProcess" presStyleCnt="0">
        <dgm:presLayoutVars>
          <dgm:dir/>
          <dgm:resizeHandles val="exact"/>
        </dgm:presLayoutVars>
      </dgm:prSet>
      <dgm:spPr/>
    </dgm:pt>
    <dgm:pt modelId="{3C75575C-4CE8-4885-9994-8B9D34AA247C}" type="pres">
      <dgm:prSet presAssocID="{2504FB5D-4EA1-4BC4-9C95-C3F7FC39E62C}" presName="arrow" presStyleLbl="bgShp" presStyleIdx="0" presStyleCnt="1" custLinFactNeighborX="5556"/>
      <dgm:spPr/>
    </dgm:pt>
    <dgm:pt modelId="{E62E9E5A-509C-4E95-A9F2-56E8B4782B5D}" type="pres">
      <dgm:prSet presAssocID="{2504FB5D-4EA1-4BC4-9C95-C3F7FC39E62C}" presName="linearProcess" presStyleCnt="0"/>
      <dgm:spPr/>
    </dgm:pt>
    <dgm:pt modelId="{67B74D01-C3FF-4A61-AF03-446E5B1C61FC}" type="pres">
      <dgm:prSet presAssocID="{4C1C1EAE-6DE1-46D2-926A-F0EA3F755C44}" presName="textNode" presStyleLbl="node1" presStyleIdx="0" presStyleCnt="1" custScaleY="240705" custLinFactNeighborX="34475" custLinFactNeighborY="-80410">
        <dgm:presLayoutVars>
          <dgm:bulletEnabled val="1"/>
        </dgm:presLayoutVars>
      </dgm:prSet>
      <dgm:spPr/>
    </dgm:pt>
  </dgm:ptLst>
  <dgm:cxnLst>
    <dgm:cxn modelId="{4D452780-B550-47BD-9AE2-9835F5044091}" type="presOf" srcId="{2504FB5D-4EA1-4BC4-9C95-C3F7FC39E62C}" destId="{DA0A3E8C-72AF-4516-AD68-08FA3BD0A253}" srcOrd="0" destOrd="0" presId="urn:microsoft.com/office/officeart/2005/8/layout/hProcess9"/>
    <dgm:cxn modelId="{EF75E184-602E-4B54-801F-2F02DE87B4B1}" srcId="{2504FB5D-4EA1-4BC4-9C95-C3F7FC39E62C}" destId="{4C1C1EAE-6DE1-46D2-926A-F0EA3F755C44}" srcOrd="0" destOrd="0" parTransId="{EC1E5242-8CB8-4D2E-92ED-A0077519394A}" sibTransId="{99F2C903-8A15-47FA-885B-98914220A438}"/>
    <dgm:cxn modelId="{16D364D6-6C52-4967-B732-74012D0A6D00}" type="presOf" srcId="{4C1C1EAE-6DE1-46D2-926A-F0EA3F755C44}" destId="{67B74D01-C3FF-4A61-AF03-446E5B1C61FC}" srcOrd="0" destOrd="0" presId="urn:microsoft.com/office/officeart/2005/8/layout/hProcess9"/>
    <dgm:cxn modelId="{3EF0331E-D98F-487E-A68E-E711D63FF253}" type="presParOf" srcId="{DA0A3E8C-72AF-4516-AD68-08FA3BD0A253}" destId="{3C75575C-4CE8-4885-9994-8B9D34AA247C}" srcOrd="0" destOrd="0" presId="urn:microsoft.com/office/officeart/2005/8/layout/hProcess9"/>
    <dgm:cxn modelId="{FC357EF3-FE17-491D-A14F-DE39A50CF8BF}" type="presParOf" srcId="{DA0A3E8C-72AF-4516-AD68-08FA3BD0A253}" destId="{E62E9E5A-509C-4E95-A9F2-56E8B4782B5D}" srcOrd="1" destOrd="0" presId="urn:microsoft.com/office/officeart/2005/8/layout/hProcess9"/>
    <dgm:cxn modelId="{E4E80531-60FF-43F3-B862-DBB60BA86426}" type="presParOf" srcId="{E62E9E5A-509C-4E95-A9F2-56E8B4782B5D}" destId="{67B74D01-C3FF-4A61-AF03-446E5B1C61FC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1A4E7B-CDFA-4075-8589-4C63AA40769F}" type="doc">
      <dgm:prSet loTypeId="urn:microsoft.com/office/officeart/2005/8/layout/h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C613D7-6DF1-48B5-A677-66A6E5E7F732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</a:rPr>
            <a:t>Abuse</a:t>
          </a:r>
          <a:endParaRPr lang="en-US" sz="2400" dirty="0">
            <a:solidFill>
              <a:schemeClr val="tx1"/>
            </a:solidFill>
          </a:endParaRPr>
        </a:p>
      </dgm:t>
    </dgm:pt>
    <dgm:pt modelId="{DF7544F8-9B07-45FF-AD5A-3BEFF8835C61}" type="parTrans" cxnId="{D550E79C-16FB-4EED-A2FF-C36BBDE07FC7}">
      <dgm:prSet/>
      <dgm:spPr/>
      <dgm:t>
        <a:bodyPr/>
        <a:lstStyle/>
        <a:p>
          <a:endParaRPr lang="en-US"/>
        </a:p>
      </dgm:t>
    </dgm:pt>
    <dgm:pt modelId="{8AC466DD-2DC4-45AE-8EB2-A65A0E1EFD7D}" type="sibTrans" cxnId="{D550E79C-16FB-4EED-A2FF-C36BBDE07FC7}">
      <dgm:prSet/>
      <dgm:spPr/>
      <dgm:t>
        <a:bodyPr/>
        <a:lstStyle/>
        <a:p>
          <a:endParaRPr lang="en-US"/>
        </a:p>
      </dgm:t>
    </dgm:pt>
    <dgm:pt modelId="{6DFA738A-AC88-454A-90C0-85115457942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Emotional</a:t>
          </a:r>
        </a:p>
      </dgm:t>
    </dgm:pt>
    <dgm:pt modelId="{AF6CCE68-1AFF-47A8-903D-8B6735C8B482}" type="parTrans" cxnId="{36BE7D34-24D6-41FE-B44A-4AC64A53A38D}">
      <dgm:prSet/>
      <dgm:spPr/>
      <dgm:t>
        <a:bodyPr/>
        <a:lstStyle/>
        <a:p>
          <a:endParaRPr lang="en-US"/>
        </a:p>
      </dgm:t>
    </dgm:pt>
    <dgm:pt modelId="{DBDF509F-18FE-437A-B055-2420DB8645CA}" type="sibTrans" cxnId="{36BE7D34-24D6-41FE-B44A-4AC64A53A38D}">
      <dgm:prSet/>
      <dgm:spPr/>
      <dgm:t>
        <a:bodyPr/>
        <a:lstStyle/>
        <a:p>
          <a:endParaRPr lang="en-US"/>
        </a:p>
      </dgm:t>
    </dgm:pt>
    <dgm:pt modelId="{5BA1594C-4C53-452A-9676-8D524C120EA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Sexual</a:t>
          </a:r>
        </a:p>
      </dgm:t>
    </dgm:pt>
    <dgm:pt modelId="{5E345AD1-7FA9-442A-A818-4891573E2343}" type="parTrans" cxnId="{3220FEC9-6B50-4E26-A7CE-0334DF7446D7}">
      <dgm:prSet/>
      <dgm:spPr/>
      <dgm:t>
        <a:bodyPr/>
        <a:lstStyle/>
        <a:p>
          <a:endParaRPr lang="en-US"/>
        </a:p>
      </dgm:t>
    </dgm:pt>
    <dgm:pt modelId="{896FDC35-7BFF-4AF5-98AD-1C6DDB70D5C2}" type="sibTrans" cxnId="{3220FEC9-6B50-4E26-A7CE-0334DF7446D7}">
      <dgm:prSet/>
      <dgm:spPr/>
      <dgm:t>
        <a:bodyPr/>
        <a:lstStyle/>
        <a:p>
          <a:endParaRPr lang="en-US"/>
        </a:p>
      </dgm:t>
    </dgm:pt>
    <dgm:pt modelId="{DB59DA45-3543-4D76-BE2B-837B2AE77827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Physical</a:t>
          </a:r>
        </a:p>
      </dgm:t>
    </dgm:pt>
    <dgm:pt modelId="{1FF33A2A-35AF-48EA-A34D-0AFEDC8F9285}" type="parTrans" cxnId="{DD43AC77-A1B2-4E79-B4CE-1E3C0E167AEE}">
      <dgm:prSet/>
      <dgm:spPr/>
      <dgm:t>
        <a:bodyPr/>
        <a:lstStyle/>
        <a:p>
          <a:endParaRPr lang="en-US"/>
        </a:p>
      </dgm:t>
    </dgm:pt>
    <dgm:pt modelId="{A8D9C113-821C-40EF-9F61-FA5DAB268337}" type="sibTrans" cxnId="{DD43AC77-A1B2-4E79-B4CE-1E3C0E167AEE}">
      <dgm:prSet/>
      <dgm:spPr/>
      <dgm:t>
        <a:bodyPr/>
        <a:lstStyle/>
        <a:p>
          <a:endParaRPr lang="en-US"/>
        </a:p>
      </dgm:t>
    </dgm:pt>
    <dgm:pt modelId="{568BA9EB-03DC-4E51-A213-01EC0F91C06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Domestic violence</a:t>
          </a:r>
        </a:p>
      </dgm:t>
    </dgm:pt>
    <dgm:pt modelId="{2F4E12C6-C275-4D23-92D3-69DA8CE5E654}" type="parTrans" cxnId="{73C6EC85-071C-4EC9-95C6-C5D6C9C3529D}">
      <dgm:prSet/>
      <dgm:spPr/>
      <dgm:t>
        <a:bodyPr/>
        <a:lstStyle/>
        <a:p>
          <a:endParaRPr lang="en-US"/>
        </a:p>
      </dgm:t>
    </dgm:pt>
    <dgm:pt modelId="{5E1219ED-559B-4850-AB90-437E2B182E0D}" type="sibTrans" cxnId="{73C6EC85-071C-4EC9-95C6-C5D6C9C3529D}">
      <dgm:prSet/>
      <dgm:spPr/>
      <dgm:t>
        <a:bodyPr/>
        <a:lstStyle/>
        <a:p>
          <a:endParaRPr lang="en-US"/>
        </a:p>
      </dgm:t>
    </dgm:pt>
    <dgm:pt modelId="{CFCE9D17-4647-4D81-A73D-64FD6C520F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Witnessing violence</a:t>
          </a:r>
        </a:p>
      </dgm:t>
    </dgm:pt>
    <dgm:pt modelId="{C4BB2EC7-6B6C-4177-9F5A-D8DEEA72FA5D}" type="parTrans" cxnId="{CDFA95DE-EA8B-4894-B31F-0CA71297F8CD}">
      <dgm:prSet/>
      <dgm:spPr/>
      <dgm:t>
        <a:bodyPr/>
        <a:lstStyle/>
        <a:p>
          <a:endParaRPr lang="en-US"/>
        </a:p>
      </dgm:t>
    </dgm:pt>
    <dgm:pt modelId="{DF4D49DD-DE65-4CAD-9D3E-BB52BBB1A45C}" type="sibTrans" cxnId="{CDFA95DE-EA8B-4894-B31F-0CA71297F8CD}">
      <dgm:prSet/>
      <dgm:spPr/>
      <dgm:t>
        <a:bodyPr/>
        <a:lstStyle/>
        <a:p>
          <a:endParaRPr lang="en-US"/>
        </a:p>
      </dgm:t>
    </dgm:pt>
    <dgm:pt modelId="{10568519-D214-4984-9577-7122F599D9E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Bullying</a:t>
          </a:r>
        </a:p>
      </dgm:t>
    </dgm:pt>
    <dgm:pt modelId="{66CCB2F6-4465-4044-B178-B0463097E937}" type="parTrans" cxnId="{786AB431-D39B-49ED-BE0C-E6935AEBB1C7}">
      <dgm:prSet/>
      <dgm:spPr/>
      <dgm:t>
        <a:bodyPr/>
        <a:lstStyle/>
        <a:p>
          <a:endParaRPr lang="en-US"/>
        </a:p>
      </dgm:t>
    </dgm:pt>
    <dgm:pt modelId="{0DB85DEB-5E80-4D85-9DA6-B945DA3FB9F1}" type="sibTrans" cxnId="{786AB431-D39B-49ED-BE0C-E6935AEBB1C7}">
      <dgm:prSet/>
      <dgm:spPr/>
      <dgm:t>
        <a:bodyPr/>
        <a:lstStyle/>
        <a:p>
          <a:endParaRPr lang="en-US"/>
        </a:p>
      </dgm:t>
    </dgm:pt>
    <dgm:pt modelId="{B4CE10F6-CF37-4AD7-9FA4-BFCAF3262A1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Institutional</a:t>
          </a:r>
        </a:p>
      </dgm:t>
    </dgm:pt>
    <dgm:pt modelId="{E270567A-8620-4265-A086-CB7269BB8D3F}" type="parTrans" cxnId="{604C0977-5203-4B7A-B261-38773A2E9782}">
      <dgm:prSet/>
      <dgm:spPr/>
      <dgm:t>
        <a:bodyPr/>
        <a:lstStyle/>
        <a:p>
          <a:endParaRPr lang="en-US"/>
        </a:p>
      </dgm:t>
    </dgm:pt>
    <dgm:pt modelId="{063BF3DF-B05D-4E68-9F4E-46F885C9AD94}" type="sibTrans" cxnId="{604C0977-5203-4B7A-B261-38773A2E9782}">
      <dgm:prSet/>
      <dgm:spPr/>
      <dgm:t>
        <a:bodyPr/>
        <a:lstStyle/>
        <a:p>
          <a:endParaRPr lang="en-US"/>
        </a:p>
      </dgm:t>
    </dgm:pt>
    <dgm:pt modelId="{23EF921D-2F61-4E78-B990-082B58A80F43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</a:rPr>
            <a:t>Loss</a:t>
          </a:r>
          <a:endParaRPr lang="en-US" sz="2400" dirty="0">
            <a:solidFill>
              <a:schemeClr val="tx1"/>
            </a:solidFill>
          </a:endParaRPr>
        </a:p>
      </dgm:t>
    </dgm:pt>
    <dgm:pt modelId="{895FD553-C6A4-4290-858B-7B1E14031DD9}" type="parTrans" cxnId="{6426E35C-28A4-4C4F-8268-A7767546E78D}">
      <dgm:prSet/>
      <dgm:spPr/>
      <dgm:t>
        <a:bodyPr/>
        <a:lstStyle/>
        <a:p>
          <a:endParaRPr lang="en-US"/>
        </a:p>
      </dgm:t>
    </dgm:pt>
    <dgm:pt modelId="{43B86751-6570-4ED4-A4FF-A3C08A872177}" type="sibTrans" cxnId="{6426E35C-28A4-4C4F-8268-A7767546E78D}">
      <dgm:prSet/>
      <dgm:spPr/>
      <dgm:t>
        <a:bodyPr/>
        <a:lstStyle/>
        <a:p>
          <a:endParaRPr lang="en-US"/>
        </a:p>
      </dgm:t>
    </dgm:pt>
    <dgm:pt modelId="{7B960248-E62C-490B-B125-4D10BEF2A537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Death</a:t>
          </a:r>
        </a:p>
      </dgm:t>
    </dgm:pt>
    <dgm:pt modelId="{11425CAF-61A4-42A6-95CB-2361D5A31D8C}" type="parTrans" cxnId="{A9EA43B0-D62A-4028-A9F8-CDD43EB1A393}">
      <dgm:prSet/>
      <dgm:spPr/>
      <dgm:t>
        <a:bodyPr/>
        <a:lstStyle/>
        <a:p>
          <a:endParaRPr lang="en-US"/>
        </a:p>
      </dgm:t>
    </dgm:pt>
    <dgm:pt modelId="{3A9F6DA2-400B-4AFA-9090-52835B01B596}" type="sibTrans" cxnId="{A9EA43B0-D62A-4028-A9F8-CDD43EB1A393}">
      <dgm:prSet/>
      <dgm:spPr/>
      <dgm:t>
        <a:bodyPr/>
        <a:lstStyle/>
        <a:p>
          <a:endParaRPr lang="en-US"/>
        </a:p>
      </dgm:t>
    </dgm:pt>
    <dgm:pt modelId="{DE42A9AA-0586-4FBD-A2AE-83D6BA09336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Abandonment</a:t>
          </a:r>
        </a:p>
      </dgm:t>
    </dgm:pt>
    <dgm:pt modelId="{4407766E-41D4-4B3E-BBE5-E53E3C30DF51}" type="parTrans" cxnId="{CDD01B4F-908E-4BD1-8960-2B71F1021E7D}">
      <dgm:prSet/>
      <dgm:spPr/>
      <dgm:t>
        <a:bodyPr/>
        <a:lstStyle/>
        <a:p>
          <a:endParaRPr lang="en-US"/>
        </a:p>
      </dgm:t>
    </dgm:pt>
    <dgm:pt modelId="{EA8EC22B-ACB6-402B-ABE1-A65B943CBD62}" type="sibTrans" cxnId="{CDD01B4F-908E-4BD1-8960-2B71F1021E7D}">
      <dgm:prSet/>
      <dgm:spPr/>
      <dgm:t>
        <a:bodyPr/>
        <a:lstStyle/>
        <a:p>
          <a:endParaRPr lang="en-US"/>
        </a:p>
      </dgm:t>
    </dgm:pt>
    <dgm:pt modelId="{7F7EB92C-932B-4F73-AA15-D6A9462E459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Neglect</a:t>
          </a:r>
        </a:p>
      </dgm:t>
    </dgm:pt>
    <dgm:pt modelId="{47FDB1A0-6C9C-410E-AB96-D54E74DBFC8E}" type="parTrans" cxnId="{D82A5D7C-F647-4E90-A770-2CFFE3B0C8E0}">
      <dgm:prSet/>
      <dgm:spPr/>
      <dgm:t>
        <a:bodyPr/>
        <a:lstStyle/>
        <a:p>
          <a:endParaRPr lang="en-US"/>
        </a:p>
      </dgm:t>
    </dgm:pt>
    <dgm:pt modelId="{166A485E-0B3B-42AC-B9EC-0AE0CE7B97D8}" type="sibTrans" cxnId="{D82A5D7C-F647-4E90-A770-2CFFE3B0C8E0}">
      <dgm:prSet/>
      <dgm:spPr/>
      <dgm:t>
        <a:bodyPr/>
        <a:lstStyle/>
        <a:p>
          <a:endParaRPr lang="en-US"/>
        </a:p>
      </dgm:t>
    </dgm:pt>
    <dgm:pt modelId="{66AE2319-E895-48F3-A6D2-AA501AA12DE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Separation</a:t>
          </a:r>
        </a:p>
      </dgm:t>
    </dgm:pt>
    <dgm:pt modelId="{2474F39C-9A4F-498B-992B-51FCEB491A42}" type="parTrans" cxnId="{8AB1CE0E-DE4D-4EC1-A8EA-20E9D2345EAF}">
      <dgm:prSet/>
      <dgm:spPr/>
      <dgm:t>
        <a:bodyPr/>
        <a:lstStyle/>
        <a:p>
          <a:endParaRPr lang="en-US"/>
        </a:p>
      </dgm:t>
    </dgm:pt>
    <dgm:pt modelId="{AA072A3F-1648-419A-B87A-0817BF5EEFF0}" type="sibTrans" cxnId="{8AB1CE0E-DE4D-4EC1-A8EA-20E9D2345EAF}">
      <dgm:prSet/>
      <dgm:spPr/>
      <dgm:t>
        <a:bodyPr/>
        <a:lstStyle/>
        <a:p>
          <a:endParaRPr lang="en-US"/>
        </a:p>
      </dgm:t>
    </dgm:pt>
    <dgm:pt modelId="{485A222D-D74E-49E2-A8A3-20B1156407C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Natural disaster</a:t>
          </a:r>
        </a:p>
      </dgm:t>
    </dgm:pt>
    <dgm:pt modelId="{FC2DF660-7F47-4F72-9A12-A00247A6AEA0}" type="parTrans" cxnId="{4F92CBE2-A38E-4B33-9DCD-79FA678B7E69}">
      <dgm:prSet/>
      <dgm:spPr/>
      <dgm:t>
        <a:bodyPr/>
        <a:lstStyle/>
        <a:p>
          <a:endParaRPr lang="en-US"/>
        </a:p>
      </dgm:t>
    </dgm:pt>
    <dgm:pt modelId="{0615CEA7-6EB6-4BD4-B9EA-02F7C918309E}" type="sibTrans" cxnId="{4F92CBE2-A38E-4B33-9DCD-79FA678B7E69}">
      <dgm:prSet/>
      <dgm:spPr/>
      <dgm:t>
        <a:bodyPr/>
        <a:lstStyle/>
        <a:p>
          <a:endParaRPr lang="en-US"/>
        </a:p>
      </dgm:t>
    </dgm:pt>
    <dgm:pt modelId="{19926DD4-1714-47EC-9378-4843A70ABEC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Accidents</a:t>
          </a:r>
        </a:p>
      </dgm:t>
    </dgm:pt>
    <dgm:pt modelId="{A23F0F83-4BAC-46D4-A492-0050AC26F109}" type="parTrans" cxnId="{DCE8B515-B2FA-4EDA-A943-0F7B0917CA56}">
      <dgm:prSet/>
      <dgm:spPr/>
      <dgm:t>
        <a:bodyPr/>
        <a:lstStyle/>
        <a:p>
          <a:endParaRPr lang="en-US"/>
        </a:p>
      </dgm:t>
    </dgm:pt>
    <dgm:pt modelId="{3EBAB7C9-78A1-46B9-80D1-9CDD354E9D90}" type="sibTrans" cxnId="{DCE8B515-B2FA-4EDA-A943-0F7B0917CA56}">
      <dgm:prSet/>
      <dgm:spPr/>
      <dgm:t>
        <a:bodyPr/>
        <a:lstStyle/>
        <a:p>
          <a:endParaRPr lang="en-US"/>
        </a:p>
      </dgm:t>
    </dgm:pt>
    <dgm:pt modelId="{CF0C45C5-DA24-4A22-9B01-FBB96C44D34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Terrorism</a:t>
          </a:r>
        </a:p>
      </dgm:t>
    </dgm:pt>
    <dgm:pt modelId="{3AD1F387-7B2F-4A00-8E6C-D5AA831705CF}" type="parTrans" cxnId="{447AA623-3987-45AB-A63A-0D10DD9545D2}">
      <dgm:prSet/>
      <dgm:spPr/>
      <dgm:t>
        <a:bodyPr/>
        <a:lstStyle/>
        <a:p>
          <a:endParaRPr lang="en-US"/>
        </a:p>
      </dgm:t>
    </dgm:pt>
    <dgm:pt modelId="{C6059A4C-9E1A-4B25-BEEF-B2002AA31E80}" type="sibTrans" cxnId="{447AA623-3987-45AB-A63A-0D10DD9545D2}">
      <dgm:prSet/>
      <dgm:spPr/>
      <dgm:t>
        <a:bodyPr/>
        <a:lstStyle/>
        <a:p>
          <a:endParaRPr lang="en-US"/>
        </a:p>
      </dgm:t>
    </dgm:pt>
    <dgm:pt modelId="{09523DFB-12E5-44C8-BB0E-E653DFE0C33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War</a:t>
          </a:r>
        </a:p>
      </dgm:t>
    </dgm:pt>
    <dgm:pt modelId="{0CDF40AE-5BB6-4649-80D9-6C43AA7DA3DE}" type="parTrans" cxnId="{41CCCE47-D4DE-4661-819F-D25746E04D37}">
      <dgm:prSet/>
      <dgm:spPr/>
      <dgm:t>
        <a:bodyPr/>
        <a:lstStyle/>
        <a:p>
          <a:endParaRPr lang="en-US"/>
        </a:p>
      </dgm:t>
    </dgm:pt>
    <dgm:pt modelId="{11D46014-ED88-4344-86C0-DB47BA32448A}" type="sibTrans" cxnId="{41CCCE47-D4DE-4661-819F-D25746E04D37}">
      <dgm:prSet/>
      <dgm:spPr/>
      <dgm:t>
        <a:bodyPr/>
        <a:lstStyle/>
        <a:p>
          <a:endParaRPr lang="en-US"/>
        </a:p>
      </dgm:t>
    </dgm:pt>
    <dgm:pt modelId="{741069FB-FF47-47E8-8D81-DD362FD854B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</a:rPr>
            <a:t>Chronic Stressors</a:t>
          </a:r>
          <a:endParaRPr lang="en-US" sz="2000" dirty="0">
            <a:solidFill>
              <a:schemeClr val="tx1"/>
            </a:solidFill>
          </a:endParaRPr>
        </a:p>
      </dgm:t>
    </dgm:pt>
    <dgm:pt modelId="{53E4F38D-B74B-4832-93D8-BDCA785ABDD9}" type="parTrans" cxnId="{97D914A2-E853-4313-AA01-25B4B57032BF}">
      <dgm:prSet/>
      <dgm:spPr/>
      <dgm:t>
        <a:bodyPr/>
        <a:lstStyle/>
        <a:p>
          <a:endParaRPr lang="en-US"/>
        </a:p>
      </dgm:t>
    </dgm:pt>
    <dgm:pt modelId="{C60A4D39-6666-4AF8-A5EE-8D7CC606E6E4}" type="sibTrans" cxnId="{97D914A2-E853-4313-AA01-25B4B57032BF}">
      <dgm:prSet/>
      <dgm:spPr/>
      <dgm:t>
        <a:bodyPr/>
        <a:lstStyle/>
        <a:p>
          <a:endParaRPr lang="en-US"/>
        </a:p>
      </dgm:t>
    </dgm:pt>
    <dgm:pt modelId="{AA551538-FCE5-461C-AADF-B674725FF417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Poverty</a:t>
          </a:r>
        </a:p>
      </dgm:t>
    </dgm:pt>
    <dgm:pt modelId="{617FEBDF-07B7-4350-B310-CA32A4874558}" type="parTrans" cxnId="{A732A7F3-155A-46F4-9CF3-A884BBE65F94}">
      <dgm:prSet/>
      <dgm:spPr/>
      <dgm:t>
        <a:bodyPr/>
        <a:lstStyle/>
        <a:p>
          <a:endParaRPr lang="en-US"/>
        </a:p>
      </dgm:t>
    </dgm:pt>
    <dgm:pt modelId="{165849BA-6B73-49C1-88ED-76B5B91E54E4}" type="sibTrans" cxnId="{A732A7F3-155A-46F4-9CF3-A884BBE65F94}">
      <dgm:prSet/>
      <dgm:spPr/>
      <dgm:t>
        <a:bodyPr/>
        <a:lstStyle/>
        <a:p>
          <a:endParaRPr lang="en-US"/>
        </a:p>
      </dgm:t>
    </dgm:pt>
    <dgm:pt modelId="{9306E318-6714-44B3-ACD5-83B485E0F1C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Racism</a:t>
          </a:r>
        </a:p>
      </dgm:t>
    </dgm:pt>
    <dgm:pt modelId="{E46443AE-FABE-4E4F-89F8-39CFB0338CB4}" type="parTrans" cxnId="{D731D9F8-9C71-4261-8255-0BC8F4B3E81B}">
      <dgm:prSet/>
      <dgm:spPr/>
      <dgm:t>
        <a:bodyPr/>
        <a:lstStyle/>
        <a:p>
          <a:endParaRPr lang="en-US"/>
        </a:p>
      </dgm:t>
    </dgm:pt>
    <dgm:pt modelId="{44AE417C-D84E-47A7-B420-D140E135E465}" type="sibTrans" cxnId="{D731D9F8-9C71-4261-8255-0BC8F4B3E81B}">
      <dgm:prSet/>
      <dgm:spPr/>
      <dgm:t>
        <a:bodyPr/>
        <a:lstStyle/>
        <a:p>
          <a:endParaRPr lang="en-US"/>
        </a:p>
      </dgm:t>
    </dgm:pt>
    <dgm:pt modelId="{A94B10C3-DF32-4A4D-A267-A5AEBCF7A1C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Community trauma</a:t>
          </a:r>
        </a:p>
      </dgm:t>
    </dgm:pt>
    <dgm:pt modelId="{D556097A-2DD3-4E56-98B6-51A978DA2FE2}" type="parTrans" cxnId="{48D42E72-0D29-403A-9654-FF196428A9C6}">
      <dgm:prSet/>
      <dgm:spPr/>
      <dgm:t>
        <a:bodyPr/>
        <a:lstStyle/>
        <a:p>
          <a:endParaRPr lang="en-US"/>
        </a:p>
      </dgm:t>
    </dgm:pt>
    <dgm:pt modelId="{8B738281-8015-4182-937E-E23979081E5E}" type="sibTrans" cxnId="{48D42E72-0D29-403A-9654-FF196428A9C6}">
      <dgm:prSet/>
      <dgm:spPr/>
      <dgm:t>
        <a:bodyPr/>
        <a:lstStyle/>
        <a:p>
          <a:endParaRPr lang="en-US"/>
        </a:p>
      </dgm:t>
    </dgm:pt>
    <dgm:pt modelId="{AC885EB9-0AFB-4CB8-9730-A2779CC1B0C6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Historical trauma</a:t>
          </a:r>
        </a:p>
      </dgm:t>
    </dgm:pt>
    <dgm:pt modelId="{CE308798-5AEB-4EC4-ADEB-5FBC70062E0F}" type="parTrans" cxnId="{EEDFF1AA-9F42-4525-B638-6F78799CAA7D}">
      <dgm:prSet/>
      <dgm:spPr/>
      <dgm:t>
        <a:bodyPr/>
        <a:lstStyle/>
        <a:p>
          <a:endParaRPr lang="en-US"/>
        </a:p>
      </dgm:t>
    </dgm:pt>
    <dgm:pt modelId="{F6B452E5-7055-4A9E-BF92-07C9F8FB7535}" type="sibTrans" cxnId="{EEDFF1AA-9F42-4525-B638-6F78799CAA7D}">
      <dgm:prSet/>
      <dgm:spPr/>
      <dgm:t>
        <a:bodyPr/>
        <a:lstStyle/>
        <a:p>
          <a:endParaRPr lang="en-US"/>
        </a:p>
      </dgm:t>
    </dgm:pt>
    <dgm:pt modelId="{61EA6921-6DDE-4A8A-B074-C40B06D5F20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i="0" dirty="0">
              <a:solidFill>
                <a:schemeClr val="tx1"/>
              </a:solidFill>
            </a:rPr>
            <a:t>Family member with substance use disorder</a:t>
          </a:r>
        </a:p>
      </dgm:t>
    </dgm:pt>
    <dgm:pt modelId="{FD7929A6-2847-446D-A9EF-41E3A647F96D}" type="parTrans" cxnId="{63A874D3-BB30-4B5C-9A11-DB6D869E1EEF}">
      <dgm:prSet/>
      <dgm:spPr/>
      <dgm:t>
        <a:bodyPr/>
        <a:lstStyle/>
        <a:p>
          <a:endParaRPr lang="en-US"/>
        </a:p>
      </dgm:t>
    </dgm:pt>
    <dgm:pt modelId="{855E8D29-7910-4524-8E4A-5C2DB543C5C0}" type="sibTrans" cxnId="{63A874D3-BB30-4B5C-9A11-DB6D869E1EEF}">
      <dgm:prSet/>
      <dgm:spPr/>
      <dgm:t>
        <a:bodyPr/>
        <a:lstStyle/>
        <a:p>
          <a:endParaRPr lang="en-US"/>
        </a:p>
      </dgm:t>
    </dgm:pt>
    <dgm:pt modelId="{F4DAF3E5-0DA9-48BF-80B3-E28F72B4C3F9}" type="pres">
      <dgm:prSet presAssocID="{F11A4E7B-CDFA-4075-8589-4C63AA40769F}" presName="Name0" presStyleCnt="0">
        <dgm:presLayoutVars>
          <dgm:dir/>
          <dgm:resizeHandles val="exact"/>
        </dgm:presLayoutVars>
      </dgm:prSet>
      <dgm:spPr/>
    </dgm:pt>
    <dgm:pt modelId="{97BB34A5-27E6-4A66-8D59-7F321F20C397}" type="pres">
      <dgm:prSet presAssocID="{14C613D7-6DF1-48B5-A677-66A6E5E7F732}" presName="node" presStyleLbl="node1" presStyleIdx="0" presStyleCnt="3">
        <dgm:presLayoutVars>
          <dgm:bulletEnabled val="1"/>
        </dgm:presLayoutVars>
      </dgm:prSet>
      <dgm:spPr/>
    </dgm:pt>
    <dgm:pt modelId="{D79B4E0D-C2B8-49CB-A058-38A1E83325C0}" type="pres">
      <dgm:prSet presAssocID="{8AC466DD-2DC4-45AE-8EB2-A65A0E1EFD7D}" presName="sibTrans" presStyleCnt="0"/>
      <dgm:spPr/>
    </dgm:pt>
    <dgm:pt modelId="{F9CB8113-0851-443A-97F1-5CE30BC5D175}" type="pres">
      <dgm:prSet presAssocID="{23EF921D-2F61-4E78-B990-082B58A80F43}" presName="node" presStyleLbl="node1" presStyleIdx="1" presStyleCnt="3" custScaleY="96534">
        <dgm:presLayoutVars>
          <dgm:bulletEnabled val="1"/>
        </dgm:presLayoutVars>
      </dgm:prSet>
      <dgm:spPr/>
    </dgm:pt>
    <dgm:pt modelId="{13165F6F-BE1D-4576-A677-7DADFF38C29E}" type="pres">
      <dgm:prSet presAssocID="{43B86751-6570-4ED4-A4FF-A3C08A872177}" presName="sibTrans" presStyleCnt="0"/>
      <dgm:spPr/>
    </dgm:pt>
    <dgm:pt modelId="{5EE0DDC1-3F96-4EA4-8922-352A52BB387B}" type="pres">
      <dgm:prSet presAssocID="{741069FB-FF47-47E8-8D81-DD362FD854B2}" presName="node" presStyleLbl="node1" presStyleIdx="2" presStyleCnt="3" custScaleY="96534">
        <dgm:presLayoutVars>
          <dgm:bulletEnabled val="1"/>
        </dgm:presLayoutVars>
      </dgm:prSet>
      <dgm:spPr/>
    </dgm:pt>
  </dgm:ptLst>
  <dgm:cxnLst>
    <dgm:cxn modelId="{8AB1CE0E-DE4D-4EC1-A8EA-20E9D2345EAF}" srcId="{23EF921D-2F61-4E78-B990-082B58A80F43}" destId="{66AE2319-E895-48F3-A6D2-AA501AA12DE4}" srcOrd="3" destOrd="0" parTransId="{2474F39C-9A4F-498B-992B-51FCEB491A42}" sibTransId="{AA072A3F-1648-419A-B87A-0817BF5EEFF0}"/>
    <dgm:cxn modelId="{F5A51511-61A2-48D5-8280-7635EE4C5837}" type="presOf" srcId="{F11A4E7B-CDFA-4075-8589-4C63AA40769F}" destId="{F4DAF3E5-0DA9-48BF-80B3-E28F72B4C3F9}" srcOrd="0" destOrd="0" presId="urn:microsoft.com/office/officeart/2005/8/layout/hList6"/>
    <dgm:cxn modelId="{55BB5912-F9A8-4829-93BA-C92DF8574ED4}" type="presOf" srcId="{14C613D7-6DF1-48B5-A677-66A6E5E7F732}" destId="{97BB34A5-27E6-4A66-8D59-7F321F20C397}" srcOrd="0" destOrd="0" presId="urn:microsoft.com/office/officeart/2005/8/layout/hList6"/>
    <dgm:cxn modelId="{DCE8B515-B2FA-4EDA-A943-0F7B0917CA56}" srcId="{23EF921D-2F61-4E78-B990-082B58A80F43}" destId="{19926DD4-1714-47EC-9378-4843A70ABECB}" srcOrd="5" destOrd="0" parTransId="{A23F0F83-4BAC-46D4-A492-0050AC26F109}" sibTransId="{3EBAB7C9-78A1-46B9-80D1-9CDD354E9D90}"/>
    <dgm:cxn modelId="{7FE38C17-7D72-4CF6-A18A-E25FCE215C98}" type="presOf" srcId="{66AE2319-E895-48F3-A6D2-AA501AA12DE4}" destId="{F9CB8113-0851-443A-97F1-5CE30BC5D175}" srcOrd="0" destOrd="4" presId="urn:microsoft.com/office/officeart/2005/8/layout/hList6"/>
    <dgm:cxn modelId="{447AA623-3987-45AB-A63A-0D10DD9545D2}" srcId="{23EF921D-2F61-4E78-B990-082B58A80F43}" destId="{CF0C45C5-DA24-4A22-9B01-FBB96C44D343}" srcOrd="6" destOrd="0" parTransId="{3AD1F387-7B2F-4A00-8E6C-D5AA831705CF}" sibTransId="{C6059A4C-9E1A-4B25-BEEF-B2002AA31E80}"/>
    <dgm:cxn modelId="{CDA54A31-776C-4F50-A7D0-A7494785A36D}" type="presOf" srcId="{485A222D-D74E-49E2-A8A3-20B1156407C3}" destId="{F9CB8113-0851-443A-97F1-5CE30BC5D175}" srcOrd="0" destOrd="5" presId="urn:microsoft.com/office/officeart/2005/8/layout/hList6"/>
    <dgm:cxn modelId="{786AB431-D39B-49ED-BE0C-E6935AEBB1C7}" srcId="{14C613D7-6DF1-48B5-A677-66A6E5E7F732}" destId="{10568519-D214-4984-9577-7122F599D9EC}" srcOrd="5" destOrd="0" parTransId="{66CCB2F6-4465-4044-B178-B0463097E937}" sibTransId="{0DB85DEB-5E80-4D85-9DA6-B945DA3FB9F1}"/>
    <dgm:cxn modelId="{36BE7D34-24D6-41FE-B44A-4AC64A53A38D}" srcId="{14C613D7-6DF1-48B5-A677-66A6E5E7F732}" destId="{6DFA738A-AC88-454A-90C0-851154579420}" srcOrd="0" destOrd="0" parTransId="{AF6CCE68-1AFF-47A8-903D-8B6735C8B482}" sibTransId="{DBDF509F-18FE-437A-B055-2420DB8645CA}"/>
    <dgm:cxn modelId="{6426E35C-28A4-4C4F-8268-A7767546E78D}" srcId="{F11A4E7B-CDFA-4075-8589-4C63AA40769F}" destId="{23EF921D-2F61-4E78-B990-082B58A80F43}" srcOrd="1" destOrd="0" parTransId="{895FD553-C6A4-4290-858B-7B1E14031DD9}" sibTransId="{43B86751-6570-4ED4-A4FF-A3C08A872177}"/>
    <dgm:cxn modelId="{0549B762-1218-4410-A454-64733C5A5666}" type="presOf" srcId="{568BA9EB-03DC-4E51-A213-01EC0F91C06B}" destId="{97BB34A5-27E6-4A66-8D59-7F321F20C397}" srcOrd="0" destOrd="4" presId="urn:microsoft.com/office/officeart/2005/8/layout/hList6"/>
    <dgm:cxn modelId="{EABA2063-232D-42C8-BCB9-F909F664BED1}" type="presOf" srcId="{AA551538-FCE5-461C-AADF-B674725FF417}" destId="{5EE0DDC1-3F96-4EA4-8922-352A52BB387B}" srcOrd="0" destOrd="1" presId="urn:microsoft.com/office/officeart/2005/8/layout/hList6"/>
    <dgm:cxn modelId="{41CCCE47-D4DE-4661-819F-D25746E04D37}" srcId="{23EF921D-2F61-4E78-B990-082B58A80F43}" destId="{09523DFB-12E5-44C8-BB0E-E653DFE0C334}" srcOrd="7" destOrd="0" parTransId="{0CDF40AE-5BB6-4649-80D9-6C43AA7DA3DE}" sibTransId="{11D46014-ED88-4344-86C0-DB47BA32448A}"/>
    <dgm:cxn modelId="{45C30C6B-3C19-40BB-82B4-287C03E1F168}" type="presOf" srcId="{09523DFB-12E5-44C8-BB0E-E653DFE0C334}" destId="{F9CB8113-0851-443A-97F1-5CE30BC5D175}" srcOrd="0" destOrd="8" presId="urn:microsoft.com/office/officeart/2005/8/layout/hList6"/>
    <dgm:cxn modelId="{B3FD566C-DE2A-457B-BC7A-30417F5B563A}" type="presOf" srcId="{7F7EB92C-932B-4F73-AA15-D6A9462E4594}" destId="{F9CB8113-0851-443A-97F1-5CE30BC5D175}" srcOrd="0" destOrd="3" presId="urn:microsoft.com/office/officeart/2005/8/layout/hList6"/>
    <dgm:cxn modelId="{A3C1634E-BE3F-4E51-B188-0E981F47F181}" type="presOf" srcId="{741069FB-FF47-47E8-8D81-DD362FD854B2}" destId="{5EE0DDC1-3F96-4EA4-8922-352A52BB387B}" srcOrd="0" destOrd="0" presId="urn:microsoft.com/office/officeart/2005/8/layout/hList6"/>
    <dgm:cxn modelId="{CDD01B4F-908E-4BD1-8960-2B71F1021E7D}" srcId="{23EF921D-2F61-4E78-B990-082B58A80F43}" destId="{DE42A9AA-0586-4FBD-A2AE-83D6BA093369}" srcOrd="1" destOrd="0" parTransId="{4407766E-41D4-4B3E-BBE5-E53E3C30DF51}" sibTransId="{EA8EC22B-ACB6-402B-ABE1-A65B943CBD62}"/>
    <dgm:cxn modelId="{B5DECE6F-7E22-4112-AA64-27EBC12C6356}" type="presOf" srcId="{61EA6921-6DDE-4A8A-B074-C40B06D5F203}" destId="{5EE0DDC1-3F96-4EA4-8922-352A52BB387B}" srcOrd="0" destOrd="5" presId="urn:microsoft.com/office/officeart/2005/8/layout/hList6"/>
    <dgm:cxn modelId="{48D42E72-0D29-403A-9654-FF196428A9C6}" srcId="{741069FB-FF47-47E8-8D81-DD362FD854B2}" destId="{A94B10C3-DF32-4A4D-A267-A5AEBCF7A1C9}" srcOrd="2" destOrd="0" parTransId="{D556097A-2DD3-4E56-98B6-51A978DA2FE2}" sibTransId="{8B738281-8015-4182-937E-E23979081E5E}"/>
    <dgm:cxn modelId="{0272AB53-0689-47E3-A727-836199E27E05}" type="presOf" srcId="{6DFA738A-AC88-454A-90C0-851154579420}" destId="{97BB34A5-27E6-4A66-8D59-7F321F20C397}" srcOrd="0" destOrd="1" presId="urn:microsoft.com/office/officeart/2005/8/layout/hList6"/>
    <dgm:cxn modelId="{604C0977-5203-4B7A-B261-38773A2E9782}" srcId="{14C613D7-6DF1-48B5-A677-66A6E5E7F732}" destId="{B4CE10F6-CF37-4AD7-9FA4-BFCAF3262A13}" srcOrd="6" destOrd="0" parTransId="{E270567A-8620-4265-A086-CB7269BB8D3F}" sibTransId="{063BF3DF-B05D-4E68-9F4E-46F885C9AD94}"/>
    <dgm:cxn modelId="{DD43AC77-A1B2-4E79-B4CE-1E3C0E167AEE}" srcId="{14C613D7-6DF1-48B5-A677-66A6E5E7F732}" destId="{DB59DA45-3543-4D76-BE2B-837B2AE77827}" srcOrd="2" destOrd="0" parTransId="{1FF33A2A-35AF-48EA-A34D-0AFEDC8F9285}" sibTransId="{A8D9C113-821C-40EF-9F61-FA5DAB268337}"/>
    <dgm:cxn modelId="{D82A5D7C-F647-4E90-A770-2CFFE3B0C8E0}" srcId="{23EF921D-2F61-4E78-B990-082B58A80F43}" destId="{7F7EB92C-932B-4F73-AA15-D6A9462E4594}" srcOrd="2" destOrd="0" parTransId="{47FDB1A0-6C9C-410E-AB96-D54E74DBFC8E}" sibTransId="{166A485E-0B3B-42AC-B9EC-0AE0CE7B97D8}"/>
    <dgm:cxn modelId="{4B0F867C-AFFD-4372-9635-BA1ADA41EFCB}" type="presOf" srcId="{B4CE10F6-CF37-4AD7-9FA4-BFCAF3262A13}" destId="{97BB34A5-27E6-4A66-8D59-7F321F20C397}" srcOrd="0" destOrd="7" presId="urn:microsoft.com/office/officeart/2005/8/layout/hList6"/>
    <dgm:cxn modelId="{73C6EC85-071C-4EC9-95C6-C5D6C9C3529D}" srcId="{14C613D7-6DF1-48B5-A677-66A6E5E7F732}" destId="{568BA9EB-03DC-4E51-A213-01EC0F91C06B}" srcOrd="3" destOrd="0" parTransId="{2F4E12C6-C275-4D23-92D3-69DA8CE5E654}" sibTransId="{5E1219ED-559B-4850-AB90-437E2B182E0D}"/>
    <dgm:cxn modelId="{12426B8B-4FD7-462A-BE70-B1B744EDFFD8}" type="presOf" srcId="{DE42A9AA-0586-4FBD-A2AE-83D6BA093369}" destId="{F9CB8113-0851-443A-97F1-5CE30BC5D175}" srcOrd="0" destOrd="2" presId="urn:microsoft.com/office/officeart/2005/8/layout/hList6"/>
    <dgm:cxn modelId="{8F727C8E-0CED-4357-9F46-70DE7C826CB3}" type="presOf" srcId="{7B960248-E62C-490B-B125-4D10BEF2A537}" destId="{F9CB8113-0851-443A-97F1-5CE30BC5D175}" srcOrd="0" destOrd="1" presId="urn:microsoft.com/office/officeart/2005/8/layout/hList6"/>
    <dgm:cxn modelId="{C78FC08F-2EAE-4D66-B88D-471A0752096D}" type="presOf" srcId="{10568519-D214-4984-9577-7122F599D9EC}" destId="{97BB34A5-27E6-4A66-8D59-7F321F20C397}" srcOrd="0" destOrd="6" presId="urn:microsoft.com/office/officeart/2005/8/layout/hList6"/>
    <dgm:cxn modelId="{0146B09C-5982-4F71-A566-2FEF3DB5CABA}" type="presOf" srcId="{19926DD4-1714-47EC-9378-4843A70ABECB}" destId="{F9CB8113-0851-443A-97F1-5CE30BC5D175}" srcOrd="0" destOrd="6" presId="urn:microsoft.com/office/officeart/2005/8/layout/hList6"/>
    <dgm:cxn modelId="{3EB4D79C-44BD-4728-8F69-D3A88C431540}" type="presOf" srcId="{AC885EB9-0AFB-4CB8-9730-A2779CC1B0C6}" destId="{5EE0DDC1-3F96-4EA4-8922-352A52BB387B}" srcOrd="0" destOrd="4" presId="urn:microsoft.com/office/officeart/2005/8/layout/hList6"/>
    <dgm:cxn modelId="{D550E79C-16FB-4EED-A2FF-C36BBDE07FC7}" srcId="{F11A4E7B-CDFA-4075-8589-4C63AA40769F}" destId="{14C613D7-6DF1-48B5-A677-66A6E5E7F732}" srcOrd="0" destOrd="0" parTransId="{DF7544F8-9B07-45FF-AD5A-3BEFF8835C61}" sibTransId="{8AC466DD-2DC4-45AE-8EB2-A65A0E1EFD7D}"/>
    <dgm:cxn modelId="{97D914A2-E853-4313-AA01-25B4B57032BF}" srcId="{F11A4E7B-CDFA-4075-8589-4C63AA40769F}" destId="{741069FB-FF47-47E8-8D81-DD362FD854B2}" srcOrd="2" destOrd="0" parTransId="{53E4F38D-B74B-4832-93D8-BDCA785ABDD9}" sibTransId="{C60A4D39-6666-4AF8-A5EE-8D7CC606E6E4}"/>
    <dgm:cxn modelId="{667E8FA7-4152-490C-A819-C22ED6BAC49D}" type="presOf" srcId="{9306E318-6714-44B3-ACD5-83B485E0F1C1}" destId="{5EE0DDC1-3F96-4EA4-8922-352A52BB387B}" srcOrd="0" destOrd="2" presId="urn:microsoft.com/office/officeart/2005/8/layout/hList6"/>
    <dgm:cxn modelId="{EEDFF1AA-9F42-4525-B638-6F78799CAA7D}" srcId="{741069FB-FF47-47E8-8D81-DD362FD854B2}" destId="{AC885EB9-0AFB-4CB8-9730-A2779CC1B0C6}" srcOrd="3" destOrd="0" parTransId="{CE308798-5AEB-4EC4-ADEB-5FBC70062E0F}" sibTransId="{F6B452E5-7055-4A9E-BF92-07C9F8FB7535}"/>
    <dgm:cxn modelId="{A9EA43B0-D62A-4028-A9F8-CDD43EB1A393}" srcId="{23EF921D-2F61-4E78-B990-082B58A80F43}" destId="{7B960248-E62C-490B-B125-4D10BEF2A537}" srcOrd="0" destOrd="0" parTransId="{11425CAF-61A4-42A6-95CB-2361D5A31D8C}" sibTransId="{3A9F6DA2-400B-4AFA-9090-52835B01B596}"/>
    <dgm:cxn modelId="{7E15CFBA-1017-4E32-9177-6EA9585F3668}" type="presOf" srcId="{CFCE9D17-4647-4D81-A73D-64FD6C520F9B}" destId="{97BB34A5-27E6-4A66-8D59-7F321F20C397}" srcOrd="0" destOrd="5" presId="urn:microsoft.com/office/officeart/2005/8/layout/hList6"/>
    <dgm:cxn modelId="{3220FEC9-6B50-4E26-A7CE-0334DF7446D7}" srcId="{14C613D7-6DF1-48B5-A677-66A6E5E7F732}" destId="{5BA1594C-4C53-452A-9676-8D524C120EA9}" srcOrd="1" destOrd="0" parTransId="{5E345AD1-7FA9-442A-A818-4891573E2343}" sibTransId="{896FDC35-7BFF-4AF5-98AD-1C6DDB70D5C2}"/>
    <dgm:cxn modelId="{58559BCF-9111-4F1F-9508-2CB21EBCB699}" type="presOf" srcId="{5BA1594C-4C53-452A-9676-8D524C120EA9}" destId="{97BB34A5-27E6-4A66-8D59-7F321F20C397}" srcOrd="0" destOrd="2" presId="urn:microsoft.com/office/officeart/2005/8/layout/hList6"/>
    <dgm:cxn modelId="{123F32D1-1FD3-4BBD-927D-1472C6841713}" type="presOf" srcId="{CF0C45C5-DA24-4A22-9B01-FBB96C44D343}" destId="{F9CB8113-0851-443A-97F1-5CE30BC5D175}" srcOrd="0" destOrd="7" presId="urn:microsoft.com/office/officeart/2005/8/layout/hList6"/>
    <dgm:cxn modelId="{63A874D3-BB30-4B5C-9A11-DB6D869E1EEF}" srcId="{741069FB-FF47-47E8-8D81-DD362FD854B2}" destId="{61EA6921-6DDE-4A8A-B074-C40B06D5F203}" srcOrd="4" destOrd="0" parTransId="{FD7929A6-2847-446D-A9EF-41E3A647F96D}" sibTransId="{855E8D29-7910-4524-8E4A-5C2DB543C5C0}"/>
    <dgm:cxn modelId="{CDFA95DE-EA8B-4894-B31F-0CA71297F8CD}" srcId="{14C613D7-6DF1-48B5-A677-66A6E5E7F732}" destId="{CFCE9D17-4647-4D81-A73D-64FD6C520F9B}" srcOrd="4" destOrd="0" parTransId="{C4BB2EC7-6B6C-4177-9F5A-D8DEEA72FA5D}" sibTransId="{DF4D49DD-DE65-4CAD-9D3E-BB52BBB1A45C}"/>
    <dgm:cxn modelId="{4F92CBE2-A38E-4B33-9DCD-79FA678B7E69}" srcId="{23EF921D-2F61-4E78-B990-082B58A80F43}" destId="{485A222D-D74E-49E2-A8A3-20B1156407C3}" srcOrd="4" destOrd="0" parTransId="{FC2DF660-7F47-4F72-9A12-A00247A6AEA0}" sibTransId="{0615CEA7-6EB6-4BD4-B9EA-02F7C918309E}"/>
    <dgm:cxn modelId="{D5E6B9F0-DC4D-4A00-906F-086E3CF3D5F3}" type="presOf" srcId="{A94B10C3-DF32-4A4D-A267-A5AEBCF7A1C9}" destId="{5EE0DDC1-3F96-4EA4-8922-352A52BB387B}" srcOrd="0" destOrd="3" presId="urn:microsoft.com/office/officeart/2005/8/layout/hList6"/>
    <dgm:cxn modelId="{5B8EAAF1-BD29-49C5-B000-767D665EAAEA}" type="presOf" srcId="{DB59DA45-3543-4D76-BE2B-837B2AE77827}" destId="{97BB34A5-27E6-4A66-8D59-7F321F20C397}" srcOrd="0" destOrd="3" presId="urn:microsoft.com/office/officeart/2005/8/layout/hList6"/>
    <dgm:cxn modelId="{A732A7F3-155A-46F4-9CF3-A884BBE65F94}" srcId="{741069FB-FF47-47E8-8D81-DD362FD854B2}" destId="{AA551538-FCE5-461C-AADF-B674725FF417}" srcOrd="0" destOrd="0" parTransId="{617FEBDF-07B7-4350-B310-CA32A4874558}" sibTransId="{165849BA-6B73-49C1-88ED-76B5B91E54E4}"/>
    <dgm:cxn modelId="{F35E3BF6-FD99-47C2-AED9-6408E9A44BF1}" type="presOf" srcId="{23EF921D-2F61-4E78-B990-082B58A80F43}" destId="{F9CB8113-0851-443A-97F1-5CE30BC5D175}" srcOrd="0" destOrd="0" presId="urn:microsoft.com/office/officeart/2005/8/layout/hList6"/>
    <dgm:cxn modelId="{D731D9F8-9C71-4261-8255-0BC8F4B3E81B}" srcId="{741069FB-FF47-47E8-8D81-DD362FD854B2}" destId="{9306E318-6714-44B3-ACD5-83B485E0F1C1}" srcOrd="1" destOrd="0" parTransId="{E46443AE-FABE-4E4F-89F8-39CFB0338CB4}" sibTransId="{44AE417C-D84E-47A7-B420-D140E135E465}"/>
    <dgm:cxn modelId="{3C6EC9E4-BA16-4BB3-B22C-5F080C1841DF}" type="presParOf" srcId="{F4DAF3E5-0DA9-48BF-80B3-E28F72B4C3F9}" destId="{97BB34A5-27E6-4A66-8D59-7F321F20C397}" srcOrd="0" destOrd="0" presId="urn:microsoft.com/office/officeart/2005/8/layout/hList6"/>
    <dgm:cxn modelId="{C5E5F804-77EA-44D5-959C-D363BB048F22}" type="presParOf" srcId="{F4DAF3E5-0DA9-48BF-80B3-E28F72B4C3F9}" destId="{D79B4E0D-C2B8-49CB-A058-38A1E83325C0}" srcOrd="1" destOrd="0" presId="urn:microsoft.com/office/officeart/2005/8/layout/hList6"/>
    <dgm:cxn modelId="{26E723FD-33D4-45BD-880C-33FD29A1C287}" type="presParOf" srcId="{F4DAF3E5-0DA9-48BF-80B3-E28F72B4C3F9}" destId="{F9CB8113-0851-443A-97F1-5CE30BC5D175}" srcOrd="2" destOrd="0" presId="urn:microsoft.com/office/officeart/2005/8/layout/hList6"/>
    <dgm:cxn modelId="{1D97B71A-106C-4A9C-8F10-E567E60A4992}" type="presParOf" srcId="{F4DAF3E5-0DA9-48BF-80B3-E28F72B4C3F9}" destId="{13165F6F-BE1D-4576-A677-7DADFF38C29E}" srcOrd="3" destOrd="0" presId="urn:microsoft.com/office/officeart/2005/8/layout/hList6"/>
    <dgm:cxn modelId="{8E0F1A9E-8233-43D3-8465-931AB5C8DDA7}" type="presParOf" srcId="{F4DAF3E5-0DA9-48BF-80B3-E28F72B4C3F9}" destId="{5EE0DDC1-3F96-4EA4-8922-352A52BB387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1AAA1D-2494-4711-A4D8-E69DAEBECB2D}" type="doc">
      <dgm:prSet loTypeId="urn:microsoft.com/office/officeart/2005/8/layout/hierarchy4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C545ABC-ACAA-4E44-A606-CFF5B3AB39AF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2300" b="1" dirty="0">
              <a:solidFill>
                <a:srgbClr val="FFFFFF"/>
              </a:solidFill>
            </a:rPr>
            <a:t>Trauma has short- and long-term effects on:</a:t>
          </a:r>
        </a:p>
      </dgm:t>
    </dgm:pt>
    <dgm:pt modelId="{1487E914-5F0C-40AA-ACF0-99632DC4A895}" type="parTrans" cxnId="{15436351-2C0D-4CC7-8ADE-542C87E9A8C9}">
      <dgm:prSet/>
      <dgm:spPr/>
      <dgm:t>
        <a:bodyPr/>
        <a:lstStyle/>
        <a:p>
          <a:endParaRPr lang="en-US"/>
        </a:p>
      </dgm:t>
    </dgm:pt>
    <dgm:pt modelId="{178E2872-956C-4942-A1C6-3B4F16764F32}" type="sibTrans" cxnId="{15436351-2C0D-4CC7-8ADE-542C87E9A8C9}">
      <dgm:prSet/>
      <dgm:spPr/>
      <dgm:t>
        <a:bodyPr/>
        <a:lstStyle/>
        <a:p>
          <a:endParaRPr lang="en-US"/>
        </a:p>
      </dgm:t>
    </dgm:pt>
    <dgm:pt modelId="{DEE8C339-67A2-49FE-B4D6-62EFC96E6664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2300" b="1" i="0" dirty="0"/>
            <a:t>Coping responses</a:t>
          </a:r>
        </a:p>
      </dgm:t>
    </dgm:pt>
    <dgm:pt modelId="{93A826F7-FE5D-4618-84E6-BFC2D4B3FD31}" type="parTrans" cxnId="{16B94B9C-513D-4ADF-8EB7-F87F80A91BEE}">
      <dgm:prSet/>
      <dgm:spPr/>
      <dgm:t>
        <a:bodyPr/>
        <a:lstStyle/>
        <a:p>
          <a:endParaRPr lang="en-US"/>
        </a:p>
      </dgm:t>
    </dgm:pt>
    <dgm:pt modelId="{20AB6735-7AA8-4096-8321-1C7B2950EE13}" type="sibTrans" cxnId="{16B94B9C-513D-4ADF-8EB7-F87F80A91BEE}">
      <dgm:prSet/>
      <dgm:spPr/>
      <dgm:t>
        <a:bodyPr/>
        <a:lstStyle/>
        <a:p>
          <a:endParaRPr lang="en-US"/>
        </a:p>
      </dgm:t>
    </dgm:pt>
    <dgm:pt modelId="{7B8BE993-C2BA-4DC1-8BDC-8095FCF4BC10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2300" b="1" i="0" dirty="0"/>
            <a:t>Relationships</a:t>
          </a:r>
        </a:p>
      </dgm:t>
    </dgm:pt>
    <dgm:pt modelId="{82AD845A-0E4F-4F5F-ABC6-A69BBD9494DD}" type="parTrans" cxnId="{F78050E5-CB09-4FC9-A2D5-9D6609B77908}">
      <dgm:prSet/>
      <dgm:spPr/>
      <dgm:t>
        <a:bodyPr/>
        <a:lstStyle/>
        <a:p>
          <a:endParaRPr lang="en-US"/>
        </a:p>
      </dgm:t>
    </dgm:pt>
    <dgm:pt modelId="{09ED02AF-5D5F-4D85-AF7E-DA18FC99B8DB}" type="sibTrans" cxnId="{F78050E5-CB09-4FC9-A2D5-9D6609B77908}">
      <dgm:prSet/>
      <dgm:spPr/>
      <dgm:t>
        <a:bodyPr/>
        <a:lstStyle/>
        <a:p>
          <a:endParaRPr lang="en-US"/>
        </a:p>
      </dgm:t>
    </dgm:pt>
    <dgm:pt modelId="{3B12864C-8E8E-4C45-BC45-60A7CBAF8AE6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2300" b="1" i="0" dirty="0"/>
            <a:t>Physical and social development</a:t>
          </a:r>
        </a:p>
      </dgm:t>
    </dgm:pt>
    <dgm:pt modelId="{9FB5474C-5C69-424B-A38F-CA2B5EDE324F}" type="parTrans" cxnId="{EC7C3510-31CC-4136-AD83-D30F46D207F1}">
      <dgm:prSet/>
      <dgm:spPr/>
      <dgm:t>
        <a:bodyPr/>
        <a:lstStyle/>
        <a:p>
          <a:endParaRPr lang="en-US"/>
        </a:p>
      </dgm:t>
    </dgm:pt>
    <dgm:pt modelId="{091499AD-66D2-4AD5-B7D5-E6207C6088B3}" type="sibTrans" cxnId="{EC7C3510-31CC-4136-AD83-D30F46D207F1}">
      <dgm:prSet/>
      <dgm:spPr/>
      <dgm:t>
        <a:bodyPr/>
        <a:lstStyle/>
        <a:p>
          <a:endParaRPr lang="en-US"/>
        </a:p>
      </dgm:t>
    </dgm:pt>
    <dgm:pt modelId="{5179FCE3-9C34-4220-AFB5-0F8220DC87F2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2300" b="1" i="0" dirty="0"/>
            <a:t>Physical and emotional well-being</a:t>
          </a:r>
        </a:p>
      </dgm:t>
    </dgm:pt>
    <dgm:pt modelId="{4B7080DE-0D0A-4AE2-83C7-D5F2B612EDBB}" type="parTrans" cxnId="{EE1B15F2-CE67-4A3F-A789-29480E8A826A}">
      <dgm:prSet/>
      <dgm:spPr/>
      <dgm:t>
        <a:bodyPr/>
        <a:lstStyle/>
        <a:p>
          <a:endParaRPr lang="en-US"/>
        </a:p>
      </dgm:t>
    </dgm:pt>
    <dgm:pt modelId="{CB0AE2ED-5571-4CA4-BC52-EDF5449CB323}" type="sibTrans" cxnId="{EE1B15F2-CE67-4A3F-A789-29480E8A826A}">
      <dgm:prSet/>
      <dgm:spPr/>
      <dgm:t>
        <a:bodyPr/>
        <a:lstStyle/>
        <a:p>
          <a:endParaRPr lang="en-US"/>
        </a:p>
      </dgm:t>
    </dgm:pt>
    <dgm:pt modelId="{4FAF91D4-2BD1-48CA-A5D2-067DDDF98D0F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3100" b="1" dirty="0">
              <a:solidFill>
                <a:schemeClr val="tx1"/>
              </a:solidFill>
            </a:rPr>
            <a:t>The effects of trauma on a person can be understood as normal responses to an abnormal situation. </a:t>
          </a:r>
          <a:endParaRPr lang="en-US" sz="3100" dirty="0"/>
        </a:p>
      </dgm:t>
    </dgm:pt>
    <dgm:pt modelId="{3135E0AC-29B6-4B2E-AB19-7C0470AB5514}" type="parTrans" cxnId="{AAF0F737-F65B-4D35-872F-327BA1346878}">
      <dgm:prSet/>
      <dgm:spPr/>
      <dgm:t>
        <a:bodyPr/>
        <a:lstStyle/>
        <a:p>
          <a:endParaRPr lang="en-US"/>
        </a:p>
      </dgm:t>
    </dgm:pt>
    <dgm:pt modelId="{61E3649A-9B6B-4206-80EC-ED940749C137}" type="sibTrans" cxnId="{AAF0F737-F65B-4D35-872F-327BA1346878}">
      <dgm:prSet/>
      <dgm:spPr/>
      <dgm:t>
        <a:bodyPr/>
        <a:lstStyle/>
        <a:p>
          <a:endParaRPr lang="en-US"/>
        </a:p>
      </dgm:t>
    </dgm:pt>
    <dgm:pt modelId="{E8B733BC-B89F-4B5F-83E5-D387D6C7293B}" type="pres">
      <dgm:prSet presAssocID="{C61AAA1D-2494-4711-A4D8-E69DAEBECB2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901B31-B8DA-4DC6-B156-E839CAA428CD}" type="pres">
      <dgm:prSet presAssocID="{4FAF91D4-2BD1-48CA-A5D2-067DDDF98D0F}" presName="vertOne" presStyleCnt="0"/>
      <dgm:spPr/>
    </dgm:pt>
    <dgm:pt modelId="{9035FE36-6634-4A48-82AC-E2EC096C92AC}" type="pres">
      <dgm:prSet presAssocID="{4FAF91D4-2BD1-48CA-A5D2-067DDDF98D0F}" presName="txOne" presStyleLbl="node0" presStyleIdx="0" presStyleCnt="1">
        <dgm:presLayoutVars>
          <dgm:chPref val="3"/>
        </dgm:presLayoutVars>
      </dgm:prSet>
      <dgm:spPr/>
    </dgm:pt>
    <dgm:pt modelId="{D1F64E7B-7C38-4661-94EE-546169DC521A}" type="pres">
      <dgm:prSet presAssocID="{4FAF91D4-2BD1-48CA-A5D2-067DDDF98D0F}" presName="parTransOne" presStyleCnt="0"/>
      <dgm:spPr/>
    </dgm:pt>
    <dgm:pt modelId="{BEB36B64-AE1D-4777-AE5A-A16DF10BCFC3}" type="pres">
      <dgm:prSet presAssocID="{4FAF91D4-2BD1-48CA-A5D2-067DDDF98D0F}" presName="horzOne" presStyleCnt="0"/>
      <dgm:spPr/>
    </dgm:pt>
    <dgm:pt modelId="{5A3A7305-C8C0-4654-A496-19EECD5BBE8A}" type="pres">
      <dgm:prSet presAssocID="{CC545ABC-ACAA-4E44-A606-CFF5B3AB39AF}" presName="vertTwo" presStyleCnt="0"/>
      <dgm:spPr/>
    </dgm:pt>
    <dgm:pt modelId="{47088A89-4FEE-41D5-886E-C6A08E842BEB}" type="pres">
      <dgm:prSet presAssocID="{CC545ABC-ACAA-4E44-A606-CFF5B3AB39AF}" presName="txTwo" presStyleLbl="node2" presStyleIdx="0" presStyleCnt="1" custScaleY="47547">
        <dgm:presLayoutVars>
          <dgm:chPref val="3"/>
        </dgm:presLayoutVars>
      </dgm:prSet>
      <dgm:spPr/>
    </dgm:pt>
    <dgm:pt modelId="{516C51AA-3E49-4D60-9D66-C0595109EACD}" type="pres">
      <dgm:prSet presAssocID="{CC545ABC-ACAA-4E44-A606-CFF5B3AB39AF}" presName="parTransTwo" presStyleCnt="0"/>
      <dgm:spPr/>
    </dgm:pt>
    <dgm:pt modelId="{73E0B4D7-934B-416D-8F63-A8E6C180E298}" type="pres">
      <dgm:prSet presAssocID="{CC545ABC-ACAA-4E44-A606-CFF5B3AB39AF}" presName="horzTwo" presStyleCnt="0"/>
      <dgm:spPr/>
    </dgm:pt>
    <dgm:pt modelId="{B1F16BA2-6D33-408D-BD88-1DF8D2C9016A}" type="pres">
      <dgm:prSet presAssocID="{DEE8C339-67A2-49FE-B4D6-62EFC96E6664}" presName="vertThree" presStyleCnt="0"/>
      <dgm:spPr/>
    </dgm:pt>
    <dgm:pt modelId="{4244B321-583F-4DFB-867D-C7626D9C2BF6}" type="pres">
      <dgm:prSet presAssocID="{DEE8C339-67A2-49FE-B4D6-62EFC96E6664}" presName="txThree" presStyleLbl="node3" presStyleIdx="0" presStyleCnt="4">
        <dgm:presLayoutVars>
          <dgm:chPref val="3"/>
        </dgm:presLayoutVars>
      </dgm:prSet>
      <dgm:spPr/>
    </dgm:pt>
    <dgm:pt modelId="{83F55188-FAE9-4726-884F-E14C96E82DA4}" type="pres">
      <dgm:prSet presAssocID="{DEE8C339-67A2-49FE-B4D6-62EFC96E6664}" presName="horzThree" presStyleCnt="0"/>
      <dgm:spPr/>
    </dgm:pt>
    <dgm:pt modelId="{8A4FC1A8-B0E9-45CE-B94C-F16DA18F89F5}" type="pres">
      <dgm:prSet presAssocID="{20AB6735-7AA8-4096-8321-1C7B2950EE13}" presName="sibSpaceThree" presStyleCnt="0"/>
      <dgm:spPr/>
    </dgm:pt>
    <dgm:pt modelId="{F0F33160-1F7B-41E3-9086-32F00F6EA9B0}" type="pres">
      <dgm:prSet presAssocID="{7B8BE993-C2BA-4DC1-8BDC-8095FCF4BC10}" presName="vertThree" presStyleCnt="0"/>
      <dgm:spPr/>
    </dgm:pt>
    <dgm:pt modelId="{E7664C2E-C518-4A39-8A41-5FFBA325CA1A}" type="pres">
      <dgm:prSet presAssocID="{7B8BE993-C2BA-4DC1-8BDC-8095FCF4BC10}" presName="txThree" presStyleLbl="node3" presStyleIdx="1" presStyleCnt="4">
        <dgm:presLayoutVars>
          <dgm:chPref val="3"/>
        </dgm:presLayoutVars>
      </dgm:prSet>
      <dgm:spPr/>
    </dgm:pt>
    <dgm:pt modelId="{3FFE3AA5-E63C-48AD-BB87-5A8E6B3F7004}" type="pres">
      <dgm:prSet presAssocID="{7B8BE993-C2BA-4DC1-8BDC-8095FCF4BC10}" presName="horzThree" presStyleCnt="0"/>
      <dgm:spPr/>
    </dgm:pt>
    <dgm:pt modelId="{B46E80B0-2F41-4D17-A322-335C4A629A42}" type="pres">
      <dgm:prSet presAssocID="{09ED02AF-5D5F-4D85-AF7E-DA18FC99B8DB}" presName="sibSpaceThree" presStyleCnt="0"/>
      <dgm:spPr/>
    </dgm:pt>
    <dgm:pt modelId="{0701EE70-1D59-4E96-8F4B-A2ED6196FEA2}" type="pres">
      <dgm:prSet presAssocID="{3B12864C-8E8E-4C45-BC45-60A7CBAF8AE6}" presName="vertThree" presStyleCnt="0"/>
      <dgm:spPr/>
    </dgm:pt>
    <dgm:pt modelId="{A7109338-D020-4772-A9A6-43AD1C528A51}" type="pres">
      <dgm:prSet presAssocID="{3B12864C-8E8E-4C45-BC45-60A7CBAF8AE6}" presName="txThree" presStyleLbl="node3" presStyleIdx="2" presStyleCnt="4">
        <dgm:presLayoutVars>
          <dgm:chPref val="3"/>
        </dgm:presLayoutVars>
      </dgm:prSet>
      <dgm:spPr/>
    </dgm:pt>
    <dgm:pt modelId="{90CC4051-5DA1-4D7F-ACC2-272420907587}" type="pres">
      <dgm:prSet presAssocID="{3B12864C-8E8E-4C45-BC45-60A7CBAF8AE6}" presName="horzThree" presStyleCnt="0"/>
      <dgm:spPr/>
    </dgm:pt>
    <dgm:pt modelId="{A1D44007-88DF-46BC-B893-85E451B53E90}" type="pres">
      <dgm:prSet presAssocID="{091499AD-66D2-4AD5-B7D5-E6207C6088B3}" presName="sibSpaceThree" presStyleCnt="0"/>
      <dgm:spPr/>
    </dgm:pt>
    <dgm:pt modelId="{DC700CA5-6FD9-478C-9FB5-6C4CA5E7A63D}" type="pres">
      <dgm:prSet presAssocID="{5179FCE3-9C34-4220-AFB5-0F8220DC87F2}" presName="vertThree" presStyleCnt="0"/>
      <dgm:spPr/>
    </dgm:pt>
    <dgm:pt modelId="{39C8285F-981E-412C-BB7D-0BE8F8D19937}" type="pres">
      <dgm:prSet presAssocID="{5179FCE3-9C34-4220-AFB5-0F8220DC87F2}" presName="txThree" presStyleLbl="node3" presStyleIdx="3" presStyleCnt="4">
        <dgm:presLayoutVars>
          <dgm:chPref val="3"/>
        </dgm:presLayoutVars>
      </dgm:prSet>
      <dgm:spPr/>
    </dgm:pt>
    <dgm:pt modelId="{D2C93EA9-9D1B-4906-A050-BD89F6E67F75}" type="pres">
      <dgm:prSet presAssocID="{5179FCE3-9C34-4220-AFB5-0F8220DC87F2}" presName="horzThree" presStyleCnt="0"/>
      <dgm:spPr/>
    </dgm:pt>
  </dgm:ptLst>
  <dgm:cxnLst>
    <dgm:cxn modelId="{EC7C3510-31CC-4136-AD83-D30F46D207F1}" srcId="{CC545ABC-ACAA-4E44-A606-CFF5B3AB39AF}" destId="{3B12864C-8E8E-4C45-BC45-60A7CBAF8AE6}" srcOrd="2" destOrd="0" parTransId="{9FB5474C-5C69-424B-A38F-CA2B5EDE324F}" sibTransId="{091499AD-66D2-4AD5-B7D5-E6207C6088B3}"/>
    <dgm:cxn modelId="{144C3812-1671-460E-A0FB-520E743B306F}" type="presOf" srcId="{5179FCE3-9C34-4220-AFB5-0F8220DC87F2}" destId="{39C8285F-981E-412C-BB7D-0BE8F8D19937}" srcOrd="0" destOrd="0" presId="urn:microsoft.com/office/officeart/2005/8/layout/hierarchy4"/>
    <dgm:cxn modelId="{4FA56E13-A896-46BD-A070-DD651F4B8CB1}" type="presOf" srcId="{DEE8C339-67A2-49FE-B4D6-62EFC96E6664}" destId="{4244B321-583F-4DFB-867D-C7626D9C2BF6}" srcOrd="0" destOrd="0" presId="urn:microsoft.com/office/officeart/2005/8/layout/hierarchy4"/>
    <dgm:cxn modelId="{0DA78120-99B6-4F19-AC16-286F42F9D7F3}" type="presOf" srcId="{C61AAA1D-2494-4711-A4D8-E69DAEBECB2D}" destId="{E8B733BC-B89F-4B5F-83E5-D387D6C7293B}" srcOrd="0" destOrd="0" presId="urn:microsoft.com/office/officeart/2005/8/layout/hierarchy4"/>
    <dgm:cxn modelId="{AAF0F737-F65B-4D35-872F-327BA1346878}" srcId="{C61AAA1D-2494-4711-A4D8-E69DAEBECB2D}" destId="{4FAF91D4-2BD1-48CA-A5D2-067DDDF98D0F}" srcOrd="0" destOrd="0" parTransId="{3135E0AC-29B6-4B2E-AB19-7C0470AB5514}" sibTransId="{61E3649A-9B6B-4206-80EC-ED940749C137}"/>
    <dgm:cxn modelId="{15436351-2C0D-4CC7-8ADE-542C87E9A8C9}" srcId="{4FAF91D4-2BD1-48CA-A5D2-067DDDF98D0F}" destId="{CC545ABC-ACAA-4E44-A606-CFF5B3AB39AF}" srcOrd="0" destOrd="0" parTransId="{1487E914-5F0C-40AA-ACF0-99632DC4A895}" sibTransId="{178E2872-956C-4942-A1C6-3B4F16764F32}"/>
    <dgm:cxn modelId="{16B94B9C-513D-4ADF-8EB7-F87F80A91BEE}" srcId="{CC545ABC-ACAA-4E44-A606-CFF5B3AB39AF}" destId="{DEE8C339-67A2-49FE-B4D6-62EFC96E6664}" srcOrd="0" destOrd="0" parTransId="{93A826F7-FE5D-4618-84E6-BFC2D4B3FD31}" sibTransId="{20AB6735-7AA8-4096-8321-1C7B2950EE13}"/>
    <dgm:cxn modelId="{BD5374A3-EAD7-40AA-888F-BC5C1EB5C2E8}" type="presOf" srcId="{7B8BE993-C2BA-4DC1-8BDC-8095FCF4BC10}" destId="{E7664C2E-C518-4A39-8A41-5FFBA325CA1A}" srcOrd="0" destOrd="0" presId="urn:microsoft.com/office/officeart/2005/8/layout/hierarchy4"/>
    <dgm:cxn modelId="{1366C9D0-AD58-4FE0-AD50-A6131EB4B7F0}" type="presOf" srcId="{3B12864C-8E8E-4C45-BC45-60A7CBAF8AE6}" destId="{A7109338-D020-4772-A9A6-43AD1C528A51}" srcOrd="0" destOrd="0" presId="urn:microsoft.com/office/officeart/2005/8/layout/hierarchy4"/>
    <dgm:cxn modelId="{F78050E5-CB09-4FC9-A2D5-9D6609B77908}" srcId="{CC545ABC-ACAA-4E44-A606-CFF5B3AB39AF}" destId="{7B8BE993-C2BA-4DC1-8BDC-8095FCF4BC10}" srcOrd="1" destOrd="0" parTransId="{82AD845A-0E4F-4F5F-ABC6-A69BBD9494DD}" sibTransId="{09ED02AF-5D5F-4D85-AF7E-DA18FC99B8DB}"/>
    <dgm:cxn modelId="{4BF46DE7-F982-4A63-AC3D-D35B4F5F2A22}" type="presOf" srcId="{CC545ABC-ACAA-4E44-A606-CFF5B3AB39AF}" destId="{47088A89-4FEE-41D5-886E-C6A08E842BEB}" srcOrd="0" destOrd="0" presId="urn:microsoft.com/office/officeart/2005/8/layout/hierarchy4"/>
    <dgm:cxn modelId="{DA0BDFE9-4A4A-4972-8EEF-66FA12B9A290}" type="presOf" srcId="{4FAF91D4-2BD1-48CA-A5D2-067DDDF98D0F}" destId="{9035FE36-6634-4A48-82AC-E2EC096C92AC}" srcOrd="0" destOrd="0" presId="urn:microsoft.com/office/officeart/2005/8/layout/hierarchy4"/>
    <dgm:cxn modelId="{EE1B15F2-CE67-4A3F-A789-29480E8A826A}" srcId="{CC545ABC-ACAA-4E44-A606-CFF5B3AB39AF}" destId="{5179FCE3-9C34-4220-AFB5-0F8220DC87F2}" srcOrd="3" destOrd="0" parTransId="{4B7080DE-0D0A-4AE2-83C7-D5F2B612EDBB}" sibTransId="{CB0AE2ED-5571-4CA4-BC52-EDF5449CB323}"/>
    <dgm:cxn modelId="{A5F265AC-2D45-46D5-8956-653EAFD736C1}" type="presParOf" srcId="{E8B733BC-B89F-4B5F-83E5-D387D6C7293B}" destId="{43901B31-B8DA-4DC6-B156-E839CAA428CD}" srcOrd="0" destOrd="0" presId="urn:microsoft.com/office/officeart/2005/8/layout/hierarchy4"/>
    <dgm:cxn modelId="{28980FD3-76B5-43E0-AE85-5E4E314AA209}" type="presParOf" srcId="{43901B31-B8DA-4DC6-B156-E839CAA428CD}" destId="{9035FE36-6634-4A48-82AC-E2EC096C92AC}" srcOrd="0" destOrd="0" presId="urn:microsoft.com/office/officeart/2005/8/layout/hierarchy4"/>
    <dgm:cxn modelId="{F0329622-483F-4918-A4B9-A8B722D48F10}" type="presParOf" srcId="{43901B31-B8DA-4DC6-B156-E839CAA428CD}" destId="{D1F64E7B-7C38-4661-94EE-546169DC521A}" srcOrd="1" destOrd="0" presId="urn:microsoft.com/office/officeart/2005/8/layout/hierarchy4"/>
    <dgm:cxn modelId="{6129D322-7C5D-41D1-9F4B-FC541DD5ED70}" type="presParOf" srcId="{43901B31-B8DA-4DC6-B156-E839CAA428CD}" destId="{BEB36B64-AE1D-4777-AE5A-A16DF10BCFC3}" srcOrd="2" destOrd="0" presId="urn:microsoft.com/office/officeart/2005/8/layout/hierarchy4"/>
    <dgm:cxn modelId="{C788F00C-F707-4F0D-9BA6-F9DD291447B2}" type="presParOf" srcId="{BEB36B64-AE1D-4777-AE5A-A16DF10BCFC3}" destId="{5A3A7305-C8C0-4654-A496-19EECD5BBE8A}" srcOrd="0" destOrd="0" presId="urn:microsoft.com/office/officeart/2005/8/layout/hierarchy4"/>
    <dgm:cxn modelId="{9AD4AB08-3A93-4101-A78B-D2D17B6C7233}" type="presParOf" srcId="{5A3A7305-C8C0-4654-A496-19EECD5BBE8A}" destId="{47088A89-4FEE-41D5-886E-C6A08E842BEB}" srcOrd="0" destOrd="0" presId="urn:microsoft.com/office/officeart/2005/8/layout/hierarchy4"/>
    <dgm:cxn modelId="{1E5C6D19-5017-41C4-9659-124E3F4F0721}" type="presParOf" srcId="{5A3A7305-C8C0-4654-A496-19EECD5BBE8A}" destId="{516C51AA-3E49-4D60-9D66-C0595109EACD}" srcOrd="1" destOrd="0" presId="urn:microsoft.com/office/officeart/2005/8/layout/hierarchy4"/>
    <dgm:cxn modelId="{0058192B-F07B-44EB-83B4-55B5A6F5E696}" type="presParOf" srcId="{5A3A7305-C8C0-4654-A496-19EECD5BBE8A}" destId="{73E0B4D7-934B-416D-8F63-A8E6C180E298}" srcOrd="2" destOrd="0" presId="urn:microsoft.com/office/officeart/2005/8/layout/hierarchy4"/>
    <dgm:cxn modelId="{671CC2D7-FEB0-49ED-BA9F-41040C7C10E0}" type="presParOf" srcId="{73E0B4D7-934B-416D-8F63-A8E6C180E298}" destId="{B1F16BA2-6D33-408D-BD88-1DF8D2C9016A}" srcOrd="0" destOrd="0" presId="urn:microsoft.com/office/officeart/2005/8/layout/hierarchy4"/>
    <dgm:cxn modelId="{4770F228-61F9-4E4C-B064-07B4668292D5}" type="presParOf" srcId="{B1F16BA2-6D33-408D-BD88-1DF8D2C9016A}" destId="{4244B321-583F-4DFB-867D-C7626D9C2BF6}" srcOrd="0" destOrd="0" presId="urn:microsoft.com/office/officeart/2005/8/layout/hierarchy4"/>
    <dgm:cxn modelId="{8B278F5E-46BD-4DB8-B619-5F9FBAEA4625}" type="presParOf" srcId="{B1F16BA2-6D33-408D-BD88-1DF8D2C9016A}" destId="{83F55188-FAE9-4726-884F-E14C96E82DA4}" srcOrd="1" destOrd="0" presId="urn:microsoft.com/office/officeart/2005/8/layout/hierarchy4"/>
    <dgm:cxn modelId="{A58840E9-E144-4755-A0A1-B5D52A2F09A7}" type="presParOf" srcId="{73E0B4D7-934B-416D-8F63-A8E6C180E298}" destId="{8A4FC1A8-B0E9-45CE-B94C-F16DA18F89F5}" srcOrd="1" destOrd="0" presId="urn:microsoft.com/office/officeart/2005/8/layout/hierarchy4"/>
    <dgm:cxn modelId="{D911BF8F-ACA2-4FFD-8139-ED747BD16907}" type="presParOf" srcId="{73E0B4D7-934B-416D-8F63-A8E6C180E298}" destId="{F0F33160-1F7B-41E3-9086-32F00F6EA9B0}" srcOrd="2" destOrd="0" presId="urn:microsoft.com/office/officeart/2005/8/layout/hierarchy4"/>
    <dgm:cxn modelId="{B033FE58-ACE2-4607-A7AA-3C6756AC0F42}" type="presParOf" srcId="{F0F33160-1F7B-41E3-9086-32F00F6EA9B0}" destId="{E7664C2E-C518-4A39-8A41-5FFBA325CA1A}" srcOrd="0" destOrd="0" presId="urn:microsoft.com/office/officeart/2005/8/layout/hierarchy4"/>
    <dgm:cxn modelId="{308DC826-4783-49F0-B6F4-D2FB7B163968}" type="presParOf" srcId="{F0F33160-1F7B-41E3-9086-32F00F6EA9B0}" destId="{3FFE3AA5-E63C-48AD-BB87-5A8E6B3F7004}" srcOrd="1" destOrd="0" presId="urn:microsoft.com/office/officeart/2005/8/layout/hierarchy4"/>
    <dgm:cxn modelId="{C0F6C391-D6D6-449C-B552-BD342079C7F5}" type="presParOf" srcId="{73E0B4D7-934B-416D-8F63-A8E6C180E298}" destId="{B46E80B0-2F41-4D17-A322-335C4A629A42}" srcOrd="3" destOrd="0" presId="urn:microsoft.com/office/officeart/2005/8/layout/hierarchy4"/>
    <dgm:cxn modelId="{77B0B059-FF22-454D-AD4F-9F17AF529804}" type="presParOf" srcId="{73E0B4D7-934B-416D-8F63-A8E6C180E298}" destId="{0701EE70-1D59-4E96-8F4B-A2ED6196FEA2}" srcOrd="4" destOrd="0" presId="urn:microsoft.com/office/officeart/2005/8/layout/hierarchy4"/>
    <dgm:cxn modelId="{EC1280C8-8518-4B5A-88AE-8956D32F0427}" type="presParOf" srcId="{0701EE70-1D59-4E96-8F4B-A2ED6196FEA2}" destId="{A7109338-D020-4772-A9A6-43AD1C528A51}" srcOrd="0" destOrd="0" presId="urn:microsoft.com/office/officeart/2005/8/layout/hierarchy4"/>
    <dgm:cxn modelId="{63BDD922-EAFD-4112-B89E-92986D8E2756}" type="presParOf" srcId="{0701EE70-1D59-4E96-8F4B-A2ED6196FEA2}" destId="{90CC4051-5DA1-4D7F-ACC2-272420907587}" srcOrd="1" destOrd="0" presId="urn:microsoft.com/office/officeart/2005/8/layout/hierarchy4"/>
    <dgm:cxn modelId="{83969A42-59B9-41DD-8990-77AF5BE70042}" type="presParOf" srcId="{73E0B4D7-934B-416D-8F63-A8E6C180E298}" destId="{A1D44007-88DF-46BC-B893-85E451B53E90}" srcOrd="5" destOrd="0" presId="urn:microsoft.com/office/officeart/2005/8/layout/hierarchy4"/>
    <dgm:cxn modelId="{DC6AFB2D-A44A-43A9-9706-6D0E9FC3567F}" type="presParOf" srcId="{73E0B4D7-934B-416D-8F63-A8E6C180E298}" destId="{DC700CA5-6FD9-478C-9FB5-6C4CA5E7A63D}" srcOrd="6" destOrd="0" presId="urn:microsoft.com/office/officeart/2005/8/layout/hierarchy4"/>
    <dgm:cxn modelId="{D30BB9BD-F4B3-4D4A-9391-998773450FD0}" type="presParOf" srcId="{DC700CA5-6FD9-478C-9FB5-6C4CA5E7A63D}" destId="{39C8285F-981E-412C-BB7D-0BE8F8D19937}" srcOrd="0" destOrd="0" presId="urn:microsoft.com/office/officeart/2005/8/layout/hierarchy4"/>
    <dgm:cxn modelId="{55A2EF6D-4F25-49C8-AC93-D2120F07BFC5}" type="presParOf" srcId="{DC700CA5-6FD9-478C-9FB5-6C4CA5E7A63D}" destId="{D2C93EA9-9D1B-4906-A050-BD89F6E67F7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9FB24C-689D-401D-80EE-EEFAC9308295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3E47E2-B080-45C7-9680-D8E8713A19B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2800" b="1" dirty="0"/>
            <a:t>Early occurrence</a:t>
          </a:r>
          <a:endParaRPr lang="en-US" sz="2800" dirty="0"/>
        </a:p>
      </dgm:t>
    </dgm:pt>
    <dgm:pt modelId="{B30A42CE-CB11-45BC-8D52-FA4997C7EE85}" type="parTrans" cxnId="{DB1E156D-E4C0-465F-BECB-9D21FB74B8BD}">
      <dgm:prSet/>
      <dgm:spPr/>
      <dgm:t>
        <a:bodyPr/>
        <a:lstStyle/>
        <a:p>
          <a:endParaRPr lang="en-US"/>
        </a:p>
      </dgm:t>
    </dgm:pt>
    <dgm:pt modelId="{454ECC9C-3590-4914-8E4F-A50E7D0757D5}" type="sibTrans" cxnId="{DB1E156D-E4C0-465F-BECB-9D21FB74B8BD}">
      <dgm:prSet/>
      <dgm:spPr/>
      <dgm:t>
        <a:bodyPr/>
        <a:lstStyle/>
        <a:p>
          <a:endParaRPr lang="en-US"/>
        </a:p>
      </dgm:t>
    </dgm:pt>
    <dgm:pt modelId="{31EB1641-AB30-45D9-B49E-E0CBF990A9E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2800" b="1" dirty="0"/>
            <a:t>Blaming or shaming</a:t>
          </a:r>
          <a:endParaRPr lang="en-US" sz="2800" dirty="0"/>
        </a:p>
      </dgm:t>
    </dgm:pt>
    <dgm:pt modelId="{835E1178-1CB6-4E67-9F17-C62047CFAF9B}" type="parTrans" cxnId="{B01F1D77-715D-41EE-BD6E-0856328070E1}">
      <dgm:prSet/>
      <dgm:spPr/>
      <dgm:t>
        <a:bodyPr/>
        <a:lstStyle/>
        <a:p>
          <a:endParaRPr lang="en-US"/>
        </a:p>
      </dgm:t>
    </dgm:pt>
    <dgm:pt modelId="{AB94EE16-C65C-4C66-8734-E496EE62CB40}" type="sibTrans" cxnId="{B01F1D77-715D-41EE-BD6E-0856328070E1}">
      <dgm:prSet/>
      <dgm:spPr/>
      <dgm:t>
        <a:bodyPr/>
        <a:lstStyle/>
        <a:p>
          <a:endParaRPr lang="en-US"/>
        </a:p>
      </dgm:t>
    </dgm:pt>
    <dgm:pt modelId="{5C6824FA-50C5-47CC-88BD-F8C2C58D2C92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2800" b="1" dirty="0"/>
            <a:t>Being silenced or not believed</a:t>
          </a:r>
          <a:endParaRPr lang="en-US" sz="2800" dirty="0"/>
        </a:p>
      </dgm:t>
    </dgm:pt>
    <dgm:pt modelId="{814DBE8B-B8C9-4298-A4B1-C1B5896D0CC9}" type="parTrans" cxnId="{E723BC9B-E3C4-4F7F-A724-D94DC66D3E41}">
      <dgm:prSet/>
      <dgm:spPr/>
      <dgm:t>
        <a:bodyPr/>
        <a:lstStyle/>
        <a:p>
          <a:endParaRPr lang="en-US"/>
        </a:p>
      </dgm:t>
    </dgm:pt>
    <dgm:pt modelId="{39808F16-C193-4F2C-A2A2-18A36A7763A4}" type="sibTrans" cxnId="{E723BC9B-E3C4-4F7F-A724-D94DC66D3E41}">
      <dgm:prSet/>
      <dgm:spPr/>
      <dgm:t>
        <a:bodyPr/>
        <a:lstStyle/>
        <a:p>
          <a:endParaRPr lang="en-US"/>
        </a:p>
      </dgm:t>
    </dgm:pt>
    <dgm:pt modelId="{51B01011-9D80-4921-B6F8-F89D56E404FC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2800" b="1" dirty="0"/>
            <a:t>Perpetrated by trusted caregiver</a:t>
          </a:r>
          <a:endParaRPr lang="en-US" sz="2800" dirty="0"/>
        </a:p>
      </dgm:t>
    </dgm:pt>
    <dgm:pt modelId="{D2DEFE34-0565-4ECA-9470-5ADCF12B35DE}" type="parTrans" cxnId="{183B861C-4EB9-4E6A-8E86-A73AFD095920}">
      <dgm:prSet/>
      <dgm:spPr/>
      <dgm:t>
        <a:bodyPr/>
        <a:lstStyle/>
        <a:p>
          <a:endParaRPr lang="en-US"/>
        </a:p>
      </dgm:t>
    </dgm:pt>
    <dgm:pt modelId="{FB8CFE72-5E9B-446A-B5A5-A23D57B612F6}" type="sibTrans" cxnId="{183B861C-4EB9-4E6A-8E86-A73AFD095920}">
      <dgm:prSet/>
      <dgm:spPr/>
      <dgm:t>
        <a:bodyPr/>
        <a:lstStyle/>
        <a:p>
          <a:endParaRPr lang="en-US"/>
        </a:p>
      </dgm:t>
    </dgm:pt>
    <dgm:pt modelId="{6EA32606-63E1-4CF5-BF14-05D92B8AB1A5}" type="pres">
      <dgm:prSet presAssocID="{5E9FB24C-689D-401D-80EE-EEFAC9308295}" presName="diagram" presStyleCnt="0">
        <dgm:presLayoutVars>
          <dgm:dir/>
          <dgm:resizeHandles val="exact"/>
        </dgm:presLayoutVars>
      </dgm:prSet>
      <dgm:spPr/>
    </dgm:pt>
    <dgm:pt modelId="{D113D404-07D1-4DDE-B13E-23915C7F3E87}" type="pres">
      <dgm:prSet presAssocID="{2C3E47E2-B080-45C7-9680-D8E8713A19B8}" presName="node" presStyleLbl="node1" presStyleIdx="0" presStyleCnt="4">
        <dgm:presLayoutVars>
          <dgm:bulletEnabled val="1"/>
        </dgm:presLayoutVars>
      </dgm:prSet>
      <dgm:spPr/>
    </dgm:pt>
    <dgm:pt modelId="{CF706D18-124E-42F9-ABAF-9A4A78950038}" type="pres">
      <dgm:prSet presAssocID="{454ECC9C-3590-4914-8E4F-A50E7D0757D5}" presName="sibTrans" presStyleCnt="0"/>
      <dgm:spPr/>
    </dgm:pt>
    <dgm:pt modelId="{012431D1-6464-4626-930E-1794AEECAA61}" type="pres">
      <dgm:prSet presAssocID="{31EB1641-AB30-45D9-B49E-E0CBF990A9E5}" presName="node" presStyleLbl="node1" presStyleIdx="1" presStyleCnt="4">
        <dgm:presLayoutVars>
          <dgm:bulletEnabled val="1"/>
        </dgm:presLayoutVars>
      </dgm:prSet>
      <dgm:spPr/>
    </dgm:pt>
    <dgm:pt modelId="{35973139-B47A-4AC2-BAFA-6047ED6BA2DD}" type="pres">
      <dgm:prSet presAssocID="{AB94EE16-C65C-4C66-8734-E496EE62CB40}" presName="sibTrans" presStyleCnt="0"/>
      <dgm:spPr/>
    </dgm:pt>
    <dgm:pt modelId="{4AFA7C5D-F435-4C24-AB40-B5C40F8BFD54}" type="pres">
      <dgm:prSet presAssocID="{5C6824FA-50C5-47CC-88BD-F8C2C58D2C92}" presName="node" presStyleLbl="node1" presStyleIdx="2" presStyleCnt="4">
        <dgm:presLayoutVars>
          <dgm:bulletEnabled val="1"/>
        </dgm:presLayoutVars>
      </dgm:prSet>
      <dgm:spPr/>
    </dgm:pt>
    <dgm:pt modelId="{E618113E-2699-488A-A851-B21B6FAE3CC6}" type="pres">
      <dgm:prSet presAssocID="{39808F16-C193-4F2C-A2A2-18A36A7763A4}" presName="sibTrans" presStyleCnt="0"/>
      <dgm:spPr/>
    </dgm:pt>
    <dgm:pt modelId="{130E5C8B-B929-48FC-86D5-B35C9C17A01B}" type="pres">
      <dgm:prSet presAssocID="{51B01011-9D80-4921-B6F8-F89D56E404FC}" presName="node" presStyleLbl="node1" presStyleIdx="3" presStyleCnt="4">
        <dgm:presLayoutVars>
          <dgm:bulletEnabled val="1"/>
        </dgm:presLayoutVars>
      </dgm:prSet>
      <dgm:spPr/>
    </dgm:pt>
  </dgm:ptLst>
  <dgm:cxnLst>
    <dgm:cxn modelId="{183B861C-4EB9-4E6A-8E86-A73AFD095920}" srcId="{5E9FB24C-689D-401D-80EE-EEFAC9308295}" destId="{51B01011-9D80-4921-B6F8-F89D56E404FC}" srcOrd="3" destOrd="0" parTransId="{D2DEFE34-0565-4ECA-9470-5ADCF12B35DE}" sibTransId="{FB8CFE72-5E9B-446A-B5A5-A23D57B612F6}"/>
    <dgm:cxn modelId="{AC508B36-BC7F-46F3-85E2-0C4D7CEEA8EA}" type="presOf" srcId="{51B01011-9D80-4921-B6F8-F89D56E404FC}" destId="{130E5C8B-B929-48FC-86D5-B35C9C17A01B}" srcOrd="0" destOrd="0" presId="urn:microsoft.com/office/officeart/2005/8/layout/default"/>
    <dgm:cxn modelId="{DB1E156D-E4C0-465F-BECB-9D21FB74B8BD}" srcId="{5E9FB24C-689D-401D-80EE-EEFAC9308295}" destId="{2C3E47E2-B080-45C7-9680-D8E8713A19B8}" srcOrd="0" destOrd="0" parTransId="{B30A42CE-CB11-45BC-8D52-FA4997C7EE85}" sibTransId="{454ECC9C-3590-4914-8E4F-A50E7D0757D5}"/>
    <dgm:cxn modelId="{ECF4884E-618B-46B0-BC5E-76DD8D0ACE21}" type="presOf" srcId="{5C6824FA-50C5-47CC-88BD-F8C2C58D2C92}" destId="{4AFA7C5D-F435-4C24-AB40-B5C40F8BFD54}" srcOrd="0" destOrd="0" presId="urn:microsoft.com/office/officeart/2005/8/layout/default"/>
    <dgm:cxn modelId="{B01F1D77-715D-41EE-BD6E-0856328070E1}" srcId="{5E9FB24C-689D-401D-80EE-EEFAC9308295}" destId="{31EB1641-AB30-45D9-B49E-E0CBF990A9E5}" srcOrd="1" destOrd="0" parTransId="{835E1178-1CB6-4E67-9F17-C62047CFAF9B}" sibTransId="{AB94EE16-C65C-4C66-8734-E496EE62CB40}"/>
    <dgm:cxn modelId="{3D16E693-F230-49F1-B3DF-CFA6781F9AE0}" type="presOf" srcId="{5E9FB24C-689D-401D-80EE-EEFAC9308295}" destId="{6EA32606-63E1-4CF5-BF14-05D92B8AB1A5}" srcOrd="0" destOrd="0" presId="urn:microsoft.com/office/officeart/2005/8/layout/default"/>
    <dgm:cxn modelId="{E723BC9B-E3C4-4F7F-A724-D94DC66D3E41}" srcId="{5E9FB24C-689D-401D-80EE-EEFAC9308295}" destId="{5C6824FA-50C5-47CC-88BD-F8C2C58D2C92}" srcOrd="2" destOrd="0" parTransId="{814DBE8B-B8C9-4298-A4B1-C1B5896D0CC9}" sibTransId="{39808F16-C193-4F2C-A2A2-18A36A7763A4}"/>
    <dgm:cxn modelId="{B024ADA3-8F14-4328-B34D-5146CFFA8D40}" type="presOf" srcId="{31EB1641-AB30-45D9-B49E-E0CBF990A9E5}" destId="{012431D1-6464-4626-930E-1794AEECAA61}" srcOrd="0" destOrd="0" presId="urn:microsoft.com/office/officeart/2005/8/layout/default"/>
    <dgm:cxn modelId="{4098DBF7-3559-47CD-BB5A-78A76513AE45}" type="presOf" srcId="{2C3E47E2-B080-45C7-9680-D8E8713A19B8}" destId="{D113D404-07D1-4DDE-B13E-23915C7F3E87}" srcOrd="0" destOrd="0" presId="urn:microsoft.com/office/officeart/2005/8/layout/default"/>
    <dgm:cxn modelId="{43546A8D-4017-498B-83AA-944999C6E95F}" type="presParOf" srcId="{6EA32606-63E1-4CF5-BF14-05D92B8AB1A5}" destId="{D113D404-07D1-4DDE-B13E-23915C7F3E87}" srcOrd="0" destOrd="0" presId="urn:microsoft.com/office/officeart/2005/8/layout/default"/>
    <dgm:cxn modelId="{68B5C6A8-9BFB-47EE-B6B2-53B42E93D9BF}" type="presParOf" srcId="{6EA32606-63E1-4CF5-BF14-05D92B8AB1A5}" destId="{CF706D18-124E-42F9-ABAF-9A4A78950038}" srcOrd="1" destOrd="0" presId="urn:microsoft.com/office/officeart/2005/8/layout/default"/>
    <dgm:cxn modelId="{1FEA6F75-9BCA-4EB3-8A49-AAE94A5EBF08}" type="presParOf" srcId="{6EA32606-63E1-4CF5-BF14-05D92B8AB1A5}" destId="{012431D1-6464-4626-930E-1794AEECAA61}" srcOrd="2" destOrd="0" presId="urn:microsoft.com/office/officeart/2005/8/layout/default"/>
    <dgm:cxn modelId="{C5739F64-DA5B-4248-9846-B475C9E9DFE5}" type="presParOf" srcId="{6EA32606-63E1-4CF5-BF14-05D92B8AB1A5}" destId="{35973139-B47A-4AC2-BAFA-6047ED6BA2DD}" srcOrd="3" destOrd="0" presId="urn:microsoft.com/office/officeart/2005/8/layout/default"/>
    <dgm:cxn modelId="{E5C347CB-C078-4385-A184-C9791422F647}" type="presParOf" srcId="{6EA32606-63E1-4CF5-BF14-05D92B8AB1A5}" destId="{4AFA7C5D-F435-4C24-AB40-B5C40F8BFD54}" srcOrd="4" destOrd="0" presId="urn:microsoft.com/office/officeart/2005/8/layout/default"/>
    <dgm:cxn modelId="{05507BE3-30AD-4774-BD71-2E1E13A306D9}" type="presParOf" srcId="{6EA32606-63E1-4CF5-BF14-05D92B8AB1A5}" destId="{E618113E-2699-488A-A851-B21B6FAE3CC6}" srcOrd="5" destOrd="0" presId="urn:microsoft.com/office/officeart/2005/8/layout/default"/>
    <dgm:cxn modelId="{C5FC34DB-BB46-46E6-A5DD-FC2D25E3B641}" type="presParOf" srcId="{6EA32606-63E1-4CF5-BF14-05D92B8AB1A5}" destId="{130E5C8B-B929-48FC-86D5-B35C9C17A01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A7B4E9-D1C2-47DA-8C93-F2B6911C58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4D402-81A6-42D3-B229-264499A236EB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800" dirty="0"/>
            <a:t>Decade long: over 17,000 people involved </a:t>
          </a:r>
        </a:p>
      </dgm:t>
    </dgm:pt>
    <dgm:pt modelId="{3F4AB5C8-3696-4510-B9CC-AC86FF8F2956}" type="parTrans" cxnId="{B9E0E446-6ABB-4B2F-BEC6-39A600AD898B}">
      <dgm:prSet/>
      <dgm:spPr/>
      <dgm:t>
        <a:bodyPr/>
        <a:lstStyle/>
        <a:p>
          <a:endParaRPr lang="en-US"/>
        </a:p>
      </dgm:t>
    </dgm:pt>
    <dgm:pt modelId="{F6148499-74DE-4E8A-99CA-7773A69A7C8E}" type="sibTrans" cxnId="{B9E0E446-6ABB-4B2F-BEC6-39A600AD898B}">
      <dgm:prSet/>
      <dgm:spPr/>
      <dgm:t>
        <a:bodyPr/>
        <a:lstStyle/>
        <a:p>
          <a:endParaRPr lang="en-US"/>
        </a:p>
      </dgm:t>
    </dgm:pt>
    <dgm:pt modelId="{4F48B643-C226-47C7-9EE8-4877A51E95F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800" dirty="0"/>
            <a:t>CDC/Kaiser Permanente collaboration</a:t>
          </a:r>
        </a:p>
      </dgm:t>
    </dgm:pt>
    <dgm:pt modelId="{B3EC7C18-9FA5-40D6-B711-08CB3D9AB8CE}" type="parTrans" cxnId="{B4ADC715-754D-48F2-9EC6-BF048BF6E79B}">
      <dgm:prSet/>
      <dgm:spPr/>
      <dgm:t>
        <a:bodyPr/>
        <a:lstStyle/>
        <a:p>
          <a:endParaRPr lang="en-US"/>
        </a:p>
      </dgm:t>
    </dgm:pt>
    <dgm:pt modelId="{642BBD1E-2744-4576-8D3F-0FBCFFCB0F40}" type="sibTrans" cxnId="{B4ADC715-754D-48F2-9EC6-BF048BF6E79B}">
      <dgm:prSet/>
      <dgm:spPr/>
      <dgm:t>
        <a:bodyPr/>
        <a:lstStyle/>
        <a:p>
          <a:endParaRPr lang="en-US"/>
        </a:p>
      </dgm:t>
    </dgm:pt>
    <dgm:pt modelId="{2FC75CEE-E549-4310-9EBF-3B31C245EF16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800" dirty="0"/>
            <a:t>Largest epidemiological study of trauma ever done</a:t>
          </a:r>
        </a:p>
      </dgm:t>
    </dgm:pt>
    <dgm:pt modelId="{308956A5-F816-487A-A32F-B0D873185723}" type="parTrans" cxnId="{3020D835-1DD4-4788-9D31-D1BE213B4998}">
      <dgm:prSet/>
      <dgm:spPr/>
      <dgm:t>
        <a:bodyPr/>
        <a:lstStyle/>
        <a:p>
          <a:endParaRPr lang="en-US"/>
        </a:p>
      </dgm:t>
    </dgm:pt>
    <dgm:pt modelId="{5810C350-DEBF-4235-AA4B-E3CC82340A2D}" type="sibTrans" cxnId="{3020D835-1DD4-4788-9D31-D1BE213B4998}">
      <dgm:prSet/>
      <dgm:spPr/>
      <dgm:t>
        <a:bodyPr/>
        <a:lstStyle/>
        <a:p>
          <a:endParaRPr lang="en-US"/>
        </a:p>
      </dgm:t>
    </dgm:pt>
    <dgm:pt modelId="{51A63FA1-E978-4610-8BC1-71EEE7FA68CE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600" dirty="0"/>
            <a:t>Looked at effects of adverse childhood experiences over the lifespan</a:t>
          </a:r>
        </a:p>
      </dgm:t>
    </dgm:pt>
    <dgm:pt modelId="{080489AF-D8FA-4B4C-92AF-C85BC0ABEB30}" type="parTrans" cxnId="{89439CDA-87B3-4C91-A55C-94DF619675DD}">
      <dgm:prSet/>
      <dgm:spPr/>
      <dgm:t>
        <a:bodyPr/>
        <a:lstStyle/>
        <a:p>
          <a:endParaRPr lang="en-US"/>
        </a:p>
      </dgm:t>
    </dgm:pt>
    <dgm:pt modelId="{E896C3B2-BE8F-42C9-9DE5-BCDC08E592E4}" type="sibTrans" cxnId="{89439CDA-87B3-4C91-A55C-94DF619675DD}">
      <dgm:prSet/>
      <dgm:spPr/>
      <dgm:t>
        <a:bodyPr/>
        <a:lstStyle/>
        <a:p>
          <a:endParaRPr lang="en-US"/>
        </a:p>
      </dgm:t>
    </dgm:pt>
    <dgm:pt modelId="{46D46D2E-FE07-49B7-A461-4A12D1E63CAA}" type="pres">
      <dgm:prSet presAssocID="{D9A7B4E9-D1C2-47DA-8C93-F2B6911C5833}" presName="linear" presStyleCnt="0">
        <dgm:presLayoutVars>
          <dgm:dir/>
          <dgm:animLvl val="lvl"/>
          <dgm:resizeHandles val="exact"/>
        </dgm:presLayoutVars>
      </dgm:prSet>
      <dgm:spPr/>
    </dgm:pt>
    <dgm:pt modelId="{604AE729-204B-471E-AD18-225C9AC6DB95}" type="pres">
      <dgm:prSet presAssocID="{D724D402-81A6-42D3-B229-264499A236EB}" presName="parentLin" presStyleCnt="0"/>
      <dgm:spPr/>
    </dgm:pt>
    <dgm:pt modelId="{7850EA63-E80C-47E9-91B3-51D185806A0C}" type="pres">
      <dgm:prSet presAssocID="{D724D402-81A6-42D3-B229-264499A236EB}" presName="parentLeftMargin" presStyleLbl="node1" presStyleIdx="0" presStyleCnt="4"/>
      <dgm:spPr/>
    </dgm:pt>
    <dgm:pt modelId="{30FBD63B-085C-476E-AD8C-06B0E642EAE2}" type="pres">
      <dgm:prSet presAssocID="{D724D402-81A6-42D3-B229-264499A236EB}" presName="parentText" presStyleLbl="node1" presStyleIdx="0" presStyleCnt="4" custScaleX="142857" custLinFactNeighborX="-16667" custLinFactNeighborY="-14069">
        <dgm:presLayoutVars>
          <dgm:chMax val="0"/>
          <dgm:bulletEnabled val="1"/>
        </dgm:presLayoutVars>
      </dgm:prSet>
      <dgm:spPr/>
    </dgm:pt>
    <dgm:pt modelId="{599A0E6C-7982-4D49-8110-D9CC217DD59E}" type="pres">
      <dgm:prSet presAssocID="{D724D402-81A6-42D3-B229-264499A236EB}" presName="negativeSpace" presStyleCnt="0"/>
      <dgm:spPr/>
    </dgm:pt>
    <dgm:pt modelId="{D2B8CF1F-1140-42AC-A854-2A6A6C04447D}" type="pres">
      <dgm:prSet presAssocID="{D724D402-81A6-42D3-B229-264499A236EB}" presName="childText" presStyleLbl="conFgAcc1" presStyleIdx="0" presStyleCnt="4">
        <dgm:presLayoutVars>
          <dgm:bulletEnabled val="1"/>
        </dgm:presLayoutVars>
      </dgm:prSet>
      <dgm:spPr/>
    </dgm:pt>
    <dgm:pt modelId="{AE5B4537-308A-44C0-B14F-C17699D72DDE}" type="pres">
      <dgm:prSet presAssocID="{F6148499-74DE-4E8A-99CA-7773A69A7C8E}" presName="spaceBetweenRectangles" presStyleCnt="0"/>
      <dgm:spPr/>
    </dgm:pt>
    <dgm:pt modelId="{92E31E85-B60D-44DB-9BF9-C6B122D21AAF}" type="pres">
      <dgm:prSet presAssocID="{4F48B643-C226-47C7-9EE8-4877A51E95F5}" presName="parentLin" presStyleCnt="0"/>
      <dgm:spPr/>
    </dgm:pt>
    <dgm:pt modelId="{B42EA16A-6AC1-443B-9012-1B2701071E68}" type="pres">
      <dgm:prSet presAssocID="{4F48B643-C226-47C7-9EE8-4877A51E95F5}" presName="parentLeftMargin" presStyleLbl="node1" presStyleIdx="0" presStyleCnt="4"/>
      <dgm:spPr/>
    </dgm:pt>
    <dgm:pt modelId="{4A1E7328-B06D-4EA1-80E5-96E832458FD5}" type="pres">
      <dgm:prSet presAssocID="{4F48B643-C226-47C7-9EE8-4877A51E95F5}" presName="parentText" presStyleLbl="node1" presStyleIdx="1" presStyleCnt="4" custScaleX="142857">
        <dgm:presLayoutVars>
          <dgm:chMax val="0"/>
          <dgm:bulletEnabled val="1"/>
        </dgm:presLayoutVars>
      </dgm:prSet>
      <dgm:spPr/>
    </dgm:pt>
    <dgm:pt modelId="{10DC53BB-4C16-4CC3-9C37-5FC94D9AE797}" type="pres">
      <dgm:prSet presAssocID="{4F48B643-C226-47C7-9EE8-4877A51E95F5}" presName="negativeSpace" presStyleCnt="0"/>
      <dgm:spPr/>
    </dgm:pt>
    <dgm:pt modelId="{22451175-1890-40EE-BA5C-B678246F219A}" type="pres">
      <dgm:prSet presAssocID="{4F48B643-C226-47C7-9EE8-4877A51E95F5}" presName="childText" presStyleLbl="conFgAcc1" presStyleIdx="1" presStyleCnt="4">
        <dgm:presLayoutVars>
          <dgm:bulletEnabled val="1"/>
        </dgm:presLayoutVars>
      </dgm:prSet>
      <dgm:spPr/>
    </dgm:pt>
    <dgm:pt modelId="{C5D1AB7C-70F8-4D67-B4DF-E582082EE912}" type="pres">
      <dgm:prSet presAssocID="{642BBD1E-2744-4576-8D3F-0FBCFFCB0F40}" presName="spaceBetweenRectangles" presStyleCnt="0"/>
      <dgm:spPr/>
    </dgm:pt>
    <dgm:pt modelId="{A2B76452-DEE2-4A35-B7F6-8412BDA083B8}" type="pres">
      <dgm:prSet presAssocID="{2FC75CEE-E549-4310-9EBF-3B31C245EF16}" presName="parentLin" presStyleCnt="0"/>
      <dgm:spPr/>
    </dgm:pt>
    <dgm:pt modelId="{6F068E67-DB5E-4683-8F8D-FCA32B1D66E3}" type="pres">
      <dgm:prSet presAssocID="{2FC75CEE-E549-4310-9EBF-3B31C245EF16}" presName="parentLeftMargin" presStyleLbl="node1" presStyleIdx="1" presStyleCnt="4"/>
      <dgm:spPr/>
    </dgm:pt>
    <dgm:pt modelId="{7F2C038B-E3F7-4869-A356-E8AEC287D401}" type="pres">
      <dgm:prSet presAssocID="{2FC75CEE-E549-4310-9EBF-3B31C245EF16}" presName="parentText" presStyleLbl="node1" presStyleIdx="2" presStyleCnt="4" custScaleX="139683">
        <dgm:presLayoutVars>
          <dgm:chMax val="0"/>
          <dgm:bulletEnabled val="1"/>
        </dgm:presLayoutVars>
      </dgm:prSet>
      <dgm:spPr/>
    </dgm:pt>
    <dgm:pt modelId="{9A82548A-02BA-4591-8763-FF81BEEB3E5F}" type="pres">
      <dgm:prSet presAssocID="{2FC75CEE-E549-4310-9EBF-3B31C245EF16}" presName="negativeSpace" presStyleCnt="0"/>
      <dgm:spPr/>
    </dgm:pt>
    <dgm:pt modelId="{63671DEB-4E42-4D46-A69F-85F0944A18F5}" type="pres">
      <dgm:prSet presAssocID="{2FC75CEE-E549-4310-9EBF-3B31C245EF16}" presName="childText" presStyleLbl="conFgAcc1" presStyleIdx="2" presStyleCnt="4">
        <dgm:presLayoutVars>
          <dgm:bulletEnabled val="1"/>
        </dgm:presLayoutVars>
      </dgm:prSet>
      <dgm:spPr/>
    </dgm:pt>
    <dgm:pt modelId="{3F1A261F-1222-4C12-9E17-09C9ECBE2EF5}" type="pres">
      <dgm:prSet presAssocID="{5810C350-DEBF-4235-AA4B-E3CC82340A2D}" presName="spaceBetweenRectangles" presStyleCnt="0"/>
      <dgm:spPr/>
    </dgm:pt>
    <dgm:pt modelId="{4BA54D0D-7DCB-4156-A615-12AC39D0AB52}" type="pres">
      <dgm:prSet presAssocID="{51A63FA1-E978-4610-8BC1-71EEE7FA68CE}" presName="parentLin" presStyleCnt="0"/>
      <dgm:spPr/>
    </dgm:pt>
    <dgm:pt modelId="{3CD1F1AF-3E5B-42C8-86FF-CC376F9842B9}" type="pres">
      <dgm:prSet presAssocID="{51A63FA1-E978-4610-8BC1-71EEE7FA68CE}" presName="parentLeftMargin" presStyleLbl="node1" presStyleIdx="2" presStyleCnt="4"/>
      <dgm:spPr/>
    </dgm:pt>
    <dgm:pt modelId="{BC41EB60-D424-4EB3-A035-5F35D5F63773}" type="pres">
      <dgm:prSet presAssocID="{51A63FA1-E978-4610-8BC1-71EEE7FA68CE}" presName="parentText" presStyleLbl="node1" presStyleIdx="3" presStyleCnt="4" custScaleX="142857" custLinFactNeighborX="16695" custLinFactNeighborY="-4431">
        <dgm:presLayoutVars>
          <dgm:chMax val="0"/>
          <dgm:bulletEnabled val="1"/>
        </dgm:presLayoutVars>
      </dgm:prSet>
      <dgm:spPr/>
    </dgm:pt>
    <dgm:pt modelId="{17EC30AB-8F0E-4403-89F6-7FBD1CCBCF1D}" type="pres">
      <dgm:prSet presAssocID="{51A63FA1-E978-4610-8BC1-71EEE7FA68CE}" presName="negativeSpace" presStyleCnt="0"/>
      <dgm:spPr/>
    </dgm:pt>
    <dgm:pt modelId="{57E66A71-1598-444E-9B0A-214F04F5F132}" type="pres">
      <dgm:prSet presAssocID="{51A63FA1-E978-4610-8BC1-71EEE7FA68C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4ADC715-754D-48F2-9EC6-BF048BF6E79B}" srcId="{D9A7B4E9-D1C2-47DA-8C93-F2B6911C5833}" destId="{4F48B643-C226-47C7-9EE8-4877A51E95F5}" srcOrd="1" destOrd="0" parTransId="{B3EC7C18-9FA5-40D6-B711-08CB3D9AB8CE}" sibTransId="{642BBD1E-2744-4576-8D3F-0FBCFFCB0F40}"/>
    <dgm:cxn modelId="{C9457D20-81E9-488E-B753-9086CF0285A4}" type="presOf" srcId="{4F48B643-C226-47C7-9EE8-4877A51E95F5}" destId="{4A1E7328-B06D-4EA1-80E5-96E832458FD5}" srcOrd="1" destOrd="0" presId="urn:microsoft.com/office/officeart/2005/8/layout/list1"/>
    <dgm:cxn modelId="{3020D835-1DD4-4788-9D31-D1BE213B4998}" srcId="{D9A7B4E9-D1C2-47DA-8C93-F2B6911C5833}" destId="{2FC75CEE-E549-4310-9EBF-3B31C245EF16}" srcOrd="2" destOrd="0" parTransId="{308956A5-F816-487A-A32F-B0D873185723}" sibTransId="{5810C350-DEBF-4235-AA4B-E3CC82340A2D}"/>
    <dgm:cxn modelId="{3738CD3A-0DA7-4938-978C-203D49403642}" type="presOf" srcId="{2FC75CEE-E549-4310-9EBF-3B31C245EF16}" destId="{7F2C038B-E3F7-4869-A356-E8AEC287D401}" srcOrd="1" destOrd="0" presId="urn:microsoft.com/office/officeart/2005/8/layout/list1"/>
    <dgm:cxn modelId="{5BCC3D5B-FAE6-4CF0-93F3-F43074354F6E}" type="presOf" srcId="{51A63FA1-E978-4610-8BC1-71EEE7FA68CE}" destId="{BC41EB60-D424-4EB3-A035-5F35D5F63773}" srcOrd="1" destOrd="0" presId="urn:microsoft.com/office/officeart/2005/8/layout/list1"/>
    <dgm:cxn modelId="{33A59061-9212-4EC9-A93F-79220801C709}" type="presOf" srcId="{51A63FA1-E978-4610-8BC1-71EEE7FA68CE}" destId="{3CD1F1AF-3E5B-42C8-86FF-CC376F9842B9}" srcOrd="0" destOrd="0" presId="urn:microsoft.com/office/officeart/2005/8/layout/list1"/>
    <dgm:cxn modelId="{6522B463-98E3-4B0C-AAED-D0FDD95E4E6A}" type="presOf" srcId="{D724D402-81A6-42D3-B229-264499A236EB}" destId="{7850EA63-E80C-47E9-91B3-51D185806A0C}" srcOrd="0" destOrd="0" presId="urn:microsoft.com/office/officeart/2005/8/layout/list1"/>
    <dgm:cxn modelId="{B9E0E446-6ABB-4B2F-BEC6-39A600AD898B}" srcId="{D9A7B4E9-D1C2-47DA-8C93-F2B6911C5833}" destId="{D724D402-81A6-42D3-B229-264499A236EB}" srcOrd="0" destOrd="0" parTransId="{3F4AB5C8-3696-4510-B9CC-AC86FF8F2956}" sibTransId="{F6148499-74DE-4E8A-99CA-7773A69A7C8E}"/>
    <dgm:cxn modelId="{1A44D248-AB4D-488F-B61C-71776CA6C3E4}" type="presOf" srcId="{D9A7B4E9-D1C2-47DA-8C93-F2B6911C5833}" destId="{46D46D2E-FE07-49B7-A461-4A12D1E63CAA}" srcOrd="0" destOrd="0" presId="urn:microsoft.com/office/officeart/2005/8/layout/list1"/>
    <dgm:cxn modelId="{621B3B90-7D2D-4B37-B0FA-12DB6FE84310}" type="presOf" srcId="{4F48B643-C226-47C7-9EE8-4877A51E95F5}" destId="{B42EA16A-6AC1-443B-9012-1B2701071E68}" srcOrd="0" destOrd="0" presId="urn:microsoft.com/office/officeart/2005/8/layout/list1"/>
    <dgm:cxn modelId="{8D68C499-64D8-4DDB-BC5B-ADA130C4ED00}" type="presOf" srcId="{D724D402-81A6-42D3-B229-264499A236EB}" destId="{30FBD63B-085C-476E-AD8C-06B0E642EAE2}" srcOrd="1" destOrd="0" presId="urn:microsoft.com/office/officeart/2005/8/layout/list1"/>
    <dgm:cxn modelId="{A18A53BB-B220-4C71-869D-D179243C461B}" type="presOf" srcId="{2FC75CEE-E549-4310-9EBF-3B31C245EF16}" destId="{6F068E67-DB5E-4683-8F8D-FCA32B1D66E3}" srcOrd="0" destOrd="0" presId="urn:microsoft.com/office/officeart/2005/8/layout/list1"/>
    <dgm:cxn modelId="{89439CDA-87B3-4C91-A55C-94DF619675DD}" srcId="{D9A7B4E9-D1C2-47DA-8C93-F2B6911C5833}" destId="{51A63FA1-E978-4610-8BC1-71EEE7FA68CE}" srcOrd="3" destOrd="0" parTransId="{080489AF-D8FA-4B4C-92AF-C85BC0ABEB30}" sibTransId="{E896C3B2-BE8F-42C9-9DE5-BCDC08E592E4}"/>
    <dgm:cxn modelId="{E93FACC1-441E-4A1D-B680-7FE56774C10B}" type="presParOf" srcId="{46D46D2E-FE07-49B7-A461-4A12D1E63CAA}" destId="{604AE729-204B-471E-AD18-225C9AC6DB95}" srcOrd="0" destOrd="0" presId="urn:microsoft.com/office/officeart/2005/8/layout/list1"/>
    <dgm:cxn modelId="{F16D7222-BF3D-4895-A44F-449768ED88E3}" type="presParOf" srcId="{604AE729-204B-471E-AD18-225C9AC6DB95}" destId="{7850EA63-E80C-47E9-91B3-51D185806A0C}" srcOrd="0" destOrd="0" presId="urn:microsoft.com/office/officeart/2005/8/layout/list1"/>
    <dgm:cxn modelId="{11194C9E-10C3-414F-96CE-D8C4CB46701B}" type="presParOf" srcId="{604AE729-204B-471E-AD18-225C9AC6DB95}" destId="{30FBD63B-085C-476E-AD8C-06B0E642EAE2}" srcOrd="1" destOrd="0" presId="urn:microsoft.com/office/officeart/2005/8/layout/list1"/>
    <dgm:cxn modelId="{03DEC27A-12FF-4174-8700-79C82F6BF50A}" type="presParOf" srcId="{46D46D2E-FE07-49B7-A461-4A12D1E63CAA}" destId="{599A0E6C-7982-4D49-8110-D9CC217DD59E}" srcOrd="1" destOrd="0" presId="urn:microsoft.com/office/officeart/2005/8/layout/list1"/>
    <dgm:cxn modelId="{B97133F0-50B3-4371-804B-91774551645F}" type="presParOf" srcId="{46D46D2E-FE07-49B7-A461-4A12D1E63CAA}" destId="{D2B8CF1F-1140-42AC-A854-2A6A6C04447D}" srcOrd="2" destOrd="0" presId="urn:microsoft.com/office/officeart/2005/8/layout/list1"/>
    <dgm:cxn modelId="{15C18778-30A7-4F5A-BD05-2FEABEB03350}" type="presParOf" srcId="{46D46D2E-FE07-49B7-A461-4A12D1E63CAA}" destId="{AE5B4537-308A-44C0-B14F-C17699D72DDE}" srcOrd="3" destOrd="0" presId="urn:microsoft.com/office/officeart/2005/8/layout/list1"/>
    <dgm:cxn modelId="{BB19F6F2-9E55-497A-8BCD-5765015C65F8}" type="presParOf" srcId="{46D46D2E-FE07-49B7-A461-4A12D1E63CAA}" destId="{92E31E85-B60D-44DB-9BF9-C6B122D21AAF}" srcOrd="4" destOrd="0" presId="urn:microsoft.com/office/officeart/2005/8/layout/list1"/>
    <dgm:cxn modelId="{11DA57CA-E6B9-49E0-A1DD-3B42742CAD84}" type="presParOf" srcId="{92E31E85-B60D-44DB-9BF9-C6B122D21AAF}" destId="{B42EA16A-6AC1-443B-9012-1B2701071E68}" srcOrd="0" destOrd="0" presId="urn:microsoft.com/office/officeart/2005/8/layout/list1"/>
    <dgm:cxn modelId="{2424E0DA-B850-4E46-A3D2-E5DAFAB4BD53}" type="presParOf" srcId="{92E31E85-B60D-44DB-9BF9-C6B122D21AAF}" destId="{4A1E7328-B06D-4EA1-80E5-96E832458FD5}" srcOrd="1" destOrd="0" presId="urn:microsoft.com/office/officeart/2005/8/layout/list1"/>
    <dgm:cxn modelId="{CC540912-0343-4667-B754-01E8E6AAE8D6}" type="presParOf" srcId="{46D46D2E-FE07-49B7-A461-4A12D1E63CAA}" destId="{10DC53BB-4C16-4CC3-9C37-5FC94D9AE797}" srcOrd="5" destOrd="0" presId="urn:microsoft.com/office/officeart/2005/8/layout/list1"/>
    <dgm:cxn modelId="{D9C6EED2-BE88-438C-A6B8-71104BB5DFA5}" type="presParOf" srcId="{46D46D2E-FE07-49B7-A461-4A12D1E63CAA}" destId="{22451175-1890-40EE-BA5C-B678246F219A}" srcOrd="6" destOrd="0" presId="urn:microsoft.com/office/officeart/2005/8/layout/list1"/>
    <dgm:cxn modelId="{6E256172-3104-47D5-8056-16559B59CB74}" type="presParOf" srcId="{46D46D2E-FE07-49B7-A461-4A12D1E63CAA}" destId="{C5D1AB7C-70F8-4D67-B4DF-E582082EE912}" srcOrd="7" destOrd="0" presId="urn:microsoft.com/office/officeart/2005/8/layout/list1"/>
    <dgm:cxn modelId="{51A7C29D-7769-46BD-BB44-A24FDD66459B}" type="presParOf" srcId="{46D46D2E-FE07-49B7-A461-4A12D1E63CAA}" destId="{A2B76452-DEE2-4A35-B7F6-8412BDA083B8}" srcOrd="8" destOrd="0" presId="urn:microsoft.com/office/officeart/2005/8/layout/list1"/>
    <dgm:cxn modelId="{FC4066BB-5E56-4EF6-A214-A8FF1FF4A0F4}" type="presParOf" srcId="{A2B76452-DEE2-4A35-B7F6-8412BDA083B8}" destId="{6F068E67-DB5E-4683-8F8D-FCA32B1D66E3}" srcOrd="0" destOrd="0" presId="urn:microsoft.com/office/officeart/2005/8/layout/list1"/>
    <dgm:cxn modelId="{C3411931-37C5-417E-8182-FA09203916F0}" type="presParOf" srcId="{A2B76452-DEE2-4A35-B7F6-8412BDA083B8}" destId="{7F2C038B-E3F7-4869-A356-E8AEC287D401}" srcOrd="1" destOrd="0" presId="urn:microsoft.com/office/officeart/2005/8/layout/list1"/>
    <dgm:cxn modelId="{728628F8-5DCE-4B34-B160-58274F72923B}" type="presParOf" srcId="{46D46D2E-FE07-49B7-A461-4A12D1E63CAA}" destId="{9A82548A-02BA-4591-8763-FF81BEEB3E5F}" srcOrd="9" destOrd="0" presId="urn:microsoft.com/office/officeart/2005/8/layout/list1"/>
    <dgm:cxn modelId="{7FFDC3AA-D7DC-4D77-BF42-F55CEE1198E7}" type="presParOf" srcId="{46D46D2E-FE07-49B7-A461-4A12D1E63CAA}" destId="{63671DEB-4E42-4D46-A69F-85F0944A18F5}" srcOrd="10" destOrd="0" presId="urn:microsoft.com/office/officeart/2005/8/layout/list1"/>
    <dgm:cxn modelId="{130CB665-7FF5-4F71-82FB-FC9AF0B1CBAB}" type="presParOf" srcId="{46D46D2E-FE07-49B7-A461-4A12D1E63CAA}" destId="{3F1A261F-1222-4C12-9E17-09C9ECBE2EF5}" srcOrd="11" destOrd="0" presId="urn:microsoft.com/office/officeart/2005/8/layout/list1"/>
    <dgm:cxn modelId="{91F6441A-64CB-4041-AFA0-F107B477E05C}" type="presParOf" srcId="{46D46D2E-FE07-49B7-A461-4A12D1E63CAA}" destId="{4BA54D0D-7DCB-4156-A615-12AC39D0AB52}" srcOrd="12" destOrd="0" presId="urn:microsoft.com/office/officeart/2005/8/layout/list1"/>
    <dgm:cxn modelId="{DB88C9B9-DAD3-4B63-A5A4-843E63730A4D}" type="presParOf" srcId="{4BA54D0D-7DCB-4156-A615-12AC39D0AB52}" destId="{3CD1F1AF-3E5B-42C8-86FF-CC376F9842B9}" srcOrd="0" destOrd="0" presId="urn:microsoft.com/office/officeart/2005/8/layout/list1"/>
    <dgm:cxn modelId="{C8B937A1-3982-41F6-B645-927F7CB153C3}" type="presParOf" srcId="{4BA54D0D-7DCB-4156-A615-12AC39D0AB52}" destId="{BC41EB60-D424-4EB3-A035-5F35D5F63773}" srcOrd="1" destOrd="0" presId="urn:microsoft.com/office/officeart/2005/8/layout/list1"/>
    <dgm:cxn modelId="{BC81640C-9449-4AA4-95DE-6F681A36A78C}" type="presParOf" srcId="{46D46D2E-FE07-49B7-A461-4A12D1E63CAA}" destId="{17EC30AB-8F0E-4403-89F6-7FBD1CCBCF1D}" srcOrd="13" destOrd="0" presId="urn:microsoft.com/office/officeart/2005/8/layout/list1"/>
    <dgm:cxn modelId="{0909ECC2-124F-4BEF-9DCF-8BDAF4243194}" type="presParOf" srcId="{46D46D2E-FE07-49B7-A461-4A12D1E63CAA}" destId="{57E66A71-1598-444E-9B0A-214F04F5F13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3E5170-F77C-4526-BC2C-FA8DAAAD7D2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1EF923-7033-49CF-AC65-EEFD916B530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/>
            <a:t>Abuse</a:t>
          </a:r>
        </a:p>
      </dgm:t>
    </dgm:pt>
    <dgm:pt modelId="{006CD260-DB3A-4859-831C-A23AF83DC560}" type="parTrans" cxnId="{D4A92C58-D7D9-4044-9A59-2A71B63F78DB}">
      <dgm:prSet/>
      <dgm:spPr/>
      <dgm:t>
        <a:bodyPr/>
        <a:lstStyle/>
        <a:p>
          <a:endParaRPr lang="en-US"/>
        </a:p>
      </dgm:t>
    </dgm:pt>
    <dgm:pt modelId="{93ABC21C-D46D-49EB-A616-B548BFA2BAA2}" type="sibTrans" cxnId="{D4A92C58-D7D9-4044-9A59-2A71B63F78DB}">
      <dgm:prSet/>
      <dgm:spPr/>
      <dgm:t>
        <a:bodyPr/>
        <a:lstStyle/>
        <a:p>
          <a:endParaRPr lang="en-US"/>
        </a:p>
      </dgm:t>
    </dgm:pt>
    <dgm:pt modelId="{61DAD952-8230-4BD8-9631-D3A243E5F8D1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Physical</a:t>
          </a:r>
        </a:p>
      </dgm:t>
    </dgm:pt>
    <dgm:pt modelId="{59995DC7-096B-4349-9B04-BACC7BA918E7}" type="parTrans" cxnId="{62B29AA7-7367-4FDF-9B4F-12C531BB6086}">
      <dgm:prSet/>
      <dgm:spPr/>
      <dgm:t>
        <a:bodyPr/>
        <a:lstStyle/>
        <a:p>
          <a:endParaRPr lang="en-US"/>
        </a:p>
      </dgm:t>
    </dgm:pt>
    <dgm:pt modelId="{4C16A73C-DA81-4667-B67D-3D00FA5D19E0}" type="sibTrans" cxnId="{62B29AA7-7367-4FDF-9B4F-12C531BB6086}">
      <dgm:prSet/>
      <dgm:spPr/>
      <dgm:t>
        <a:bodyPr/>
        <a:lstStyle/>
        <a:p>
          <a:endParaRPr lang="en-US"/>
        </a:p>
      </dgm:t>
    </dgm:pt>
    <dgm:pt modelId="{061F69F5-B9EB-47F7-92AA-E6AA908F7B77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Sexual</a:t>
          </a:r>
        </a:p>
      </dgm:t>
    </dgm:pt>
    <dgm:pt modelId="{BD0C42D3-2B10-4EC9-8907-8D961A861AFF}" type="parTrans" cxnId="{4C642BA5-41C4-439E-9DA4-83E7BBC77A3A}">
      <dgm:prSet/>
      <dgm:spPr/>
      <dgm:t>
        <a:bodyPr/>
        <a:lstStyle/>
        <a:p>
          <a:endParaRPr lang="en-US"/>
        </a:p>
      </dgm:t>
    </dgm:pt>
    <dgm:pt modelId="{7BF264D3-356A-4955-8A90-082F00A173B1}" type="sibTrans" cxnId="{4C642BA5-41C4-439E-9DA4-83E7BBC77A3A}">
      <dgm:prSet/>
      <dgm:spPr/>
      <dgm:t>
        <a:bodyPr/>
        <a:lstStyle/>
        <a:p>
          <a:endParaRPr lang="en-US"/>
        </a:p>
      </dgm:t>
    </dgm:pt>
    <dgm:pt modelId="{64EA8D42-5530-4278-B730-8E3E46C7D51C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Emotional</a:t>
          </a:r>
        </a:p>
      </dgm:t>
    </dgm:pt>
    <dgm:pt modelId="{40F24F8F-5977-4196-B2A5-3FC03FFD9CD3}" type="parTrans" cxnId="{9D5E1AC1-290B-4E7A-8269-69068522A5F4}">
      <dgm:prSet/>
      <dgm:spPr/>
      <dgm:t>
        <a:bodyPr/>
        <a:lstStyle/>
        <a:p>
          <a:endParaRPr lang="en-US"/>
        </a:p>
      </dgm:t>
    </dgm:pt>
    <dgm:pt modelId="{3A8EA3F2-B817-43FF-81F6-B803506E0D4A}" type="sibTrans" cxnId="{9D5E1AC1-290B-4E7A-8269-69068522A5F4}">
      <dgm:prSet/>
      <dgm:spPr/>
      <dgm:t>
        <a:bodyPr/>
        <a:lstStyle/>
        <a:p>
          <a:endParaRPr lang="en-US"/>
        </a:p>
      </dgm:t>
    </dgm:pt>
    <dgm:pt modelId="{35823728-2742-4A45-8313-6076CD9A4C26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/>
            <a:t>Neglect</a:t>
          </a:r>
        </a:p>
      </dgm:t>
    </dgm:pt>
    <dgm:pt modelId="{F90178F7-44ED-44CE-AFA8-AAE9B2C62506}" type="parTrans" cxnId="{AAB4A5DC-A2DB-452A-8741-4808814C97F1}">
      <dgm:prSet/>
      <dgm:spPr/>
      <dgm:t>
        <a:bodyPr/>
        <a:lstStyle/>
        <a:p>
          <a:endParaRPr lang="en-US"/>
        </a:p>
      </dgm:t>
    </dgm:pt>
    <dgm:pt modelId="{A141A7AC-725A-43F3-8E91-8DC3D9C66FAA}" type="sibTrans" cxnId="{AAB4A5DC-A2DB-452A-8741-4808814C97F1}">
      <dgm:prSet/>
      <dgm:spPr/>
      <dgm:t>
        <a:bodyPr/>
        <a:lstStyle/>
        <a:p>
          <a:endParaRPr lang="en-US"/>
        </a:p>
      </dgm:t>
    </dgm:pt>
    <dgm:pt modelId="{126133EC-36CD-44B7-A917-062065072B45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Physical</a:t>
          </a:r>
        </a:p>
      </dgm:t>
    </dgm:pt>
    <dgm:pt modelId="{58CE26F1-3124-4BA2-BCFA-3AAE186F15FF}" type="parTrans" cxnId="{5BD5E870-D3F0-43C9-B336-96760B4DCF83}">
      <dgm:prSet/>
      <dgm:spPr/>
      <dgm:t>
        <a:bodyPr/>
        <a:lstStyle/>
        <a:p>
          <a:endParaRPr lang="en-US"/>
        </a:p>
      </dgm:t>
    </dgm:pt>
    <dgm:pt modelId="{61AFC2CA-14E6-40F0-B342-19EECF8C8875}" type="sibTrans" cxnId="{5BD5E870-D3F0-43C9-B336-96760B4DCF83}">
      <dgm:prSet/>
      <dgm:spPr/>
      <dgm:t>
        <a:bodyPr/>
        <a:lstStyle/>
        <a:p>
          <a:endParaRPr lang="en-US"/>
        </a:p>
      </dgm:t>
    </dgm:pt>
    <dgm:pt modelId="{48FE91F1-90F8-411D-A437-1B87C4678476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Emotional</a:t>
          </a:r>
        </a:p>
      </dgm:t>
    </dgm:pt>
    <dgm:pt modelId="{96DBFF50-6746-4460-B94D-096199B86045}" type="parTrans" cxnId="{4C93B617-44B4-444A-939F-B6161C1F7F7C}">
      <dgm:prSet/>
      <dgm:spPr/>
      <dgm:t>
        <a:bodyPr/>
        <a:lstStyle/>
        <a:p>
          <a:endParaRPr lang="en-US"/>
        </a:p>
      </dgm:t>
    </dgm:pt>
    <dgm:pt modelId="{60270D18-FB2E-4B20-9E20-17848A0E62C9}" type="sibTrans" cxnId="{4C93B617-44B4-444A-939F-B6161C1F7F7C}">
      <dgm:prSet/>
      <dgm:spPr/>
      <dgm:t>
        <a:bodyPr/>
        <a:lstStyle/>
        <a:p>
          <a:endParaRPr lang="en-US"/>
        </a:p>
      </dgm:t>
    </dgm:pt>
    <dgm:pt modelId="{866615D7-5C55-45BE-A879-3F1C0D2FF96A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/>
            <a:t>Parental Problems</a:t>
          </a:r>
        </a:p>
      </dgm:t>
    </dgm:pt>
    <dgm:pt modelId="{28A97CA9-7EAF-470C-AA94-BD5825E45BD0}" type="parTrans" cxnId="{1425C489-E33A-408F-A8A5-013C37A4E7CC}">
      <dgm:prSet/>
      <dgm:spPr/>
      <dgm:t>
        <a:bodyPr/>
        <a:lstStyle/>
        <a:p>
          <a:endParaRPr lang="en-US"/>
        </a:p>
      </dgm:t>
    </dgm:pt>
    <dgm:pt modelId="{8E82C676-EAE9-43DD-8D9B-BBCB8347D21A}" type="sibTrans" cxnId="{1425C489-E33A-408F-A8A5-013C37A4E7CC}">
      <dgm:prSet/>
      <dgm:spPr/>
      <dgm:t>
        <a:bodyPr/>
        <a:lstStyle/>
        <a:p>
          <a:endParaRPr lang="en-US"/>
        </a:p>
      </dgm:t>
    </dgm:pt>
    <dgm:pt modelId="{E3B48DCB-3281-4C75-8A53-2179A5E8FA50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Psychiatric diagnoses</a:t>
          </a:r>
        </a:p>
      </dgm:t>
    </dgm:pt>
    <dgm:pt modelId="{5C64CFED-F1B6-44B4-B1FD-A72633D64B8A}" type="parTrans" cxnId="{33785452-A96C-4685-85C8-DA9390526F96}">
      <dgm:prSet/>
      <dgm:spPr/>
      <dgm:t>
        <a:bodyPr/>
        <a:lstStyle/>
        <a:p>
          <a:endParaRPr lang="en-US"/>
        </a:p>
      </dgm:t>
    </dgm:pt>
    <dgm:pt modelId="{6F499EF5-BA9B-44B2-B81F-F09A8FE2B884}" type="sibTrans" cxnId="{33785452-A96C-4685-85C8-DA9390526F96}">
      <dgm:prSet/>
      <dgm:spPr/>
      <dgm:t>
        <a:bodyPr/>
        <a:lstStyle/>
        <a:p>
          <a:endParaRPr lang="en-US"/>
        </a:p>
      </dgm:t>
    </dgm:pt>
    <dgm:pt modelId="{87FBED81-04BF-462A-8B8B-6EA63D4751EB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Substance abuse</a:t>
          </a:r>
        </a:p>
      </dgm:t>
    </dgm:pt>
    <dgm:pt modelId="{098BC0AA-0CCF-4185-9450-CF9E10F3100F}" type="parTrans" cxnId="{605B6966-9475-4C5D-AAA9-32E71A01F4CB}">
      <dgm:prSet/>
      <dgm:spPr/>
      <dgm:t>
        <a:bodyPr/>
        <a:lstStyle/>
        <a:p>
          <a:endParaRPr lang="en-US"/>
        </a:p>
      </dgm:t>
    </dgm:pt>
    <dgm:pt modelId="{8AA44E0C-3EC4-4D98-A791-014AE66583B3}" type="sibTrans" cxnId="{605B6966-9475-4C5D-AAA9-32E71A01F4CB}">
      <dgm:prSet/>
      <dgm:spPr/>
      <dgm:t>
        <a:bodyPr/>
        <a:lstStyle/>
        <a:p>
          <a:endParaRPr lang="en-US"/>
        </a:p>
      </dgm:t>
    </dgm:pt>
    <dgm:pt modelId="{5845EC86-7BC8-4A0B-97E0-650BC315417F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Incarceration</a:t>
          </a:r>
        </a:p>
      </dgm:t>
    </dgm:pt>
    <dgm:pt modelId="{64F92DAA-5FB8-4A8D-80D5-9C2EEF629336}" type="parTrans" cxnId="{EA5F2E70-543A-49A7-AE1D-E38F521C0016}">
      <dgm:prSet/>
      <dgm:spPr/>
      <dgm:t>
        <a:bodyPr/>
        <a:lstStyle/>
        <a:p>
          <a:endParaRPr lang="en-US"/>
        </a:p>
      </dgm:t>
    </dgm:pt>
    <dgm:pt modelId="{3805B8FC-E5CE-45EC-BDD5-10266FF06B97}" type="sibTrans" cxnId="{EA5F2E70-543A-49A7-AE1D-E38F521C0016}">
      <dgm:prSet/>
      <dgm:spPr/>
      <dgm:t>
        <a:bodyPr/>
        <a:lstStyle/>
        <a:p>
          <a:endParaRPr lang="en-US"/>
        </a:p>
      </dgm:t>
    </dgm:pt>
    <dgm:pt modelId="{F4947F63-4687-467E-8A2C-5CA7EE272324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Domestic violence</a:t>
          </a:r>
        </a:p>
      </dgm:t>
    </dgm:pt>
    <dgm:pt modelId="{3AC6506A-2821-4F3B-80E8-91AD15F5C40D}" type="parTrans" cxnId="{9B6F6C6F-AC2E-4F63-9E69-8F2CAEC36AAF}">
      <dgm:prSet/>
      <dgm:spPr/>
      <dgm:t>
        <a:bodyPr/>
        <a:lstStyle/>
        <a:p>
          <a:endParaRPr lang="en-US"/>
        </a:p>
      </dgm:t>
    </dgm:pt>
    <dgm:pt modelId="{DEA8BD13-4A97-4A2D-944D-531327C9A9A6}" type="sibTrans" cxnId="{9B6F6C6F-AC2E-4F63-9E69-8F2CAEC36AAF}">
      <dgm:prSet/>
      <dgm:spPr/>
      <dgm:t>
        <a:bodyPr/>
        <a:lstStyle/>
        <a:p>
          <a:endParaRPr lang="en-US"/>
        </a:p>
      </dgm:t>
    </dgm:pt>
    <dgm:pt modelId="{7CBC0EC0-C694-4E7B-8185-C685A7763F70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Divorce</a:t>
          </a:r>
        </a:p>
      </dgm:t>
    </dgm:pt>
    <dgm:pt modelId="{80BB5032-17A5-421B-B39F-D99AC1A494AC}" type="parTrans" cxnId="{4E83136D-51B7-42BD-9D42-068B900B721F}">
      <dgm:prSet/>
      <dgm:spPr/>
      <dgm:t>
        <a:bodyPr/>
        <a:lstStyle/>
        <a:p>
          <a:endParaRPr lang="en-US"/>
        </a:p>
      </dgm:t>
    </dgm:pt>
    <dgm:pt modelId="{60A5D4E0-2C2C-499E-AA2C-7260887853D7}" type="sibTrans" cxnId="{4E83136D-51B7-42BD-9D42-068B900B721F}">
      <dgm:prSet/>
      <dgm:spPr/>
      <dgm:t>
        <a:bodyPr/>
        <a:lstStyle/>
        <a:p>
          <a:endParaRPr lang="en-US"/>
        </a:p>
      </dgm:t>
    </dgm:pt>
    <dgm:pt modelId="{4221DB02-1E1C-4FDA-BA13-7E116DD71C65}" type="pres">
      <dgm:prSet presAssocID="{D53E5170-F77C-4526-BC2C-FA8DAAAD7D28}" presName="Name0" presStyleCnt="0">
        <dgm:presLayoutVars>
          <dgm:dir/>
          <dgm:animLvl val="lvl"/>
          <dgm:resizeHandles val="exact"/>
        </dgm:presLayoutVars>
      </dgm:prSet>
      <dgm:spPr/>
    </dgm:pt>
    <dgm:pt modelId="{577448B9-D0B5-4679-A6C6-BBD64895C46B}" type="pres">
      <dgm:prSet presAssocID="{866615D7-5C55-45BE-A879-3F1C0D2FF96A}" presName="boxAndChildren" presStyleCnt="0"/>
      <dgm:spPr/>
    </dgm:pt>
    <dgm:pt modelId="{236B2A61-934B-4999-8A82-02BCE5BD5D4F}" type="pres">
      <dgm:prSet presAssocID="{866615D7-5C55-45BE-A879-3F1C0D2FF96A}" presName="parentTextBox" presStyleLbl="node1" presStyleIdx="0" presStyleCnt="3"/>
      <dgm:spPr/>
    </dgm:pt>
    <dgm:pt modelId="{7739423A-1B02-42A7-8D0D-80FE5E3DD5A9}" type="pres">
      <dgm:prSet presAssocID="{866615D7-5C55-45BE-A879-3F1C0D2FF96A}" presName="entireBox" presStyleLbl="node1" presStyleIdx="0" presStyleCnt="3"/>
      <dgm:spPr/>
    </dgm:pt>
    <dgm:pt modelId="{32989C46-365F-4535-8655-B15F06F81B2D}" type="pres">
      <dgm:prSet presAssocID="{866615D7-5C55-45BE-A879-3F1C0D2FF96A}" presName="descendantBox" presStyleCnt="0"/>
      <dgm:spPr/>
    </dgm:pt>
    <dgm:pt modelId="{6A30CB98-FBF3-47E9-85D0-DE9484BAEB2B}" type="pres">
      <dgm:prSet presAssocID="{E3B48DCB-3281-4C75-8A53-2179A5E8FA50}" presName="childTextBox" presStyleLbl="fgAccFollowNode1" presStyleIdx="0" presStyleCnt="10">
        <dgm:presLayoutVars>
          <dgm:bulletEnabled val="1"/>
        </dgm:presLayoutVars>
      </dgm:prSet>
      <dgm:spPr/>
    </dgm:pt>
    <dgm:pt modelId="{AEA3AD62-DEB4-4663-9D2C-758091CA0F82}" type="pres">
      <dgm:prSet presAssocID="{87FBED81-04BF-462A-8B8B-6EA63D4751EB}" presName="childTextBox" presStyleLbl="fgAccFollowNode1" presStyleIdx="1" presStyleCnt="10">
        <dgm:presLayoutVars>
          <dgm:bulletEnabled val="1"/>
        </dgm:presLayoutVars>
      </dgm:prSet>
      <dgm:spPr/>
    </dgm:pt>
    <dgm:pt modelId="{53184A6B-F429-461E-ADD5-79B30652FF17}" type="pres">
      <dgm:prSet presAssocID="{5845EC86-7BC8-4A0B-97E0-650BC315417F}" presName="childTextBox" presStyleLbl="fgAccFollowNode1" presStyleIdx="2" presStyleCnt="10">
        <dgm:presLayoutVars>
          <dgm:bulletEnabled val="1"/>
        </dgm:presLayoutVars>
      </dgm:prSet>
      <dgm:spPr/>
    </dgm:pt>
    <dgm:pt modelId="{CFC2DF50-5E0C-4957-A83C-4742E51AB6E4}" type="pres">
      <dgm:prSet presAssocID="{F4947F63-4687-467E-8A2C-5CA7EE272324}" presName="childTextBox" presStyleLbl="fgAccFollowNode1" presStyleIdx="3" presStyleCnt="10">
        <dgm:presLayoutVars>
          <dgm:bulletEnabled val="1"/>
        </dgm:presLayoutVars>
      </dgm:prSet>
      <dgm:spPr/>
    </dgm:pt>
    <dgm:pt modelId="{D5614BA3-6A51-47D1-9A2E-BF6147930F84}" type="pres">
      <dgm:prSet presAssocID="{7CBC0EC0-C694-4E7B-8185-C685A7763F70}" presName="childTextBox" presStyleLbl="fgAccFollowNode1" presStyleIdx="4" presStyleCnt="10">
        <dgm:presLayoutVars>
          <dgm:bulletEnabled val="1"/>
        </dgm:presLayoutVars>
      </dgm:prSet>
      <dgm:spPr/>
    </dgm:pt>
    <dgm:pt modelId="{40B30F78-AD4E-4411-AC21-3B7F60CB2877}" type="pres">
      <dgm:prSet presAssocID="{A141A7AC-725A-43F3-8E91-8DC3D9C66FAA}" presName="sp" presStyleCnt="0"/>
      <dgm:spPr/>
    </dgm:pt>
    <dgm:pt modelId="{46282592-DF6A-46B1-821A-CDAE93C1971F}" type="pres">
      <dgm:prSet presAssocID="{35823728-2742-4A45-8313-6076CD9A4C26}" presName="arrowAndChildren" presStyleCnt="0"/>
      <dgm:spPr/>
    </dgm:pt>
    <dgm:pt modelId="{99D3368C-6B2B-4CC0-9CCF-13FF71A8A16B}" type="pres">
      <dgm:prSet presAssocID="{35823728-2742-4A45-8313-6076CD9A4C26}" presName="parentTextArrow" presStyleLbl="node1" presStyleIdx="0" presStyleCnt="3"/>
      <dgm:spPr/>
    </dgm:pt>
    <dgm:pt modelId="{D8C2C117-8EFC-4D03-ABE4-D68BB16E8569}" type="pres">
      <dgm:prSet presAssocID="{35823728-2742-4A45-8313-6076CD9A4C26}" presName="arrow" presStyleLbl="node1" presStyleIdx="1" presStyleCnt="3"/>
      <dgm:spPr/>
    </dgm:pt>
    <dgm:pt modelId="{FBBD3DD8-4F84-4DEE-95CE-B1FC228C0898}" type="pres">
      <dgm:prSet presAssocID="{35823728-2742-4A45-8313-6076CD9A4C26}" presName="descendantArrow" presStyleCnt="0"/>
      <dgm:spPr/>
    </dgm:pt>
    <dgm:pt modelId="{0DB5D103-FBA1-4401-8284-E40A4B2A077F}" type="pres">
      <dgm:prSet presAssocID="{126133EC-36CD-44B7-A917-062065072B45}" presName="childTextArrow" presStyleLbl="fgAccFollowNode1" presStyleIdx="5" presStyleCnt="10">
        <dgm:presLayoutVars>
          <dgm:bulletEnabled val="1"/>
        </dgm:presLayoutVars>
      </dgm:prSet>
      <dgm:spPr/>
    </dgm:pt>
    <dgm:pt modelId="{3AD318C8-A68C-41F9-B578-438C5E08A13A}" type="pres">
      <dgm:prSet presAssocID="{48FE91F1-90F8-411D-A437-1B87C4678476}" presName="childTextArrow" presStyleLbl="fgAccFollowNode1" presStyleIdx="6" presStyleCnt="10">
        <dgm:presLayoutVars>
          <dgm:bulletEnabled val="1"/>
        </dgm:presLayoutVars>
      </dgm:prSet>
      <dgm:spPr/>
    </dgm:pt>
    <dgm:pt modelId="{08C44B34-FC1C-4B14-8E2A-A8C7D1AD5A5E}" type="pres">
      <dgm:prSet presAssocID="{93ABC21C-D46D-49EB-A616-B548BFA2BAA2}" presName="sp" presStyleCnt="0"/>
      <dgm:spPr/>
    </dgm:pt>
    <dgm:pt modelId="{413D6171-3927-4230-96EC-E7285D14E840}" type="pres">
      <dgm:prSet presAssocID="{A51EF923-7033-49CF-AC65-EEFD916B5305}" presName="arrowAndChildren" presStyleCnt="0"/>
      <dgm:spPr/>
    </dgm:pt>
    <dgm:pt modelId="{DF047E88-3702-4485-9083-BC7FBD5FA9AC}" type="pres">
      <dgm:prSet presAssocID="{A51EF923-7033-49CF-AC65-EEFD916B5305}" presName="parentTextArrow" presStyleLbl="node1" presStyleIdx="1" presStyleCnt="3"/>
      <dgm:spPr/>
    </dgm:pt>
    <dgm:pt modelId="{C5AC12E8-2874-4E65-B30C-876EE945DC16}" type="pres">
      <dgm:prSet presAssocID="{A51EF923-7033-49CF-AC65-EEFD916B5305}" presName="arrow" presStyleLbl="node1" presStyleIdx="2" presStyleCnt="3"/>
      <dgm:spPr/>
    </dgm:pt>
    <dgm:pt modelId="{E78A166A-3F7E-4740-9F4A-55F51BADACE4}" type="pres">
      <dgm:prSet presAssocID="{A51EF923-7033-49CF-AC65-EEFD916B5305}" presName="descendantArrow" presStyleCnt="0"/>
      <dgm:spPr/>
    </dgm:pt>
    <dgm:pt modelId="{E301A2E1-E42C-425E-A3E2-B909BF7CF145}" type="pres">
      <dgm:prSet presAssocID="{61DAD952-8230-4BD8-9631-D3A243E5F8D1}" presName="childTextArrow" presStyleLbl="fgAccFollowNode1" presStyleIdx="7" presStyleCnt="10">
        <dgm:presLayoutVars>
          <dgm:bulletEnabled val="1"/>
        </dgm:presLayoutVars>
      </dgm:prSet>
      <dgm:spPr/>
    </dgm:pt>
    <dgm:pt modelId="{96F13BD8-1A0C-4A5D-9AB9-94D83DD2C668}" type="pres">
      <dgm:prSet presAssocID="{061F69F5-B9EB-47F7-92AA-E6AA908F7B77}" presName="childTextArrow" presStyleLbl="fgAccFollowNode1" presStyleIdx="8" presStyleCnt="10">
        <dgm:presLayoutVars>
          <dgm:bulletEnabled val="1"/>
        </dgm:presLayoutVars>
      </dgm:prSet>
      <dgm:spPr/>
    </dgm:pt>
    <dgm:pt modelId="{DAAF6816-6480-494D-AC01-37CE2DF87C41}" type="pres">
      <dgm:prSet presAssocID="{64EA8D42-5530-4278-B730-8E3E46C7D51C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4C93B617-44B4-444A-939F-B6161C1F7F7C}" srcId="{35823728-2742-4A45-8313-6076CD9A4C26}" destId="{48FE91F1-90F8-411D-A437-1B87C4678476}" srcOrd="1" destOrd="0" parTransId="{96DBFF50-6746-4460-B94D-096199B86045}" sibTransId="{60270D18-FB2E-4B20-9E20-17848A0E62C9}"/>
    <dgm:cxn modelId="{F2D88718-6F19-4472-B6EC-88ABDC4BB254}" type="presOf" srcId="{866615D7-5C55-45BE-A879-3F1C0D2FF96A}" destId="{236B2A61-934B-4999-8A82-02BCE5BD5D4F}" srcOrd="0" destOrd="0" presId="urn:microsoft.com/office/officeart/2005/8/layout/process4"/>
    <dgm:cxn modelId="{9770412A-EBB6-405C-BDEC-3911023286EA}" type="presOf" srcId="{61DAD952-8230-4BD8-9631-D3A243E5F8D1}" destId="{E301A2E1-E42C-425E-A3E2-B909BF7CF145}" srcOrd="0" destOrd="0" presId="urn:microsoft.com/office/officeart/2005/8/layout/process4"/>
    <dgm:cxn modelId="{0BAA0034-95E6-4030-B197-1F2C1F73D55F}" type="presOf" srcId="{48FE91F1-90F8-411D-A437-1B87C4678476}" destId="{3AD318C8-A68C-41F9-B578-438C5E08A13A}" srcOrd="0" destOrd="0" presId="urn:microsoft.com/office/officeart/2005/8/layout/process4"/>
    <dgm:cxn modelId="{62303C36-34DD-44BD-8FD4-9C50ABF81B6F}" type="presOf" srcId="{D53E5170-F77C-4526-BC2C-FA8DAAAD7D28}" destId="{4221DB02-1E1C-4FDA-BA13-7E116DD71C65}" srcOrd="0" destOrd="0" presId="urn:microsoft.com/office/officeart/2005/8/layout/process4"/>
    <dgm:cxn modelId="{605B6966-9475-4C5D-AAA9-32E71A01F4CB}" srcId="{866615D7-5C55-45BE-A879-3F1C0D2FF96A}" destId="{87FBED81-04BF-462A-8B8B-6EA63D4751EB}" srcOrd="1" destOrd="0" parTransId="{098BC0AA-0CCF-4185-9450-CF9E10F3100F}" sibTransId="{8AA44E0C-3EC4-4D98-A791-014AE66583B3}"/>
    <dgm:cxn modelId="{70752868-3FF4-4217-A16A-6FF47A129E19}" type="presOf" srcId="{A51EF923-7033-49CF-AC65-EEFD916B5305}" destId="{DF047E88-3702-4485-9083-BC7FBD5FA9AC}" srcOrd="0" destOrd="0" presId="urn:microsoft.com/office/officeart/2005/8/layout/process4"/>
    <dgm:cxn modelId="{39C2336C-E1BA-4A75-BD17-94BB26035BE4}" type="presOf" srcId="{F4947F63-4687-467E-8A2C-5CA7EE272324}" destId="{CFC2DF50-5E0C-4957-A83C-4742E51AB6E4}" srcOrd="0" destOrd="0" presId="urn:microsoft.com/office/officeart/2005/8/layout/process4"/>
    <dgm:cxn modelId="{4E83136D-51B7-42BD-9D42-068B900B721F}" srcId="{866615D7-5C55-45BE-A879-3F1C0D2FF96A}" destId="{7CBC0EC0-C694-4E7B-8185-C685A7763F70}" srcOrd="4" destOrd="0" parTransId="{80BB5032-17A5-421B-B39F-D99AC1A494AC}" sibTransId="{60A5D4E0-2C2C-499E-AA2C-7260887853D7}"/>
    <dgm:cxn modelId="{9B6F6C6F-AC2E-4F63-9E69-8F2CAEC36AAF}" srcId="{866615D7-5C55-45BE-A879-3F1C0D2FF96A}" destId="{F4947F63-4687-467E-8A2C-5CA7EE272324}" srcOrd="3" destOrd="0" parTransId="{3AC6506A-2821-4F3B-80E8-91AD15F5C40D}" sibTransId="{DEA8BD13-4A97-4A2D-944D-531327C9A9A6}"/>
    <dgm:cxn modelId="{EA5F2E70-543A-49A7-AE1D-E38F521C0016}" srcId="{866615D7-5C55-45BE-A879-3F1C0D2FF96A}" destId="{5845EC86-7BC8-4A0B-97E0-650BC315417F}" srcOrd="2" destOrd="0" parTransId="{64F92DAA-5FB8-4A8D-80D5-9C2EEF629336}" sibTransId="{3805B8FC-E5CE-45EC-BDD5-10266FF06B97}"/>
    <dgm:cxn modelId="{266BE550-A9F7-4D8E-A68B-BB12FE367AFB}" type="presOf" srcId="{866615D7-5C55-45BE-A879-3F1C0D2FF96A}" destId="{7739423A-1B02-42A7-8D0D-80FE5E3DD5A9}" srcOrd="1" destOrd="0" presId="urn:microsoft.com/office/officeart/2005/8/layout/process4"/>
    <dgm:cxn modelId="{5BD5E870-D3F0-43C9-B336-96760B4DCF83}" srcId="{35823728-2742-4A45-8313-6076CD9A4C26}" destId="{126133EC-36CD-44B7-A917-062065072B45}" srcOrd="0" destOrd="0" parTransId="{58CE26F1-3124-4BA2-BCFA-3AAE186F15FF}" sibTransId="{61AFC2CA-14E6-40F0-B342-19EECF8C8875}"/>
    <dgm:cxn modelId="{33785452-A96C-4685-85C8-DA9390526F96}" srcId="{866615D7-5C55-45BE-A879-3F1C0D2FF96A}" destId="{E3B48DCB-3281-4C75-8A53-2179A5E8FA50}" srcOrd="0" destOrd="0" parTransId="{5C64CFED-F1B6-44B4-B1FD-A72633D64B8A}" sibTransId="{6F499EF5-BA9B-44B2-B81F-F09A8FE2B884}"/>
    <dgm:cxn modelId="{7EE28172-7B97-461B-9A51-4D291EDA1B74}" type="presOf" srcId="{64EA8D42-5530-4278-B730-8E3E46C7D51C}" destId="{DAAF6816-6480-494D-AC01-37CE2DF87C41}" srcOrd="0" destOrd="0" presId="urn:microsoft.com/office/officeart/2005/8/layout/process4"/>
    <dgm:cxn modelId="{08961F56-7E6D-4F65-9E1B-41774DDEDC6B}" type="presOf" srcId="{A51EF923-7033-49CF-AC65-EEFD916B5305}" destId="{C5AC12E8-2874-4E65-B30C-876EE945DC16}" srcOrd="1" destOrd="0" presId="urn:microsoft.com/office/officeart/2005/8/layout/process4"/>
    <dgm:cxn modelId="{23D81D57-0797-4302-A909-FD9C0D545F92}" type="presOf" srcId="{061F69F5-B9EB-47F7-92AA-E6AA908F7B77}" destId="{96F13BD8-1A0C-4A5D-9AB9-94D83DD2C668}" srcOrd="0" destOrd="0" presId="urn:microsoft.com/office/officeart/2005/8/layout/process4"/>
    <dgm:cxn modelId="{D4A92C58-D7D9-4044-9A59-2A71B63F78DB}" srcId="{D53E5170-F77C-4526-BC2C-FA8DAAAD7D28}" destId="{A51EF923-7033-49CF-AC65-EEFD916B5305}" srcOrd="0" destOrd="0" parTransId="{006CD260-DB3A-4859-831C-A23AF83DC560}" sibTransId="{93ABC21C-D46D-49EB-A616-B548BFA2BAA2}"/>
    <dgm:cxn modelId="{EBC3D584-FA35-47B1-B1C3-77C0B54DEBFE}" type="presOf" srcId="{5845EC86-7BC8-4A0B-97E0-650BC315417F}" destId="{53184A6B-F429-461E-ADD5-79B30652FF17}" srcOrd="0" destOrd="0" presId="urn:microsoft.com/office/officeart/2005/8/layout/process4"/>
    <dgm:cxn modelId="{1425C489-E33A-408F-A8A5-013C37A4E7CC}" srcId="{D53E5170-F77C-4526-BC2C-FA8DAAAD7D28}" destId="{866615D7-5C55-45BE-A879-3F1C0D2FF96A}" srcOrd="2" destOrd="0" parTransId="{28A97CA9-7EAF-470C-AA94-BD5825E45BD0}" sibTransId="{8E82C676-EAE9-43DD-8D9B-BBCB8347D21A}"/>
    <dgm:cxn modelId="{87603498-4E60-47DB-B82F-9824F26BA0DC}" type="presOf" srcId="{35823728-2742-4A45-8313-6076CD9A4C26}" destId="{D8C2C117-8EFC-4D03-ABE4-D68BB16E8569}" srcOrd="1" destOrd="0" presId="urn:microsoft.com/office/officeart/2005/8/layout/process4"/>
    <dgm:cxn modelId="{AB166D9A-03AA-4CA1-B701-112C054F85F3}" type="presOf" srcId="{87FBED81-04BF-462A-8B8B-6EA63D4751EB}" destId="{AEA3AD62-DEB4-4663-9D2C-758091CA0F82}" srcOrd="0" destOrd="0" presId="urn:microsoft.com/office/officeart/2005/8/layout/process4"/>
    <dgm:cxn modelId="{EBBEA6A2-CEB3-436C-8648-C90D6E6F9DFE}" type="presOf" srcId="{126133EC-36CD-44B7-A917-062065072B45}" destId="{0DB5D103-FBA1-4401-8284-E40A4B2A077F}" srcOrd="0" destOrd="0" presId="urn:microsoft.com/office/officeart/2005/8/layout/process4"/>
    <dgm:cxn modelId="{4C642BA5-41C4-439E-9DA4-83E7BBC77A3A}" srcId="{A51EF923-7033-49CF-AC65-EEFD916B5305}" destId="{061F69F5-B9EB-47F7-92AA-E6AA908F7B77}" srcOrd="1" destOrd="0" parTransId="{BD0C42D3-2B10-4EC9-8907-8D961A861AFF}" sibTransId="{7BF264D3-356A-4955-8A90-082F00A173B1}"/>
    <dgm:cxn modelId="{62B29AA7-7367-4FDF-9B4F-12C531BB6086}" srcId="{A51EF923-7033-49CF-AC65-EEFD916B5305}" destId="{61DAD952-8230-4BD8-9631-D3A243E5F8D1}" srcOrd="0" destOrd="0" parTransId="{59995DC7-096B-4349-9B04-BACC7BA918E7}" sibTransId="{4C16A73C-DA81-4667-B67D-3D00FA5D19E0}"/>
    <dgm:cxn modelId="{9D5E1AC1-290B-4E7A-8269-69068522A5F4}" srcId="{A51EF923-7033-49CF-AC65-EEFD916B5305}" destId="{64EA8D42-5530-4278-B730-8E3E46C7D51C}" srcOrd="2" destOrd="0" parTransId="{40F24F8F-5977-4196-B2A5-3FC03FFD9CD3}" sibTransId="{3A8EA3F2-B817-43FF-81F6-B803506E0D4A}"/>
    <dgm:cxn modelId="{3ADD22C4-49C6-48E6-AA0A-A3B47B8D2806}" type="presOf" srcId="{7CBC0EC0-C694-4E7B-8185-C685A7763F70}" destId="{D5614BA3-6A51-47D1-9A2E-BF6147930F84}" srcOrd="0" destOrd="0" presId="urn:microsoft.com/office/officeart/2005/8/layout/process4"/>
    <dgm:cxn modelId="{7E32E1C4-6379-4362-9B05-63A41A619203}" type="presOf" srcId="{35823728-2742-4A45-8313-6076CD9A4C26}" destId="{99D3368C-6B2B-4CC0-9CCF-13FF71A8A16B}" srcOrd="0" destOrd="0" presId="urn:microsoft.com/office/officeart/2005/8/layout/process4"/>
    <dgm:cxn modelId="{AAB4A5DC-A2DB-452A-8741-4808814C97F1}" srcId="{D53E5170-F77C-4526-BC2C-FA8DAAAD7D28}" destId="{35823728-2742-4A45-8313-6076CD9A4C26}" srcOrd="1" destOrd="0" parTransId="{F90178F7-44ED-44CE-AFA8-AAE9B2C62506}" sibTransId="{A141A7AC-725A-43F3-8E91-8DC3D9C66FAA}"/>
    <dgm:cxn modelId="{64ED74DE-00D7-4525-AE24-D15D2CCBCA05}" type="presOf" srcId="{E3B48DCB-3281-4C75-8A53-2179A5E8FA50}" destId="{6A30CB98-FBF3-47E9-85D0-DE9484BAEB2B}" srcOrd="0" destOrd="0" presId="urn:microsoft.com/office/officeart/2005/8/layout/process4"/>
    <dgm:cxn modelId="{E414FBD0-FBFA-4642-B42E-DB88852C35AB}" type="presParOf" srcId="{4221DB02-1E1C-4FDA-BA13-7E116DD71C65}" destId="{577448B9-D0B5-4679-A6C6-BBD64895C46B}" srcOrd="0" destOrd="0" presId="urn:microsoft.com/office/officeart/2005/8/layout/process4"/>
    <dgm:cxn modelId="{207BEDD4-8D72-4172-A042-B3354FC394F4}" type="presParOf" srcId="{577448B9-D0B5-4679-A6C6-BBD64895C46B}" destId="{236B2A61-934B-4999-8A82-02BCE5BD5D4F}" srcOrd="0" destOrd="0" presId="urn:microsoft.com/office/officeart/2005/8/layout/process4"/>
    <dgm:cxn modelId="{04846EA1-23CC-4623-8997-5ECA15F486FA}" type="presParOf" srcId="{577448B9-D0B5-4679-A6C6-BBD64895C46B}" destId="{7739423A-1B02-42A7-8D0D-80FE5E3DD5A9}" srcOrd="1" destOrd="0" presId="urn:microsoft.com/office/officeart/2005/8/layout/process4"/>
    <dgm:cxn modelId="{21267E44-C9AF-4408-A3E4-CF937CB62690}" type="presParOf" srcId="{577448B9-D0B5-4679-A6C6-BBD64895C46B}" destId="{32989C46-365F-4535-8655-B15F06F81B2D}" srcOrd="2" destOrd="0" presId="urn:microsoft.com/office/officeart/2005/8/layout/process4"/>
    <dgm:cxn modelId="{38776B00-4B7A-4CB5-85D4-A485B46E91F2}" type="presParOf" srcId="{32989C46-365F-4535-8655-B15F06F81B2D}" destId="{6A30CB98-FBF3-47E9-85D0-DE9484BAEB2B}" srcOrd="0" destOrd="0" presId="urn:microsoft.com/office/officeart/2005/8/layout/process4"/>
    <dgm:cxn modelId="{312B929A-F1C7-4819-BCEF-74913C7849D3}" type="presParOf" srcId="{32989C46-365F-4535-8655-B15F06F81B2D}" destId="{AEA3AD62-DEB4-4663-9D2C-758091CA0F82}" srcOrd="1" destOrd="0" presId="urn:microsoft.com/office/officeart/2005/8/layout/process4"/>
    <dgm:cxn modelId="{330991A6-B36C-465F-AF98-B54B5850D978}" type="presParOf" srcId="{32989C46-365F-4535-8655-B15F06F81B2D}" destId="{53184A6B-F429-461E-ADD5-79B30652FF17}" srcOrd="2" destOrd="0" presId="urn:microsoft.com/office/officeart/2005/8/layout/process4"/>
    <dgm:cxn modelId="{E5172838-0949-4699-BAC2-D9B8E169A8B3}" type="presParOf" srcId="{32989C46-365F-4535-8655-B15F06F81B2D}" destId="{CFC2DF50-5E0C-4957-A83C-4742E51AB6E4}" srcOrd="3" destOrd="0" presId="urn:microsoft.com/office/officeart/2005/8/layout/process4"/>
    <dgm:cxn modelId="{D041F9F3-CCC3-4107-BE39-F64073514332}" type="presParOf" srcId="{32989C46-365F-4535-8655-B15F06F81B2D}" destId="{D5614BA3-6A51-47D1-9A2E-BF6147930F84}" srcOrd="4" destOrd="0" presId="urn:microsoft.com/office/officeart/2005/8/layout/process4"/>
    <dgm:cxn modelId="{B94443EE-8A7E-4B88-BA5E-9707FC287EF0}" type="presParOf" srcId="{4221DB02-1E1C-4FDA-BA13-7E116DD71C65}" destId="{40B30F78-AD4E-4411-AC21-3B7F60CB2877}" srcOrd="1" destOrd="0" presId="urn:microsoft.com/office/officeart/2005/8/layout/process4"/>
    <dgm:cxn modelId="{40D41E62-7A01-49EE-9E2B-6BFE1467C5D5}" type="presParOf" srcId="{4221DB02-1E1C-4FDA-BA13-7E116DD71C65}" destId="{46282592-DF6A-46B1-821A-CDAE93C1971F}" srcOrd="2" destOrd="0" presId="urn:microsoft.com/office/officeart/2005/8/layout/process4"/>
    <dgm:cxn modelId="{D84B3808-0152-494B-AB23-4B7D901F3070}" type="presParOf" srcId="{46282592-DF6A-46B1-821A-CDAE93C1971F}" destId="{99D3368C-6B2B-4CC0-9CCF-13FF71A8A16B}" srcOrd="0" destOrd="0" presId="urn:microsoft.com/office/officeart/2005/8/layout/process4"/>
    <dgm:cxn modelId="{4F586EAA-4B32-4A94-ACCA-DF148E4D9CDD}" type="presParOf" srcId="{46282592-DF6A-46B1-821A-CDAE93C1971F}" destId="{D8C2C117-8EFC-4D03-ABE4-D68BB16E8569}" srcOrd="1" destOrd="0" presId="urn:microsoft.com/office/officeart/2005/8/layout/process4"/>
    <dgm:cxn modelId="{1FFB1939-07ED-4B93-ADD8-021F8263458E}" type="presParOf" srcId="{46282592-DF6A-46B1-821A-CDAE93C1971F}" destId="{FBBD3DD8-4F84-4DEE-95CE-B1FC228C0898}" srcOrd="2" destOrd="0" presId="urn:microsoft.com/office/officeart/2005/8/layout/process4"/>
    <dgm:cxn modelId="{457332C7-C4D5-453F-8CB0-20E1E7805EBF}" type="presParOf" srcId="{FBBD3DD8-4F84-4DEE-95CE-B1FC228C0898}" destId="{0DB5D103-FBA1-4401-8284-E40A4B2A077F}" srcOrd="0" destOrd="0" presId="urn:microsoft.com/office/officeart/2005/8/layout/process4"/>
    <dgm:cxn modelId="{6FCF3AAA-BF6B-4648-BC7A-98336BE60B51}" type="presParOf" srcId="{FBBD3DD8-4F84-4DEE-95CE-B1FC228C0898}" destId="{3AD318C8-A68C-41F9-B578-438C5E08A13A}" srcOrd="1" destOrd="0" presId="urn:microsoft.com/office/officeart/2005/8/layout/process4"/>
    <dgm:cxn modelId="{CC415426-42AE-45B7-B443-05AA0B29D2D0}" type="presParOf" srcId="{4221DB02-1E1C-4FDA-BA13-7E116DD71C65}" destId="{08C44B34-FC1C-4B14-8E2A-A8C7D1AD5A5E}" srcOrd="3" destOrd="0" presId="urn:microsoft.com/office/officeart/2005/8/layout/process4"/>
    <dgm:cxn modelId="{9D838F0A-EF10-4648-BC9F-002D2E95B915}" type="presParOf" srcId="{4221DB02-1E1C-4FDA-BA13-7E116DD71C65}" destId="{413D6171-3927-4230-96EC-E7285D14E840}" srcOrd="4" destOrd="0" presId="urn:microsoft.com/office/officeart/2005/8/layout/process4"/>
    <dgm:cxn modelId="{F42A0B18-50E3-42D3-A0F6-61605C7C614E}" type="presParOf" srcId="{413D6171-3927-4230-96EC-E7285D14E840}" destId="{DF047E88-3702-4485-9083-BC7FBD5FA9AC}" srcOrd="0" destOrd="0" presId="urn:microsoft.com/office/officeart/2005/8/layout/process4"/>
    <dgm:cxn modelId="{2E630472-8661-4D63-A559-D93CE33C3F46}" type="presParOf" srcId="{413D6171-3927-4230-96EC-E7285D14E840}" destId="{C5AC12E8-2874-4E65-B30C-876EE945DC16}" srcOrd="1" destOrd="0" presId="urn:microsoft.com/office/officeart/2005/8/layout/process4"/>
    <dgm:cxn modelId="{DDA07BBF-6206-455D-8C97-CE7B0B3F93AC}" type="presParOf" srcId="{413D6171-3927-4230-96EC-E7285D14E840}" destId="{E78A166A-3F7E-4740-9F4A-55F51BADACE4}" srcOrd="2" destOrd="0" presId="urn:microsoft.com/office/officeart/2005/8/layout/process4"/>
    <dgm:cxn modelId="{7AAE41FB-A5C0-4A08-BAD2-627F40CF99B1}" type="presParOf" srcId="{E78A166A-3F7E-4740-9F4A-55F51BADACE4}" destId="{E301A2E1-E42C-425E-A3E2-B909BF7CF145}" srcOrd="0" destOrd="0" presId="urn:microsoft.com/office/officeart/2005/8/layout/process4"/>
    <dgm:cxn modelId="{09A779D3-C4D1-4397-A9C4-0C09D51C2E87}" type="presParOf" srcId="{E78A166A-3F7E-4740-9F4A-55F51BADACE4}" destId="{96F13BD8-1A0C-4A5D-9AB9-94D83DD2C668}" srcOrd="1" destOrd="0" presId="urn:microsoft.com/office/officeart/2005/8/layout/process4"/>
    <dgm:cxn modelId="{5570C986-0C82-46B4-83DD-FC8A375FA1F2}" type="presParOf" srcId="{E78A166A-3F7E-4740-9F4A-55F51BADACE4}" destId="{DAAF6816-6480-494D-AC01-37CE2DF87C41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5575C-4CE8-4885-9994-8B9D34AA247C}">
      <dsp:nvSpPr>
        <dsp:cNvPr id="0" name=""/>
        <dsp:cNvSpPr/>
      </dsp:nvSpPr>
      <dsp:spPr>
        <a:xfrm>
          <a:off x="617219" y="0"/>
          <a:ext cx="6995160" cy="4068763"/>
        </a:xfrm>
        <a:prstGeom prst="rightArrow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CA2D1-5D8C-431F-BC89-4BBAF7A5FA21}">
      <dsp:nvSpPr>
        <dsp:cNvPr id="0" name=""/>
        <dsp:cNvSpPr/>
      </dsp:nvSpPr>
      <dsp:spPr>
        <a:xfrm>
          <a:off x="278874" y="1220628"/>
          <a:ext cx="2468880" cy="1627505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Shared understanding of trauma and traumatic events</a:t>
          </a:r>
          <a:endParaRPr lang="en-US" sz="2300" kern="1200" dirty="0"/>
        </a:p>
      </dsp:txBody>
      <dsp:txXfrm>
        <a:off x="358322" y="1300076"/>
        <a:ext cx="2309984" cy="1468609"/>
      </dsp:txXfrm>
    </dsp:sp>
    <dsp:sp modelId="{4D3797FF-FB88-4CE6-8607-F0A33F734937}">
      <dsp:nvSpPr>
        <dsp:cNvPr id="0" name=""/>
        <dsp:cNvSpPr/>
      </dsp:nvSpPr>
      <dsp:spPr>
        <a:xfrm>
          <a:off x="2880359" y="1220628"/>
          <a:ext cx="2468880" cy="1627505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Awareness of prevalence of trauma </a:t>
          </a:r>
          <a:endParaRPr lang="en-US" sz="2300" kern="1200" dirty="0"/>
        </a:p>
      </dsp:txBody>
      <dsp:txXfrm>
        <a:off x="2959807" y="1300076"/>
        <a:ext cx="2309984" cy="1468609"/>
      </dsp:txXfrm>
    </dsp:sp>
    <dsp:sp modelId="{FC4F3902-28BB-442F-9F16-FAA44854734A}">
      <dsp:nvSpPr>
        <dsp:cNvPr id="0" name=""/>
        <dsp:cNvSpPr/>
      </dsp:nvSpPr>
      <dsp:spPr>
        <a:xfrm>
          <a:off x="5481845" y="1220628"/>
          <a:ext cx="2468880" cy="1627505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Impact of trauma on brain and behavior</a:t>
          </a:r>
        </a:p>
      </dsp:txBody>
      <dsp:txXfrm>
        <a:off x="5561293" y="1300076"/>
        <a:ext cx="2309984" cy="14686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42C63-DBC2-4E79-8AEA-941BF3D00E87}">
      <dsp:nvSpPr>
        <dsp:cNvPr id="0" name=""/>
        <dsp:cNvSpPr/>
      </dsp:nvSpPr>
      <dsp:spPr>
        <a:xfrm>
          <a:off x="0" y="425417"/>
          <a:ext cx="2464593" cy="18287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94%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of children in a study of juvenile justice settings experienced trauma.</a:t>
          </a:r>
          <a:r>
            <a:rPr lang="en-US" sz="1600" kern="1200" baseline="30000" dirty="0">
              <a:solidFill>
                <a:schemeClr val="tx1"/>
              </a:solidFill>
            </a:rPr>
            <a:t>1</a:t>
          </a:r>
        </a:p>
      </dsp:txBody>
      <dsp:txXfrm>
        <a:off x="0" y="425417"/>
        <a:ext cx="2464593" cy="1828792"/>
      </dsp:txXfrm>
    </dsp:sp>
    <dsp:sp modelId="{A001375F-69E7-4489-A4E4-4DB527C9C1F9}">
      <dsp:nvSpPr>
        <dsp:cNvPr id="0" name=""/>
        <dsp:cNvSpPr/>
      </dsp:nvSpPr>
      <dsp:spPr>
        <a:xfrm>
          <a:off x="2711053" y="425417"/>
          <a:ext cx="2464593" cy="18287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92%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of youth in residential and 77% in non-residential mental health treatment reported multiple traumatic events.</a:t>
          </a:r>
          <a:r>
            <a:rPr lang="en-US" sz="1500" kern="1200" baseline="30000" dirty="0">
              <a:solidFill>
                <a:schemeClr val="tx1"/>
              </a:solidFill>
            </a:rPr>
            <a:t>2</a:t>
          </a:r>
        </a:p>
      </dsp:txBody>
      <dsp:txXfrm>
        <a:off x="2711053" y="425417"/>
        <a:ext cx="2464593" cy="1828792"/>
      </dsp:txXfrm>
    </dsp:sp>
    <dsp:sp modelId="{E64BAD0A-CF96-4E3A-8E90-83E6B23E7511}">
      <dsp:nvSpPr>
        <dsp:cNvPr id="0" name=""/>
        <dsp:cNvSpPr/>
      </dsp:nvSpPr>
      <dsp:spPr>
        <a:xfrm>
          <a:off x="5422106" y="425417"/>
          <a:ext cx="2464593" cy="18287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i="0" kern="1200" dirty="0">
              <a:solidFill>
                <a:schemeClr val="tx1"/>
              </a:solidFill>
            </a:rPr>
            <a:t>71%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of children are exposed to violence each year.</a:t>
          </a:r>
          <a:r>
            <a:rPr lang="en-US" sz="1900" kern="1200" baseline="30000" dirty="0">
              <a:solidFill>
                <a:schemeClr val="tx1"/>
              </a:solidFill>
            </a:rPr>
            <a:t>3</a:t>
          </a:r>
        </a:p>
      </dsp:txBody>
      <dsp:txXfrm>
        <a:off x="5422106" y="425417"/>
        <a:ext cx="2464593" cy="1828792"/>
      </dsp:txXfrm>
    </dsp:sp>
    <dsp:sp modelId="{2D52511B-48E8-4BC8-B408-1376AEC2756D}">
      <dsp:nvSpPr>
        <dsp:cNvPr id="0" name=""/>
        <dsp:cNvSpPr/>
      </dsp:nvSpPr>
      <dsp:spPr>
        <a:xfrm>
          <a:off x="0" y="2500669"/>
          <a:ext cx="2464593" cy="182879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3.5-10 million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children witness violence against their mother each year. </a:t>
          </a:r>
          <a:r>
            <a:rPr lang="en-US" sz="1900" kern="1200" baseline="30000" dirty="0">
              <a:solidFill>
                <a:schemeClr val="tx1"/>
              </a:solidFill>
            </a:rPr>
            <a:t>4</a:t>
          </a:r>
        </a:p>
      </dsp:txBody>
      <dsp:txXfrm>
        <a:off x="0" y="2500669"/>
        <a:ext cx="2464593" cy="1828792"/>
      </dsp:txXfrm>
    </dsp:sp>
    <dsp:sp modelId="{B556C835-3E77-44D2-A97B-505722D47B27}">
      <dsp:nvSpPr>
        <dsp:cNvPr id="0" name=""/>
        <dsp:cNvSpPr/>
      </dsp:nvSpPr>
      <dsp:spPr>
        <a:xfrm>
          <a:off x="2711053" y="2500669"/>
          <a:ext cx="2464593" cy="182879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676,000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children are abused or neglected each year.</a:t>
          </a:r>
          <a:r>
            <a:rPr lang="en-US" sz="1900" kern="1200" baseline="30000" dirty="0">
              <a:solidFill>
                <a:schemeClr val="tx1"/>
              </a:solidFill>
            </a:rPr>
            <a:t>5</a:t>
          </a:r>
        </a:p>
      </dsp:txBody>
      <dsp:txXfrm>
        <a:off x="2711053" y="2500669"/>
        <a:ext cx="2464593" cy="1828792"/>
      </dsp:txXfrm>
    </dsp:sp>
    <dsp:sp modelId="{5363B332-421B-42C3-8B09-48963649DB9A}">
      <dsp:nvSpPr>
        <dsp:cNvPr id="0" name=""/>
        <dsp:cNvSpPr/>
      </dsp:nvSpPr>
      <dsp:spPr>
        <a:xfrm>
          <a:off x="5422106" y="2500669"/>
          <a:ext cx="2464593" cy="182879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1 in 4 girls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1 in 6 boys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are sexually abused before adulthood.</a:t>
          </a:r>
          <a:r>
            <a:rPr lang="en-US" sz="1900" kern="1200" baseline="30000" dirty="0">
              <a:solidFill>
                <a:schemeClr val="tx1"/>
              </a:solidFill>
            </a:rPr>
            <a:t>6</a:t>
          </a:r>
        </a:p>
      </dsp:txBody>
      <dsp:txXfrm>
        <a:off x="5422106" y="2500669"/>
        <a:ext cx="2464593" cy="18287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B2F7D-E0E8-453D-B400-3479E5B0927D}">
      <dsp:nvSpPr>
        <dsp:cNvPr id="0" name=""/>
        <dsp:cNvSpPr/>
      </dsp:nvSpPr>
      <dsp:spPr>
        <a:xfrm rot="5400000">
          <a:off x="3335356" y="-372700"/>
          <a:ext cx="4521543" cy="5266944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Adoption of health risk behaviors as coping mechanisms </a:t>
          </a:r>
          <a:r>
            <a:rPr lang="en-US" sz="2000" b="0" kern="1200" dirty="0">
              <a:solidFill>
                <a:schemeClr val="tx1"/>
              </a:solidFill>
              <a:latin typeface="+mn-lt"/>
              <a:cs typeface="Arial" pitchFamily="34" charset="0"/>
            </a:rPr>
            <a:t>(e.g., eating disorders, smoking, substance abuse, self-harm, risky sexual behavior)</a:t>
          </a:r>
          <a:endParaRPr lang="en-US" sz="2000" b="0" kern="1200" dirty="0">
            <a:solidFill>
              <a:schemeClr val="tx1"/>
            </a:solidFill>
            <a:latin typeface="+mn-lt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Severe medical conditions </a:t>
          </a:r>
          <a:r>
            <a:rPr lang="en-US" sz="2000" b="0" kern="1200" dirty="0">
              <a:solidFill>
                <a:schemeClr val="tx1"/>
              </a:solidFill>
              <a:latin typeface="+mn-lt"/>
              <a:cs typeface="Arial" pitchFamily="34" charset="0"/>
            </a:rPr>
            <a:t>(e.g., heart disease, pulmonary disease, liver disease, sexually transmitted disease, cancers)</a:t>
          </a:r>
          <a:endParaRPr lang="en-US" sz="2800" b="1" kern="1200" dirty="0">
            <a:solidFill>
              <a:schemeClr val="tx1"/>
            </a:solidFill>
            <a:latin typeface="+mn-lt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chemeClr val="tx1"/>
              </a:solidFill>
              <a:latin typeface="+mn-lt"/>
            </a:rPr>
            <a:t>Early death</a:t>
          </a:r>
        </a:p>
      </dsp:txBody>
      <dsp:txXfrm rot="-5400000">
        <a:off x="2962656" y="220724"/>
        <a:ext cx="5046220" cy="4080095"/>
      </dsp:txXfrm>
    </dsp:sp>
    <dsp:sp modelId="{62C81527-CF33-413B-B755-49449F228BE0}">
      <dsp:nvSpPr>
        <dsp:cNvPr id="0" name=""/>
        <dsp:cNvSpPr/>
      </dsp:nvSpPr>
      <dsp:spPr>
        <a:xfrm>
          <a:off x="0" y="2209"/>
          <a:ext cx="2962656" cy="4521543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Adverse childhood experiences have serious health consequences for adults. </a:t>
          </a:r>
        </a:p>
      </dsp:txBody>
      <dsp:txXfrm>
        <a:off x="144625" y="146834"/>
        <a:ext cx="2673406" cy="42322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D7ECF-5F25-4995-B730-E4EFDB52F27A}">
      <dsp:nvSpPr>
        <dsp:cNvPr id="0" name=""/>
        <dsp:cNvSpPr/>
      </dsp:nvSpPr>
      <dsp:spPr>
        <a:xfrm>
          <a:off x="962" y="0"/>
          <a:ext cx="2503103" cy="457200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Behavioral</a:t>
          </a:r>
        </a:p>
      </dsp:txBody>
      <dsp:txXfrm>
        <a:off x="962" y="0"/>
        <a:ext cx="2503103" cy="1371600"/>
      </dsp:txXfrm>
    </dsp:sp>
    <dsp:sp modelId="{F5A35FC3-9882-4816-86E2-A63449E84CCF}">
      <dsp:nvSpPr>
        <dsp:cNvPr id="0" name=""/>
        <dsp:cNvSpPr/>
      </dsp:nvSpPr>
      <dsp:spPr>
        <a:xfrm>
          <a:off x="251273" y="1372465"/>
          <a:ext cx="2002482" cy="52891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Blowing up when  corrected </a:t>
          </a:r>
          <a:endParaRPr lang="en-US" sz="1600" kern="1200" dirty="0"/>
        </a:p>
      </dsp:txBody>
      <dsp:txXfrm>
        <a:off x="266764" y="1387956"/>
        <a:ext cx="1971500" cy="497934"/>
      </dsp:txXfrm>
    </dsp:sp>
    <dsp:sp modelId="{5084AF2D-FCF4-4082-8937-113BF59C576B}">
      <dsp:nvSpPr>
        <dsp:cNvPr id="0" name=""/>
        <dsp:cNvSpPr/>
      </dsp:nvSpPr>
      <dsp:spPr>
        <a:xfrm>
          <a:off x="251273" y="1982753"/>
          <a:ext cx="2002482" cy="52891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Resisting change</a:t>
          </a:r>
          <a:endParaRPr lang="en-US" sz="1600" kern="1200" dirty="0"/>
        </a:p>
      </dsp:txBody>
      <dsp:txXfrm>
        <a:off x="266764" y="1998244"/>
        <a:ext cx="1971500" cy="497934"/>
      </dsp:txXfrm>
    </dsp:sp>
    <dsp:sp modelId="{5B8246C8-A66A-4E2C-9558-1E444B1DAD3F}">
      <dsp:nvSpPr>
        <dsp:cNvPr id="0" name=""/>
        <dsp:cNvSpPr/>
      </dsp:nvSpPr>
      <dsp:spPr>
        <a:xfrm>
          <a:off x="251273" y="2593041"/>
          <a:ext cx="2002482" cy="52891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Protective of personal space</a:t>
          </a:r>
          <a:endParaRPr lang="en-US" sz="1600" kern="1200" dirty="0"/>
        </a:p>
      </dsp:txBody>
      <dsp:txXfrm>
        <a:off x="266764" y="2608532"/>
        <a:ext cx="1971500" cy="497934"/>
      </dsp:txXfrm>
    </dsp:sp>
    <dsp:sp modelId="{1DE6C51A-4676-43D0-AA92-B135C894E0B1}">
      <dsp:nvSpPr>
        <dsp:cNvPr id="0" name=""/>
        <dsp:cNvSpPr/>
      </dsp:nvSpPr>
      <dsp:spPr>
        <a:xfrm>
          <a:off x="251273" y="3203330"/>
          <a:ext cx="2002482" cy="52891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Reckless, self-destructive behavior</a:t>
          </a:r>
          <a:endParaRPr lang="en-US" sz="1600" kern="1200" dirty="0"/>
        </a:p>
      </dsp:txBody>
      <dsp:txXfrm>
        <a:off x="266764" y="3218821"/>
        <a:ext cx="1971500" cy="497934"/>
      </dsp:txXfrm>
    </dsp:sp>
    <dsp:sp modelId="{1E468272-2D1F-4441-BCF8-DB056521AA73}">
      <dsp:nvSpPr>
        <dsp:cNvPr id="0" name=""/>
        <dsp:cNvSpPr/>
      </dsp:nvSpPr>
      <dsp:spPr>
        <a:xfrm>
          <a:off x="251273" y="3813618"/>
          <a:ext cx="2002482" cy="52891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Irritability</a:t>
          </a:r>
        </a:p>
      </dsp:txBody>
      <dsp:txXfrm>
        <a:off x="266764" y="3829109"/>
        <a:ext cx="1971500" cy="497934"/>
      </dsp:txXfrm>
    </dsp:sp>
    <dsp:sp modelId="{D3A17763-D0BF-4B95-BABA-C50478A14C05}">
      <dsp:nvSpPr>
        <dsp:cNvPr id="0" name=""/>
        <dsp:cNvSpPr/>
      </dsp:nvSpPr>
      <dsp:spPr>
        <a:xfrm>
          <a:off x="2691798" y="0"/>
          <a:ext cx="2503103" cy="457200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Emotional/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Physical</a:t>
          </a:r>
          <a:endParaRPr lang="en-US" sz="3200" kern="1200" dirty="0"/>
        </a:p>
      </dsp:txBody>
      <dsp:txXfrm>
        <a:off x="2691798" y="0"/>
        <a:ext cx="2503103" cy="1371600"/>
      </dsp:txXfrm>
    </dsp:sp>
    <dsp:sp modelId="{74892E3F-B829-4832-A469-EB2DD665FEC7}">
      <dsp:nvSpPr>
        <dsp:cNvPr id="0" name=""/>
        <dsp:cNvSpPr/>
      </dsp:nvSpPr>
      <dsp:spPr>
        <a:xfrm>
          <a:off x="2942108" y="1372465"/>
          <a:ext cx="2002482" cy="52891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Difficulty trusting others</a:t>
          </a:r>
          <a:endParaRPr lang="en-US" sz="1600" kern="1200" dirty="0"/>
        </a:p>
      </dsp:txBody>
      <dsp:txXfrm>
        <a:off x="2957599" y="1387956"/>
        <a:ext cx="1971500" cy="497934"/>
      </dsp:txXfrm>
    </dsp:sp>
    <dsp:sp modelId="{74773811-937A-4104-B4E9-EE86D27771A5}">
      <dsp:nvSpPr>
        <dsp:cNvPr id="0" name=""/>
        <dsp:cNvSpPr/>
      </dsp:nvSpPr>
      <dsp:spPr>
        <a:xfrm>
          <a:off x="2942108" y="1982753"/>
          <a:ext cx="2002482" cy="52891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Feeling very sad, angry, afraid, or numb</a:t>
          </a:r>
          <a:endParaRPr lang="en-US" sz="1600" kern="1200" dirty="0"/>
        </a:p>
      </dsp:txBody>
      <dsp:txXfrm>
        <a:off x="2957599" y="1998244"/>
        <a:ext cx="1971500" cy="497934"/>
      </dsp:txXfrm>
    </dsp:sp>
    <dsp:sp modelId="{781650DB-3AFD-47AE-81F2-90E1F3F19D76}">
      <dsp:nvSpPr>
        <dsp:cNvPr id="0" name=""/>
        <dsp:cNvSpPr/>
      </dsp:nvSpPr>
      <dsp:spPr>
        <a:xfrm>
          <a:off x="2942108" y="2593041"/>
          <a:ext cx="2002482" cy="52891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Unexplained medical problems</a:t>
          </a:r>
          <a:endParaRPr lang="en-US" sz="1600" kern="1200" dirty="0"/>
        </a:p>
      </dsp:txBody>
      <dsp:txXfrm>
        <a:off x="2957599" y="2608532"/>
        <a:ext cx="1971500" cy="497934"/>
      </dsp:txXfrm>
    </dsp:sp>
    <dsp:sp modelId="{8EE94FB3-4C4C-485D-9E17-50952A9B5A6F}">
      <dsp:nvSpPr>
        <dsp:cNvPr id="0" name=""/>
        <dsp:cNvSpPr/>
      </dsp:nvSpPr>
      <dsp:spPr>
        <a:xfrm>
          <a:off x="2942108" y="3203330"/>
          <a:ext cx="2002482" cy="52891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Flashbacks or frequent nightmares</a:t>
          </a:r>
        </a:p>
      </dsp:txBody>
      <dsp:txXfrm>
        <a:off x="2957599" y="3218821"/>
        <a:ext cx="1971500" cy="497934"/>
      </dsp:txXfrm>
    </dsp:sp>
    <dsp:sp modelId="{0309FE37-E2ED-47CE-A803-382E7F639B4F}">
      <dsp:nvSpPr>
        <dsp:cNvPr id="0" name=""/>
        <dsp:cNvSpPr/>
      </dsp:nvSpPr>
      <dsp:spPr>
        <a:xfrm>
          <a:off x="2942108" y="3813618"/>
          <a:ext cx="2002482" cy="52891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Sensitivity to noise or touch</a:t>
          </a:r>
          <a:r>
            <a:rPr lang="en-US" sz="1400" kern="1200" dirty="0"/>
            <a:t> </a:t>
          </a:r>
        </a:p>
      </dsp:txBody>
      <dsp:txXfrm>
        <a:off x="2957599" y="3829109"/>
        <a:ext cx="1971500" cy="497934"/>
      </dsp:txXfrm>
    </dsp:sp>
    <dsp:sp modelId="{8C033BDE-CA84-4926-BD90-7C1270F4DE0C}">
      <dsp:nvSpPr>
        <dsp:cNvPr id="0" name=""/>
        <dsp:cNvSpPr/>
      </dsp:nvSpPr>
      <dsp:spPr>
        <a:xfrm>
          <a:off x="5382634" y="0"/>
          <a:ext cx="2503103" cy="457200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Psychological</a:t>
          </a:r>
          <a:endParaRPr lang="en-US" sz="3200" kern="1200" dirty="0"/>
        </a:p>
      </dsp:txBody>
      <dsp:txXfrm>
        <a:off x="5382634" y="0"/>
        <a:ext cx="2503103" cy="1371600"/>
      </dsp:txXfrm>
    </dsp:sp>
    <dsp:sp modelId="{EEEAF456-591B-4DDF-A2D9-5A6E682B8EB8}">
      <dsp:nvSpPr>
        <dsp:cNvPr id="0" name=""/>
        <dsp:cNvSpPr/>
      </dsp:nvSpPr>
      <dsp:spPr>
        <a:xfrm>
          <a:off x="5632944" y="1372465"/>
          <a:ext cx="2002482" cy="52891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Confusing safety and danger</a:t>
          </a:r>
          <a:endParaRPr lang="en-US" sz="1600" kern="1200" dirty="0"/>
        </a:p>
      </dsp:txBody>
      <dsp:txXfrm>
        <a:off x="5648435" y="1387956"/>
        <a:ext cx="1971500" cy="497934"/>
      </dsp:txXfrm>
    </dsp:sp>
    <dsp:sp modelId="{0D18E141-3395-411E-959A-14A7FF89604C}">
      <dsp:nvSpPr>
        <dsp:cNvPr id="0" name=""/>
        <dsp:cNvSpPr/>
      </dsp:nvSpPr>
      <dsp:spPr>
        <a:xfrm>
          <a:off x="5632944" y="1982753"/>
          <a:ext cx="2002482" cy="52891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Trouble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concentrating</a:t>
          </a:r>
          <a:endParaRPr lang="en-US" sz="1600" kern="1200" dirty="0"/>
        </a:p>
      </dsp:txBody>
      <dsp:txXfrm>
        <a:off x="5648435" y="1998244"/>
        <a:ext cx="1971500" cy="497934"/>
      </dsp:txXfrm>
    </dsp:sp>
    <dsp:sp modelId="{0F3330BD-06BA-4061-969F-E1CF116E05BD}">
      <dsp:nvSpPr>
        <dsp:cNvPr id="0" name=""/>
        <dsp:cNvSpPr/>
      </dsp:nvSpPr>
      <dsp:spPr>
        <a:xfrm>
          <a:off x="5632944" y="2593041"/>
          <a:ext cx="2002482" cy="52891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Difficulty imagining the future</a:t>
          </a:r>
          <a:endParaRPr lang="en-US" sz="1600" kern="1200" dirty="0"/>
        </a:p>
      </dsp:txBody>
      <dsp:txXfrm>
        <a:off x="5648435" y="2608532"/>
        <a:ext cx="1971500" cy="497934"/>
      </dsp:txXfrm>
    </dsp:sp>
    <dsp:sp modelId="{24B568E6-89F7-41B8-8DB5-B08A81815773}">
      <dsp:nvSpPr>
        <dsp:cNvPr id="0" name=""/>
        <dsp:cNvSpPr/>
      </dsp:nvSpPr>
      <dsp:spPr>
        <a:xfrm>
          <a:off x="5632944" y="3203330"/>
          <a:ext cx="2002482" cy="52891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Not remembering times of one’s life</a:t>
          </a:r>
        </a:p>
      </dsp:txBody>
      <dsp:txXfrm>
        <a:off x="5648435" y="3218821"/>
        <a:ext cx="1971500" cy="497934"/>
      </dsp:txXfrm>
    </dsp:sp>
    <dsp:sp modelId="{0EDC413B-0CC6-402F-9F1C-7C9D87EB13C7}">
      <dsp:nvSpPr>
        <dsp:cNvPr id="0" name=""/>
        <dsp:cNvSpPr/>
      </dsp:nvSpPr>
      <dsp:spPr>
        <a:xfrm>
          <a:off x="5632944" y="3813618"/>
          <a:ext cx="2002482" cy="52891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Always expecting something bad to happen</a:t>
          </a:r>
        </a:p>
      </dsp:txBody>
      <dsp:txXfrm>
        <a:off x="5648435" y="3829109"/>
        <a:ext cx="1971500" cy="4979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5575C-4CE8-4885-9994-8B9D34AA247C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CA2D1-5D8C-431F-BC89-4BBAF7A5FA21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Explain the difference  between trauma-informed approaches and trauma-specific treatment</a:t>
          </a:r>
        </a:p>
      </dsp:txBody>
      <dsp:txXfrm>
        <a:off x="97216" y="1446164"/>
        <a:ext cx="2472150" cy="1633633"/>
      </dsp:txXfrm>
    </dsp:sp>
    <dsp:sp modelId="{4D3797FF-FB88-4CE6-8607-F0A33F734937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Describe the trauma-informed principles and why each is important</a:t>
          </a:r>
        </a:p>
      </dsp:txBody>
      <dsp:txXfrm>
        <a:off x="2878724" y="1446164"/>
        <a:ext cx="2472150" cy="1633633"/>
      </dsp:txXfrm>
    </dsp:sp>
    <dsp:sp modelId="{FC4F3902-28BB-442F-9F16-FAA44854734A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Provide examples of each principle in action</a:t>
          </a:r>
        </a:p>
      </dsp:txBody>
      <dsp:txXfrm>
        <a:off x="5660233" y="1446164"/>
        <a:ext cx="2472150" cy="16336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CC99F-D878-47E0-9121-962F424C9A14}">
      <dsp:nvSpPr>
        <dsp:cNvPr id="0" name=""/>
        <dsp:cNvSpPr/>
      </dsp:nvSpPr>
      <dsp:spPr>
        <a:xfrm>
          <a:off x="0" y="0"/>
          <a:ext cx="8229600" cy="100647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</a:rPr>
            <a:t>Six principles that guide a trauma-informed change process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49132" y="49132"/>
        <a:ext cx="8131336" cy="908210"/>
      </dsp:txXfrm>
    </dsp:sp>
    <dsp:sp modelId="{9272EB4B-5B70-4BFB-8AB0-A6A73FF246BB}">
      <dsp:nvSpPr>
        <dsp:cNvPr id="0" name=""/>
        <dsp:cNvSpPr/>
      </dsp:nvSpPr>
      <dsp:spPr>
        <a:xfrm>
          <a:off x="0" y="1020869"/>
          <a:ext cx="8229600" cy="100647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</a:rPr>
            <a:t>Developed by national experts, including trauma survivors</a:t>
          </a:r>
        </a:p>
      </dsp:txBody>
      <dsp:txXfrm>
        <a:off x="49132" y="1070001"/>
        <a:ext cx="8131336" cy="908210"/>
      </dsp:txXfrm>
    </dsp:sp>
    <dsp:sp modelId="{D12133B5-EA92-4EED-ADF2-B00277437DD7}">
      <dsp:nvSpPr>
        <dsp:cNvPr id="0" name=""/>
        <dsp:cNvSpPr/>
      </dsp:nvSpPr>
      <dsp:spPr>
        <a:xfrm>
          <a:off x="0" y="2041419"/>
          <a:ext cx="8229600" cy="100647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</a:rPr>
            <a:t>Goal: Establish common language/framework</a:t>
          </a:r>
        </a:p>
      </dsp:txBody>
      <dsp:txXfrm>
        <a:off x="49132" y="2090551"/>
        <a:ext cx="8131336" cy="908210"/>
      </dsp:txXfrm>
    </dsp:sp>
    <dsp:sp modelId="{D786776D-6382-4994-9E21-85A269E6F8E5}">
      <dsp:nvSpPr>
        <dsp:cNvPr id="0" name=""/>
        <dsp:cNvSpPr/>
      </dsp:nvSpPr>
      <dsp:spPr>
        <a:xfrm>
          <a:off x="0" y="3061970"/>
          <a:ext cx="8229600" cy="100647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</a:rPr>
            <a:t>Values-based, not a rigid formula </a:t>
          </a:r>
        </a:p>
      </dsp:txBody>
      <dsp:txXfrm>
        <a:off x="49132" y="3111102"/>
        <a:ext cx="8131336" cy="9082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8CD73-F2F6-4537-AFB3-B0C9FD27814C}">
      <dsp:nvSpPr>
        <dsp:cNvPr id="0" name=""/>
        <dsp:cNvSpPr/>
      </dsp:nvSpPr>
      <dsp:spPr>
        <a:xfrm>
          <a:off x="0" y="842961"/>
          <a:ext cx="2571749" cy="1543049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Safety</a:t>
          </a:r>
        </a:p>
      </dsp:txBody>
      <dsp:txXfrm>
        <a:off x="0" y="842961"/>
        <a:ext cx="2571749" cy="1543049"/>
      </dsp:txXfrm>
    </dsp:sp>
    <dsp:sp modelId="{FDBA9291-095A-497F-B5E7-77C735AD56F7}">
      <dsp:nvSpPr>
        <dsp:cNvPr id="0" name=""/>
        <dsp:cNvSpPr/>
      </dsp:nvSpPr>
      <dsp:spPr>
        <a:xfrm>
          <a:off x="2828924" y="842961"/>
          <a:ext cx="2571749" cy="1543049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Trustworthiness and Transparency</a:t>
          </a:r>
        </a:p>
      </dsp:txBody>
      <dsp:txXfrm>
        <a:off x="2828924" y="842961"/>
        <a:ext cx="2571749" cy="1543049"/>
      </dsp:txXfrm>
    </dsp:sp>
    <dsp:sp modelId="{63104F3C-6FEA-4CBF-BF36-5F4CFD238742}">
      <dsp:nvSpPr>
        <dsp:cNvPr id="0" name=""/>
        <dsp:cNvSpPr/>
      </dsp:nvSpPr>
      <dsp:spPr>
        <a:xfrm>
          <a:off x="5657849" y="842961"/>
          <a:ext cx="2571749" cy="1543049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Peer Support</a:t>
          </a:r>
        </a:p>
      </dsp:txBody>
      <dsp:txXfrm>
        <a:off x="5657849" y="842961"/>
        <a:ext cx="2571749" cy="1543049"/>
      </dsp:txXfrm>
    </dsp:sp>
    <dsp:sp modelId="{724770D8-F3F7-46B0-AC44-565682F4F5CD}">
      <dsp:nvSpPr>
        <dsp:cNvPr id="0" name=""/>
        <dsp:cNvSpPr/>
      </dsp:nvSpPr>
      <dsp:spPr>
        <a:xfrm>
          <a:off x="0" y="2643186"/>
          <a:ext cx="2571749" cy="1543049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Collaboration and Mutuality</a:t>
          </a:r>
        </a:p>
      </dsp:txBody>
      <dsp:txXfrm>
        <a:off x="0" y="2643186"/>
        <a:ext cx="2571749" cy="1543049"/>
      </dsp:txXfrm>
    </dsp:sp>
    <dsp:sp modelId="{AC05CF46-8C33-4A2B-9D9F-372423BEAA10}">
      <dsp:nvSpPr>
        <dsp:cNvPr id="0" name=""/>
        <dsp:cNvSpPr/>
      </dsp:nvSpPr>
      <dsp:spPr>
        <a:xfrm>
          <a:off x="2828924" y="2643186"/>
          <a:ext cx="2571749" cy="1543049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Empowerment, Voice, and Choice</a:t>
          </a:r>
        </a:p>
      </dsp:txBody>
      <dsp:txXfrm>
        <a:off x="2828924" y="2643186"/>
        <a:ext cx="2571749" cy="1543049"/>
      </dsp:txXfrm>
    </dsp:sp>
    <dsp:sp modelId="{B754E2EA-C161-457F-86A8-549ABAAC43AD}">
      <dsp:nvSpPr>
        <dsp:cNvPr id="0" name=""/>
        <dsp:cNvSpPr/>
      </dsp:nvSpPr>
      <dsp:spPr>
        <a:xfrm>
          <a:off x="5657849" y="2643186"/>
          <a:ext cx="2571749" cy="1543049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Cultural, Historical, and Gender Issues</a:t>
          </a:r>
        </a:p>
      </dsp:txBody>
      <dsp:txXfrm>
        <a:off x="5657849" y="2643186"/>
        <a:ext cx="2571749" cy="15430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974BC-5E9A-42C6-AC09-E01C39CA2727}">
      <dsp:nvSpPr>
        <dsp:cNvPr id="0" name=""/>
        <dsp:cNvSpPr/>
      </dsp:nvSpPr>
      <dsp:spPr>
        <a:xfrm>
          <a:off x="4428" y="1166231"/>
          <a:ext cx="3408754" cy="1308643"/>
        </a:xfrm>
        <a:prstGeom prst="chevron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For participants</a:t>
          </a:r>
        </a:p>
      </dsp:txBody>
      <dsp:txXfrm>
        <a:off x="658750" y="1166231"/>
        <a:ext cx="2100111" cy="1308643"/>
      </dsp:txXfrm>
    </dsp:sp>
    <dsp:sp modelId="{5F9598D1-D0BA-4B7E-9562-87EF33D6F322}">
      <dsp:nvSpPr>
        <dsp:cNvPr id="0" name=""/>
        <dsp:cNvSpPr/>
      </dsp:nvSpPr>
      <dsp:spPr>
        <a:xfrm>
          <a:off x="3009379" y="1265289"/>
          <a:ext cx="4580262" cy="1308643"/>
        </a:xfrm>
        <a:prstGeom prst="chevron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/>
            <a:t>“Safety” generally means maximizing control over their own lives.</a:t>
          </a:r>
        </a:p>
      </dsp:txBody>
      <dsp:txXfrm>
        <a:off x="3663701" y="1265289"/>
        <a:ext cx="3271619" cy="1308643"/>
      </dsp:txXfrm>
    </dsp:sp>
    <dsp:sp modelId="{DEFB755A-E56E-4C67-9583-C37938A884F5}">
      <dsp:nvSpPr>
        <dsp:cNvPr id="0" name=""/>
        <dsp:cNvSpPr/>
      </dsp:nvSpPr>
      <dsp:spPr>
        <a:xfrm>
          <a:off x="4428" y="2941266"/>
          <a:ext cx="3533539" cy="1308643"/>
        </a:xfrm>
        <a:prstGeom prst="chevron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For staff</a:t>
          </a:r>
          <a:endParaRPr lang="en-US" sz="3600" b="0" kern="1200" dirty="0"/>
        </a:p>
      </dsp:txBody>
      <dsp:txXfrm>
        <a:off x="658750" y="2941266"/>
        <a:ext cx="2224896" cy="1308643"/>
      </dsp:txXfrm>
    </dsp:sp>
    <dsp:sp modelId="{C84E87C5-4056-4F43-8556-2AA61DBF4692}">
      <dsp:nvSpPr>
        <dsp:cNvPr id="0" name=""/>
        <dsp:cNvSpPr/>
      </dsp:nvSpPr>
      <dsp:spPr>
        <a:xfrm>
          <a:off x="3191948" y="2882576"/>
          <a:ext cx="4538673" cy="1308643"/>
        </a:xfrm>
        <a:prstGeom prst="chevron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/>
            <a:t>“Safety” generally means maximizing control over the service environment and minimizing risk.</a:t>
          </a:r>
        </a:p>
      </dsp:txBody>
      <dsp:txXfrm>
        <a:off x="3846270" y="2882576"/>
        <a:ext cx="3230030" cy="13086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EC9F3-5385-4529-941D-63053C8C753E}">
      <dsp:nvSpPr>
        <dsp:cNvPr id="0" name=""/>
        <dsp:cNvSpPr/>
      </dsp:nvSpPr>
      <dsp:spPr>
        <a:xfrm>
          <a:off x="0" y="137795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54F83-57E5-4F03-9D58-4974E6C71802}">
      <dsp:nvSpPr>
        <dsp:cNvPr id="0" name=""/>
        <dsp:cNvSpPr/>
      </dsp:nvSpPr>
      <dsp:spPr>
        <a:xfrm>
          <a:off x="2468880" y="137795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/>
            <a:t>Making sure people understand their options and lack of options</a:t>
          </a:r>
        </a:p>
      </dsp:txBody>
      <dsp:txXfrm>
        <a:off x="2468880" y="137795"/>
        <a:ext cx="5760719" cy="1481331"/>
      </dsp:txXfrm>
    </dsp:sp>
    <dsp:sp modelId="{97C9566C-4C3B-446E-861B-1F74B6D82854}">
      <dsp:nvSpPr>
        <dsp:cNvPr id="0" name=""/>
        <dsp:cNvSpPr/>
      </dsp:nvSpPr>
      <dsp:spPr>
        <a:xfrm>
          <a:off x="864109" y="1619127"/>
          <a:ext cx="3209540" cy="3209540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3DA44-6561-4B19-AB73-89C8BA14AC93}">
      <dsp:nvSpPr>
        <dsp:cNvPr id="0" name=""/>
        <dsp:cNvSpPr/>
      </dsp:nvSpPr>
      <dsp:spPr>
        <a:xfrm>
          <a:off x="2468880" y="1619127"/>
          <a:ext cx="5760719" cy="3209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/>
            <a:t>Being authentic</a:t>
          </a:r>
        </a:p>
      </dsp:txBody>
      <dsp:txXfrm>
        <a:off x="2468880" y="1619127"/>
        <a:ext cx="5760719" cy="1481326"/>
      </dsp:txXfrm>
    </dsp:sp>
    <dsp:sp modelId="{4A09CF26-A7E7-4F38-8500-BB5498F8B420}">
      <dsp:nvSpPr>
        <dsp:cNvPr id="0" name=""/>
        <dsp:cNvSpPr/>
      </dsp:nvSpPr>
      <dsp:spPr>
        <a:xfrm>
          <a:off x="1728216" y="3100453"/>
          <a:ext cx="1481326" cy="1481326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4D448-AA42-485C-9454-AB0BC4549E28}">
      <dsp:nvSpPr>
        <dsp:cNvPr id="0" name=""/>
        <dsp:cNvSpPr/>
      </dsp:nvSpPr>
      <dsp:spPr>
        <a:xfrm>
          <a:off x="2468880" y="3100453"/>
          <a:ext cx="5760719" cy="14813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/>
            <a:t>Directly addressing limits to confidentiality</a:t>
          </a:r>
        </a:p>
      </dsp:txBody>
      <dsp:txXfrm>
        <a:off x="2468880" y="3100453"/>
        <a:ext cx="5760719" cy="148132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3A22E-6E3F-40ED-B698-91B33093DA3C}">
      <dsp:nvSpPr>
        <dsp:cNvPr id="0" name=""/>
        <dsp:cNvSpPr/>
      </dsp:nvSpPr>
      <dsp:spPr>
        <a:xfrm>
          <a:off x="3" y="0"/>
          <a:ext cx="2947681" cy="410917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0" kern="1200" dirty="0">
              <a:solidFill>
                <a:schemeClr val="tx1"/>
              </a:solidFill>
            </a:rPr>
            <a:t>Peer recovery support helps to:</a:t>
          </a:r>
        </a:p>
      </dsp:txBody>
      <dsp:txXfrm>
        <a:off x="86338" y="86335"/>
        <a:ext cx="2775011" cy="3936500"/>
      </dsp:txXfrm>
    </dsp:sp>
    <dsp:sp modelId="{CFBCF161-D17B-4B73-96D1-E873FC737DAB}">
      <dsp:nvSpPr>
        <dsp:cNvPr id="0" name=""/>
        <dsp:cNvSpPr/>
      </dsp:nvSpPr>
      <dsp:spPr>
        <a:xfrm rot="17808565">
          <a:off x="2429331" y="1195834"/>
          <a:ext cx="1888438" cy="32048"/>
        </a:xfrm>
        <a:custGeom>
          <a:avLst/>
          <a:gdLst/>
          <a:ahLst/>
          <a:cxnLst/>
          <a:rect l="0" t="0" r="0" b="0"/>
          <a:pathLst>
            <a:path>
              <a:moveTo>
                <a:pt x="0" y="16024"/>
              </a:moveTo>
              <a:lnTo>
                <a:pt x="1888438" y="16024"/>
              </a:lnTo>
            </a:path>
          </a:pathLst>
        </a:custGeom>
        <a:noFill/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326339" y="1164647"/>
        <a:ext cx="94421" cy="94421"/>
      </dsp:txXfrm>
    </dsp:sp>
    <dsp:sp modelId="{AD43EAC9-2834-44C5-ABCE-85588ECF1DA0}">
      <dsp:nvSpPr>
        <dsp:cNvPr id="0" name=""/>
        <dsp:cNvSpPr/>
      </dsp:nvSpPr>
      <dsp:spPr>
        <a:xfrm>
          <a:off x="3799416" y="2814"/>
          <a:ext cx="3835223" cy="73263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>
              <a:solidFill>
                <a:schemeClr val="tx1"/>
              </a:solidFill>
            </a:rPr>
            <a:t>Improve access to social supports</a:t>
          </a:r>
        </a:p>
      </dsp:txBody>
      <dsp:txXfrm>
        <a:off x="3820874" y="24272"/>
        <a:ext cx="3792307" cy="689718"/>
      </dsp:txXfrm>
    </dsp:sp>
    <dsp:sp modelId="{94AF7FCD-90C3-4090-9850-FC84FE6F47CB}">
      <dsp:nvSpPr>
        <dsp:cNvPr id="0" name=""/>
        <dsp:cNvSpPr/>
      </dsp:nvSpPr>
      <dsp:spPr>
        <a:xfrm rot="18910677">
          <a:off x="2774537" y="1618703"/>
          <a:ext cx="1191241" cy="32048"/>
        </a:xfrm>
        <a:custGeom>
          <a:avLst/>
          <a:gdLst/>
          <a:ahLst/>
          <a:cxnLst/>
          <a:rect l="0" t="0" r="0" b="0"/>
          <a:pathLst>
            <a:path>
              <a:moveTo>
                <a:pt x="0" y="16024"/>
              </a:moveTo>
              <a:lnTo>
                <a:pt x="1191241" y="16024"/>
              </a:lnTo>
            </a:path>
          </a:pathLst>
        </a:custGeom>
        <a:noFill/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40377" y="1604946"/>
        <a:ext cx="59562" cy="59562"/>
      </dsp:txXfrm>
    </dsp:sp>
    <dsp:sp modelId="{4FAD6776-4FD6-4B29-B515-20470D5D4CE7}">
      <dsp:nvSpPr>
        <dsp:cNvPr id="0" name=""/>
        <dsp:cNvSpPr/>
      </dsp:nvSpPr>
      <dsp:spPr>
        <a:xfrm>
          <a:off x="3792632" y="848553"/>
          <a:ext cx="3835223" cy="73263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 dirty="0">
              <a:solidFill>
                <a:schemeClr val="tx1"/>
              </a:solidFill>
            </a:rPr>
            <a:t> </a:t>
          </a:r>
          <a:r>
            <a:rPr lang="en-US" sz="2000" i="0" kern="1200" dirty="0">
              <a:solidFill>
                <a:schemeClr val="tx1"/>
              </a:solidFill>
            </a:rPr>
            <a:t>Improve treatment retention and housing stability</a:t>
          </a:r>
          <a:endParaRPr lang="en-US" sz="2000" i="0" u="none" kern="1200" dirty="0">
            <a:solidFill>
              <a:schemeClr val="tx1"/>
            </a:solidFill>
          </a:endParaRPr>
        </a:p>
      </dsp:txBody>
      <dsp:txXfrm>
        <a:off x="3814090" y="870011"/>
        <a:ext cx="3792307" cy="689718"/>
      </dsp:txXfrm>
    </dsp:sp>
    <dsp:sp modelId="{B5DB7C1E-4021-4493-BEAE-D90C520650FB}">
      <dsp:nvSpPr>
        <dsp:cNvPr id="0" name=""/>
        <dsp:cNvSpPr/>
      </dsp:nvSpPr>
      <dsp:spPr>
        <a:xfrm rot="21571693">
          <a:off x="2947671" y="2035213"/>
          <a:ext cx="813061" cy="32048"/>
        </a:xfrm>
        <a:custGeom>
          <a:avLst/>
          <a:gdLst/>
          <a:ahLst/>
          <a:cxnLst/>
          <a:rect l="0" t="0" r="0" b="0"/>
          <a:pathLst>
            <a:path>
              <a:moveTo>
                <a:pt x="0" y="16024"/>
              </a:moveTo>
              <a:lnTo>
                <a:pt x="813061" y="16024"/>
              </a:lnTo>
            </a:path>
          </a:pathLst>
        </a:custGeom>
        <a:noFill/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3875" y="2030911"/>
        <a:ext cx="40653" cy="40653"/>
      </dsp:txXfrm>
    </dsp:sp>
    <dsp:sp modelId="{7CBCE5E9-68C8-4B4C-A501-90750FE9E3B9}">
      <dsp:nvSpPr>
        <dsp:cNvPr id="0" name=""/>
        <dsp:cNvSpPr/>
      </dsp:nvSpPr>
      <dsp:spPr>
        <a:xfrm>
          <a:off x="3760718" y="1681573"/>
          <a:ext cx="3835223" cy="73263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>
              <a:solidFill>
                <a:schemeClr val="tx1"/>
              </a:solidFill>
            </a:rPr>
            <a:t>Enhance collaboration with treatment providers</a:t>
          </a:r>
        </a:p>
      </dsp:txBody>
      <dsp:txXfrm>
        <a:off x="3782176" y="1703031"/>
        <a:ext cx="3792307" cy="689718"/>
      </dsp:txXfrm>
    </dsp:sp>
    <dsp:sp modelId="{B2768EF9-B50F-4EAB-BF71-333C02EBAD91}">
      <dsp:nvSpPr>
        <dsp:cNvPr id="0" name=""/>
        <dsp:cNvSpPr/>
      </dsp:nvSpPr>
      <dsp:spPr>
        <a:xfrm rot="2700807">
          <a:off x="2772550" y="2461233"/>
          <a:ext cx="1195216" cy="32048"/>
        </a:xfrm>
        <a:custGeom>
          <a:avLst/>
          <a:gdLst/>
          <a:ahLst/>
          <a:cxnLst/>
          <a:rect l="0" t="0" r="0" b="0"/>
          <a:pathLst>
            <a:path>
              <a:moveTo>
                <a:pt x="0" y="16024"/>
              </a:moveTo>
              <a:lnTo>
                <a:pt x="1195216" y="16024"/>
              </a:lnTo>
            </a:path>
          </a:pathLst>
        </a:custGeom>
        <a:noFill/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40278" y="2447377"/>
        <a:ext cx="59760" cy="59760"/>
      </dsp:txXfrm>
    </dsp:sp>
    <dsp:sp modelId="{C867FA26-2C22-4B7D-8ADF-EEB5604E7BC6}">
      <dsp:nvSpPr>
        <dsp:cNvPr id="0" name=""/>
        <dsp:cNvSpPr/>
      </dsp:nvSpPr>
      <dsp:spPr>
        <a:xfrm>
          <a:off x="3792632" y="2533612"/>
          <a:ext cx="3835223" cy="73263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>
              <a:solidFill>
                <a:schemeClr val="tx1"/>
              </a:solidFill>
            </a:rPr>
            <a:t>Increase participant satisfaction </a:t>
          </a:r>
        </a:p>
      </dsp:txBody>
      <dsp:txXfrm>
        <a:off x="3814090" y="2555070"/>
        <a:ext cx="3792307" cy="689718"/>
      </dsp:txXfrm>
    </dsp:sp>
    <dsp:sp modelId="{63E8B633-BCA8-4CCF-AFF8-8EED7613297D}">
      <dsp:nvSpPr>
        <dsp:cNvPr id="0" name=""/>
        <dsp:cNvSpPr/>
      </dsp:nvSpPr>
      <dsp:spPr>
        <a:xfrm rot="3804451">
          <a:off x="2426382" y="2882497"/>
          <a:ext cx="1887552" cy="32048"/>
        </a:xfrm>
        <a:custGeom>
          <a:avLst/>
          <a:gdLst/>
          <a:ahLst/>
          <a:cxnLst/>
          <a:rect l="0" t="0" r="0" b="0"/>
          <a:pathLst>
            <a:path>
              <a:moveTo>
                <a:pt x="0" y="16024"/>
              </a:moveTo>
              <a:lnTo>
                <a:pt x="1887552" y="16024"/>
              </a:lnTo>
            </a:path>
          </a:pathLst>
        </a:custGeom>
        <a:noFill/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322969" y="2851333"/>
        <a:ext cx="94377" cy="94377"/>
      </dsp:txXfrm>
    </dsp:sp>
    <dsp:sp modelId="{F97A289A-ECB1-47A4-971E-16EC4D641FFA}">
      <dsp:nvSpPr>
        <dsp:cNvPr id="0" name=""/>
        <dsp:cNvSpPr/>
      </dsp:nvSpPr>
      <dsp:spPr>
        <a:xfrm>
          <a:off x="3792632" y="3376141"/>
          <a:ext cx="3835223" cy="73263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>
              <a:solidFill>
                <a:schemeClr val="tx1"/>
              </a:solidFill>
            </a:rPr>
            <a:t>Reduce relapse, ER use, and re-hospitalization</a:t>
          </a:r>
        </a:p>
      </dsp:txBody>
      <dsp:txXfrm>
        <a:off x="3814090" y="3397599"/>
        <a:ext cx="3792307" cy="689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005C5-7CBA-427E-8198-CEF5433AF954}">
      <dsp:nvSpPr>
        <dsp:cNvPr id="0" name=""/>
        <dsp:cNvSpPr/>
      </dsp:nvSpPr>
      <dsp:spPr>
        <a:xfrm rot="5400000">
          <a:off x="3398238" y="-345090"/>
          <a:ext cx="4395779" cy="5266944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Stress results in feelings of helplessness, extreme fear, and horror.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Threats are perceived as psychological and/or bodily violation, threat of death, or serious injury to self or a loved one.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event may be witnessed or experienced directly.</a:t>
          </a:r>
        </a:p>
      </dsp:txBody>
      <dsp:txXfrm rot="-5400000">
        <a:off x="2962656" y="305076"/>
        <a:ext cx="5052360" cy="3966611"/>
      </dsp:txXfrm>
    </dsp:sp>
    <dsp:sp modelId="{03B88548-4AF0-453C-9A97-3D3178D09886}">
      <dsp:nvSpPr>
        <dsp:cNvPr id="0" name=""/>
        <dsp:cNvSpPr/>
      </dsp:nvSpPr>
      <dsp:spPr>
        <a:xfrm>
          <a:off x="0" y="0"/>
          <a:ext cx="2962656" cy="4576763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Extreme stress brought on by shocking or unexpected circumstances or events </a:t>
          </a:r>
          <a:r>
            <a:rPr lang="en-US" sz="3000" i="1" kern="1200" dirty="0"/>
            <a:t>that overwhelm a person’s ability to cope</a:t>
          </a:r>
          <a:endParaRPr lang="en-US" sz="3000" kern="1200" dirty="0"/>
        </a:p>
      </dsp:txBody>
      <dsp:txXfrm>
        <a:off x="144625" y="144625"/>
        <a:ext cx="2673406" cy="428751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0FAE9-1D80-4619-907E-419C77A929F5}">
      <dsp:nvSpPr>
        <dsp:cNvPr id="0" name=""/>
        <dsp:cNvSpPr/>
      </dsp:nvSpPr>
      <dsp:spPr>
        <a:xfrm>
          <a:off x="1274" y="1829"/>
          <a:ext cx="7884150" cy="239428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</a:rPr>
            <a:t>Peer recovery supports: A form of peer support offering non-clinical services to support long-term recovery from substance use disorders, provided by workers with personal experience of recovery 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71400" y="71955"/>
        <a:ext cx="7743898" cy="2254037"/>
      </dsp:txXfrm>
    </dsp:sp>
    <dsp:sp modelId="{77EB9378-BAC9-4C4B-960A-611F596650C8}">
      <dsp:nvSpPr>
        <dsp:cNvPr id="0" name=""/>
        <dsp:cNvSpPr/>
      </dsp:nvSpPr>
      <dsp:spPr>
        <a:xfrm>
          <a:off x="1274" y="2607457"/>
          <a:ext cx="1854221" cy="239428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 dirty="0"/>
            <a:t>Voluntary</a:t>
          </a:r>
        </a:p>
      </dsp:txBody>
      <dsp:txXfrm>
        <a:off x="55582" y="2661765"/>
        <a:ext cx="1745605" cy="2285673"/>
      </dsp:txXfrm>
    </dsp:sp>
    <dsp:sp modelId="{19CB45F8-8EF7-4F78-89E1-1DECBB9112EE}">
      <dsp:nvSpPr>
        <dsp:cNvPr id="0" name=""/>
        <dsp:cNvSpPr/>
      </dsp:nvSpPr>
      <dsp:spPr>
        <a:xfrm>
          <a:off x="2011250" y="2607457"/>
          <a:ext cx="1854221" cy="239428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 dirty="0"/>
            <a:t>Person-centered</a:t>
          </a:r>
        </a:p>
      </dsp:txBody>
      <dsp:txXfrm>
        <a:off x="2065558" y="2661765"/>
        <a:ext cx="1745605" cy="2285673"/>
      </dsp:txXfrm>
    </dsp:sp>
    <dsp:sp modelId="{0A5AFC42-D7F7-4081-B4B1-A61875EAE8B8}">
      <dsp:nvSpPr>
        <dsp:cNvPr id="0" name=""/>
        <dsp:cNvSpPr/>
      </dsp:nvSpPr>
      <dsp:spPr>
        <a:xfrm>
          <a:off x="4021227" y="2607457"/>
          <a:ext cx="1854221" cy="239428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 dirty="0"/>
            <a:t>Strengths-based</a:t>
          </a:r>
        </a:p>
      </dsp:txBody>
      <dsp:txXfrm>
        <a:off x="4075535" y="2661765"/>
        <a:ext cx="1745605" cy="2285673"/>
      </dsp:txXfrm>
    </dsp:sp>
    <dsp:sp modelId="{0A9DF027-F2D9-4624-AA84-9A17AEB8875F}">
      <dsp:nvSpPr>
        <dsp:cNvPr id="0" name=""/>
        <dsp:cNvSpPr/>
      </dsp:nvSpPr>
      <dsp:spPr>
        <a:xfrm>
          <a:off x="6031203" y="2607457"/>
          <a:ext cx="1854221" cy="239428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/>
            <a:t>Builds recovery capital</a:t>
          </a:r>
        </a:p>
      </dsp:txBody>
      <dsp:txXfrm>
        <a:off x="6085511" y="2661765"/>
        <a:ext cx="1745605" cy="228567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6ED3F-36C2-4271-B5D8-726694B54A06}">
      <dsp:nvSpPr>
        <dsp:cNvPr id="0" name=""/>
        <dsp:cNvSpPr/>
      </dsp:nvSpPr>
      <dsp:spPr>
        <a:xfrm>
          <a:off x="0" y="84653"/>
          <a:ext cx="7143750" cy="201870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Self-directed support groups where professionals facilitate, but do not direct the discussion</a:t>
          </a:r>
        </a:p>
      </dsp:txBody>
      <dsp:txXfrm>
        <a:off x="98545" y="183198"/>
        <a:ext cx="6946660" cy="1821615"/>
      </dsp:txXfrm>
    </dsp:sp>
    <dsp:sp modelId="{16F3B6EB-FD1D-4068-82A6-C2A1B735A2B3}">
      <dsp:nvSpPr>
        <dsp:cNvPr id="0" name=""/>
        <dsp:cNvSpPr/>
      </dsp:nvSpPr>
      <dsp:spPr>
        <a:xfrm>
          <a:off x="0" y="2254508"/>
          <a:ext cx="7143750" cy="229174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0" kern="1200" dirty="0">
              <a:solidFill>
                <a:schemeClr val="tx1"/>
              </a:solidFill>
            </a:rPr>
            <a:t>Involvement of both staff and residents of a correctional facility in </a:t>
          </a:r>
          <a:r>
            <a:rPr lang="en-US" sz="3000" b="0" i="1" kern="1200" dirty="0">
              <a:solidFill>
                <a:schemeClr val="tx1"/>
              </a:solidFill>
            </a:rPr>
            <a:t>every</a:t>
          </a:r>
          <a:r>
            <a:rPr lang="en-US" sz="3000" b="0" kern="1200" dirty="0">
              <a:solidFill>
                <a:schemeClr val="tx1"/>
              </a:solidFill>
            </a:rPr>
            <a:t> task force and committee, as well as recognition of each group for its valuable input</a:t>
          </a:r>
        </a:p>
      </dsp:txBody>
      <dsp:txXfrm>
        <a:off x="111874" y="2366382"/>
        <a:ext cx="6920002" cy="206799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1A543-7CFA-4C96-8A51-8B4E16A559F2}">
      <dsp:nvSpPr>
        <dsp:cNvPr id="0" name=""/>
        <dsp:cNvSpPr/>
      </dsp:nvSpPr>
      <dsp:spPr>
        <a:xfrm>
          <a:off x="-6056687" y="-926980"/>
          <a:ext cx="7211984" cy="7211984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solidFill>
          <a:schemeClr val="tx1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D0540-DA9E-487D-82B9-3F1C564CC9FF}">
      <dsp:nvSpPr>
        <dsp:cNvPr id="0" name=""/>
        <dsp:cNvSpPr/>
      </dsp:nvSpPr>
      <dsp:spPr>
        <a:xfrm>
          <a:off x="743693" y="535802"/>
          <a:ext cx="7411965" cy="107160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0586" tIns="81280" rIns="81280" bIns="8128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2">
                  <a:lumMod val="75000"/>
                </a:schemeClr>
              </a:solidFill>
            </a:rPr>
            <a:t>Asking at RSAT intake: “What strengths do you bring to the community?” </a:t>
          </a:r>
        </a:p>
      </dsp:txBody>
      <dsp:txXfrm>
        <a:off x="743693" y="535802"/>
        <a:ext cx="7411965" cy="1071604"/>
      </dsp:txXfrm>
    </dsp:sp>
    <dsp:sp modelId="{C2811D80-24ED-4575-93F1-D81F7E21B12B}">
      <dsp:nvSpPr>
        <dsp:cNvPr id="0" name=""/>
        <dsp:cNvSpPr/>
      </dsp:nvSpPr>
      <dsp:spPr>
        <a:xfrm>
          <a:off x="73940" y="401851"/>
          <a:ext cx="1339506" cy="1339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98EE8-2ED8-4DFB-B65B-97C5270B0200}">
      <dsp:nvSpPr>
        <dsp:cNvPr id="0" name=""/>
        <dsp:cNvSpPr/>
      </dsp:nvSpPr>
      <dsp:spPr>
        <a:xfrm>
          <a:off x="1133222" y="2143209"/>
          <a:ext cx="7022437" cy="107160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0586" tIns="81280" rIns="81280" bIns="8128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2">
                  <a:lumMod val="75000"/>
                </a:schemeClr>
              </a:solidFill>
            </a:rPr>
            <a:t>Offering support services designed and led by participants</a:t>
          </a:r>
        </a:p>
      </dsp:txBody>
      <dsp:txXfrm>
        <a:off x="1133222" y="2143209"/>
        <a:ext cx="7022437" cy="1071604"/>
      </dsp:txXfrm>
    </dsp:sp>
    <dsp:sp modelId="{7BB78A79-C07F-48AE-885F-7705BFD4B2ED}">
      <dsp:nvSpPr>
        <dsp:cNvPr id="0" name=""/>
        <dsp:cNvSpPr/>
      </dsp:nvSpPr>
      <dsp:spPr>
        <a:xfrm>
          <a:off x="463469" y="2009259"/>
          <a:ext cx="1339506" cy="1339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448A1-5223-432C-93E8-62976E23D002}">
      <dsp:nvSpPr>
        <dsp:cNvPr id="0" name=""/>
        <dsp:cNvSpPr/>
      </dsp:nvSpPr>
      <dsp:spPr>
        <a:xfrm>
          <a:off x="743693" y="3750616"/>
          <a:ext cx="7411965" cy="107160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0586" tIns="81280" rIns="81280" bIns="8128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2">
                  <a:lumMod val="75000"/>
                </a:schemeClr>
              </a:solidFill>
            </a:rPr>
            <a:t>Turning “problems” into strengths</a:t>
          </a:r>
        </a:p>
      </dsp:txBody>
      <dsp:txXfrm>
        <a:off x="743693" y="3750616"/>
        <a:ext cx="7411965" cy="1071604"/>
      </dsp:txXfrm>
    </dsp:sp>
    <dsp:sp modelId="{C720BEED-5B8F-4C98-884D-ED66E8A0D6E1}">
      <dsp:nvSpPr>
        <dsp:cNvPr id="0" name=""/>
        <dsp:cNvSpPr/>
      </dsp:nvSpPr>
      <dsp:spPr>
        <a:xfrm>
          <a:off x="73940" y="3616666"/>
          <a:ext cx="1339506" cy="1339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C884-72E1-4C2A-80BD-715D0786F188}">
      <dsp:nvSpPr>
        <dsp:cNvPr id="0" name=""/>
        <dsp:cNvSpPr/>
      </dsp:nvSpPr>
      <dsp:spPr>
        <a:xfrm rot="5400000">
          <a:off x="3251451" y="-349409"/>
          <a:ext cx="4453347" cy="5152179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Men more often witnessed violence as children.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Men were more likely victims of non-sexual violence in adolescence.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Men are more likely to experience traumatic events </a:t>
          </a:r>
          <a:r>
            <a:rPr lang="en-US" sz="2200" b="1" kern="1200" dirty="0"/>
            <a:t>during</a:t>
          </a:r>
          <a:r>
            <a:rPr lang="en-US" sz="2200" kern="1200" dirty="0"/>
            <a:t> incarceration.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Incarcerated women report higher levels than men of sexual abuse and assault in childhood, adolescence, and adulthood.</a:t>
          </a:r>
        </a:p>
      </dsp:txBody>
      <dsp:txXfrm rot="-5400000">
        <a:off x="2902035" y="217401"/>
        <a:ext cx="4934785" cy="4018559"/>
      </dsp:txXfrm>
    </dsp:sp>
    <dsp:sp modelId="{843EE6DD-C8DD-4976-91E2-34AA8160BEC1}">
      <dsp:nvSpPr>
        <dsp:cNvPr id="0" name=""/>
        <dsp:cNvSpPr/>
      </dsp:nvSpPr>
      <dsp:spPr>
        <a:xfrm>
          <a:off x="3934" y="2174"/>
          <a:ext cx="2898101" cy="4449005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Incarcerated men and women have similar rates of trauma, but the types of trauma they experience differs.</a:t>
          </a:r>
        </a:p>
      </dsp:txBody>
      <dsp:txXfrm>
        <a:off x="145408" y="143648"/>
        <a:ext cx="2615153" cy="416605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40DD4-4594-4935-8507-2F6C6B1A5C46}">
      <dsp:nvSpPr>
        <dsp:cNvPr id="0" name=""/>
        <dsp:cNvSpPr/>
      </dsp:nvSpPr>
      <dsp:spPr>
        <a:xfrm>
          <a:off x="0" y="3206413"/>
          <a:ext cx="7886700" cy="137034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>
                  <a:lumMod val="75000"/>
                </a:schemeClr>
              </a:solidFill>
            </a:rPr>
            <a:t>Awareness of these cultural differences is key to trauma-responsive approaches.</a:t>
          </a:r>
        </a:p>
      </dsp:txBody>
      <dsp:txXfrm>
        <a:off x="0" y="3206413"/>
        <a:ext cx="7886700" cy="1370346"/>
      </dsp:txXfrm>
    </dsp:sp>
    <dsp:sp modelId="{72D3A260-9328-40EE-88A6-B2203E34ED17}">
      <dsp:nvSpPr>
        <dsp:cNvPr id="0" name=""/>
        <dsp:cNvSpPr/>
      </dsp:nvSpPr>
      <dsp:spPr>
        <a:xfrm rot="10800000">
          <a:off x="0" y="1581548"/>
          <a:ext cx="7886700" cy="1618846"/>
        </a:xfrm>
        <a:prstGeom prst="upArrowCallou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>
                  <a:lumMod val="75000"/>
                </a:schemeClr>
              </a:solidFill>
            </a:rPr>
            <a:t>Men and women are socialized differently;                             the messages they get about how to behave are different. </a:t>
          </a:r>
        </a:p>
      </dsp:txBody>
      <dsp:txXfrm rot="10800000">
        <a:off x="0" y="1581548"/>
        <a:ext cx="7886700" cy="1051878"/>
      </dsp:txXfrm>
    </dsp:sp>
    <dsp:sp modelId="{84BFB867-6310-4785-8438-C8222622A74A}">
      <dsp:nvSpPr>
        <dsp:cNvPr id="0" name=""/>
        <dsp:cNvSpPr/>
      </dsp:nvSpPr>
      <dsp:spPr>
        <a:xfrm rot="10800000">
          <a:off x="0" y="0"/>
          <a:ext cx="7886700" cy="1618846"/>
        </a:xfrm>
        <a:prstGeom prst="upArrowCallou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>
                  <a:lumMod val="75000"/>
                </a:schemeClr>
              </a:solidFill>
            </a:rPr>
            <a:t>“Gender” is a type of cultural difference which influences the experience of trauma. </a:t>
          </a:r>
        </a:p>
      </dsp:txBody>
      <dsp:txXfrm rot="10800000">
        <a:off x="0" y="0"/>
        <a:ext cx="7886700" cy="105187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1605C-73E9-4843-96B9-96A2D77288D4}">
      <dsp:nvSpPr>
        <dsp:cNvPr id="0" name=""/>
        <dsp:cNvSpPr/>
      </dsp:nvSpPr>
      <dsp:spPr>
        <a:xfrm rot="16200000">
          <a:off x="-1122611" y="1124512"/>
          <a:ext cx="4114800" cy="1865774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2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Collective, cumulative emotional wounding that occurs across generations, resulting from cataclysmic events.</a:t>
          </a:r>
        </a:p>
      </dsp:txBody>
      <dsp:txXfrm rot="5400000">
        <a:off x="1902" y="822959"/>
        <a:ext cx="1865774" cy="2468880"/>
      </dsp:txXfrm>
    </dsp:sp>
    <dsp:sp modelId="{B6EC9B73-FC3B-409E-A337-4ABD7C113335}">
      <dsp:nvSpPr>
        <dsp:cNvPr id="0" name=""/>
        <dsp:cNvSpPr/>
      </dsp:nvSpPr>
      <dsp:spPr>
        <a:xfrm rot="16200000">
          <a:off x="883096" y="1124512"/>
          <a:ext cx="4114800" cy="1865774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2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Events target the community as a whole, not just individuals.</a:t>
          </a:r>
        </a:p>
      </dsp:txBody>
      <dsp:txXfrm rot="5400000">
        <a:off x="2007609" y="822959"/>
        <a:ext cx="1865774" cy="2468880"/>
      </dsp:txXfrm>
    </dsp:sp>
    <dsp:sp modelId="{B4184B21-83BE-4F8F-807E-692E0AA9C8DE}">
      <dsp:nvSpPr>
        <dsp:cNvPr id="0" name=""/>
        <dsp:cNvSpPr/>
      </dsp:nvSpPr>
      <dsp:spPr>
        <a:xfrm rot="16200000">
          <a:off x="2888803" y="1124512"/>
          <a:ext cx="4114800" cy="1865774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2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Trauma is held personally across generations.</a:t>
          </a:r>
        </a:p>
      </dsp:txBody>
      <dsp:txXfrm rot="5400000">
        <a:off x="4013316" y="822959"/>
        <a:ext cx="1865774" cy="2468880"/>
      </dsp:txXfrm>
    </dsp:sp>
    <dsp:sp modelId="{F5553A84-A7E8-4192-AB99-4A2EB2AF6376}">
      <dsp:nvSpPr>
        <dsp:cNvPr id="0" name=""/>
        <dsp:cNvSpPr/>
      </dsp:nvSpPr>
      <dsp:spPr>
        <a:xfrm rot="16200000">
          <a:off x="4894511" y="1124512"/>
          <a:ext cx="4114800" cy="1865774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2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Those who did not directly experience the trauma can feel the effects generations later.</a:t>
          </a:r>
        </a:p>
      </dsp:txBody>
      <dsp:txXfrm rot="5400000">
        <a:off x="6019024" y="822959"/>
        <a:ext cx="1865774" cy="246888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89375-C720-47B1-B92F-E3B8D47CCFDD}">
      <dsp:nvSpPr>
        <dsp:cNvPr id="0" name=""/>
        <dsp:cNvSpPr/>
      </dsp:nvSpPr>
      <dsp:spPr>
        <a:xfrm>
          <a:off x="308609" y="0"/>
          <a:ext cx="3497580" cy="42036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AB114-E02F-40AF-A583-07A911C6F54F}">
      <dsp:nvSpPr>
        <dsp:cNvPr id="0" name=""/>
        <dsp:cNvSpPr/>
      </dsp:nvSpPr>
      <dsp:spPr>
        <a:xfrm>
          <a:off x="0" y="0"/>
          <a:ext cx="4024788" cy="420369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The Women’s Community Correctional Center of Hawaii built a trauma-informed culture based on the Hawaiian concept of </a:t>
          </a:r>
          <a:r>
            <a:rPr lang="en-US" sz="2700" i="1" kern="1200" dirty="0" err="1">
              <a:solidFill>
                <a:schemeClr val="tx1"/>
              </a:solidFill>
            </a:rPr>
            <a:t>pu`uhonua</a:t>
          </a:r>
          <a:r>
            <a:rPr lang="en-US" sz="2700" kern="1200" dirty="0">
              <a:solidFill>
                <a:schemeClr val="tx1"/>
              </a:solidFill>
            </a:rPr>
            <a:t>, a place of refuge, asylum, peace, and safety.</a:t>
          </a:r>
        </a:p>
      </dsp:txBody>
      <dsp:txXfrm>
        <a:off x="196474" y="196474"/>
        <a:ext cx="3631840" cy="381075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5575C-4CE8-4885-9994-8B9D34AA247C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CA2D1-5D8C-431F-BC89-4BBAF7A5FA21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List benefits of a trauma-informed environment for staff and RSAT participants</a:t>
          </a:r>
        </a:p>
      </dsp:txBody>
      <dsp:txXfrm>
        <a:off x="97216" y="1446164"/>
        <a:ext cx="2472150" cy="1633633"/>
      </dsp:txXfrm>
    </dsp:sp>
    <dsp:sp modelId="{4D3797FF-FB88-4CE6-8607-F0A33F734937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Describe how  trauma-informed principles might be applied in correctional settings</a:t>
          </a:r>
        </a:p>
      </dsp:txBody>
      <dsp:txXfrm>
        <a:off x="2878724" y="1446164"/>
        <a:ext cx="2472150" cy="1633633"/>
      </dsp:txXfrm>
    </dsp:sp>
    <dsp:sp modelId="{FC4F3902-28BB-442F-9F16-FAA44854734A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List specific changes that would make your work setting more trauma-informed</a:t>
          </a:r>
        </a:p>
      </dsp:txBody>
      <dsp:txXfrm>
        <a:off x="5660233" y="1446164"/>
        <a:ext cx="2472150" cy="163363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109B0-ED12-4326-91EF-27B4673F025F}">
      <dsp:nvSpPr>
        <dsp:cNvPr id="0" name=""/>
        <dsp:cNvSpPr/>
      </dsp:nvSpPr>
      <dsp:spPr>
        <a:xfrm>
          <a:off x="0" y="554428"/>
          <a:ext cx="8229600" cy="129285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</a:rPr>
            <a:t>Provide visionary leadership</a:t>
          </a:r>
        </a:p>
      </dsp:txBody>
      <dsp:txXfrm>
        <a:off x="63112" y="617540"/>
        <a:ext cx="8103376" cy="1166626"/>
      </dsp:txXfrm>
    </dsp:sp>
    <dsp:sp modelId="{C0F9DA3E-B1A2-49A7-96D4-2F3F7674EC05}">
      <dsp:nvSpPr>
        <dsp:cNvPr id="0" name=""/>
        <dsp:cNvSpPr/>
      </dsp:nvSpPr>
      <dsp:spPr>
        <a:xfrm>
          <a:off x="0" y="1982476"/>
          <a:ext cx="8229600" cy="129285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</a:rPr>
            <a:t>Secure staff buy-in</a:t>
          </a:r>
        </a:p>
      </dsp:txBody>
      <dsp:txXfrm>
        <a:off x="63112" y="2045588"/>
        <a:ext cx="8103376" cy="1166626"/>
      </dsp:txXfrm>
    </dsp:sp>
    <dsp:sp modelId="{9C6327F2-72BF-4AF7-AFE8-BBCFF7B55E02}">
      <dsp:nvSpPr>
        <dsp:cNvPr id="0" name=""/>
        <dsp:cNvSpPr/>
      </dsp:nvSpPr>
      <dsp:spPr>
        <a:xfrm>
          <a:off x="0" y="3462526"/>
          <a:ext cx="8229600" cy="129285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Adapt trauma-informed principles for correctional settings</a:t>
          </a:r>
          <a:endParaRPr lang="en-US" sz="3200" b="0" kern="1200" dirty="0">
            <a:solidFill>
              <a:schemeClr val="tx1"/>
            </a:solidFill>
          </a:endParaRPr>
        </a:p>
      </dsp:txBody>
      <dsp:txXfrm>
        <a:off x="63112" y="3525638"/>
        <a:ext cx="8103376" cy="116662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6F776-D5E2-4630-806B-8BFBDE96D10C}">
      <dsp:nvSpPr>
        <dsp:cNvPr id="0" name=""/>
        <dsp:cNvSpPr/>
      </dsp:nvSpPr>
      <dsp:spPr>
        <a:xfrm>
          <a:off x="0" y="0"/>
          <a:ext cx="8058150" cy="4351338"/>
        </a:xfrm>
        <a:prstGeom prst="roundRect">
          <a:avLst>
            <a:gd name="adj" fmla="val 85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2686347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ysClr val="windowText" lastClr="000000"/>
              </a:solidFill>
            </a:rPr>
            <a:t>Changing the culture requires a leader who understands:</a:t>
          </a:r>
        </a:p>
      </dsp:txBody>
      <dsp:txXfrm>
        <a:off x="108329" y="108329"/>
        <a:ext cx="7841492" cy="4134680"/>
      </dsp:txXfrm>
    </dsp:sp>
    <dsp:sp modelId="{BD3D625D-7E9A-450D-9112-F2DD376632DC}">
      <dsp:nvSpPr>
        <dsp:cNvPr id="0" name=""/>
        <dsp:cNvSpPr/>
      </dsp:nvSpPr>
      <dsp:spPr>
        <a:xfrm>
          <a:off x="201453" y="1958102"/>
          <a:ext cx="2523090" cy="195810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Impact of trauma on staff and program participants</a:t>
          </a:r>
        </a:p>
      </dsp:txBody>
      <dsp:txXfrm>
        <a:off x="261671" y="2018320"/>
        <a:ext cx="2402654" cy="1837666"/>
      </dsp:txXfrm>
    </dsp:sp>
    <dsp:sp modelId="{2A5CE78C-C23C-4B3F-9DCD-3CA18A05C942}">
      <dsp:nvSpPr>
        <dsp:cNvPr id="0" name=""/>
        <dsp:cNvSpPr/>
      </dsp:nvSpPr>
      <dsp:spPr>
        <a:xfrm>
          <a:off x="2764382" y="1958102"/>
          <a:ext cx="2523090" cy="195810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trauma-informed approaches improve program processes and outcomes</a:t>
          </a:r>
        </a:p>
      </dsp:txBody>
      <dsp:txXfrm>
        <a:off x="2824600" y="2018320"/>
        <a:ext cx="2402654" cy="1837666"/>
      </dsp:txXfrm>
    </dsp:sp>
    <dsp:sp modelId="{6BF25FB5-F59E-4402-8874-4B3FE0223BBB}">
      <dsp:nvSpPr>
        <dsp:cNvPr id="0" name=""/>
        <dsp:cNvSpPr/>
      </dsp:nvSpPr>
      <dsp:spPr>
        <a:xfrm>
          <a:off x="5327310" y="1958102"/>
          <a:ext cx="2523090" cy="195810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to implement trauma-informed approaches within the restrictions of correctional systems </a:t>
          </a:r>
        </a:p>
      </dsp:txBody>
      <dsp:txXfrm>
        <a:off x="5387528" y="2018320"/>
        <a:ext cx="2402654" cy="1837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3CFB1-7D19-4DB2-A13C-1E442637C847}">
      <dsp:nvSpPr>
        <dsp:cNvPr id="0" name=""/>
        <dsp:cNvSpPr/>
      </dsp:nvSpPr>
      <dsp:spPr>
        <a:xfrm>
          <a:off x="0" y="145480"/>
          <a:ext cx="8058150" cy="396931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Individual trauma results from an </a:t>
          </a:r>
          <a:r>
            <a:rPr lang="en-US" sz="3100" u="sng" kern="1200" dirty="0">
              <a:solidFill>
                <a:schemeClr val="tx1"/>
              </a:solidFill>
            </a:rPr>
            <a:t>event</a:t>
          </a:r>
          <a:r>
            <a:rPr lang="en-US" sz="3100" kern="1200" dirty="0">
              <a:solidFill>
                <a:schemeClr val="tx1"/>
              </a:solidFill>
            </a:rPr>
            <a:t>, series of events, or set of circumstances that is </a:t>
          </a:r>
          <a:r>
            <a:rPr lang="en-US" sz="3100" u="sng" kern="1200" dirty="0">
              <a:solidFill>
                <a:schemeClr val="tx1"/>
              </a:solidFill>
            </a:rPr>
            <a:t>experienced</a:t>
          </a:r>
          <a:r>
            <a:rPr lang="en-US" sz="3100" kern="1200" dirty="0">
              <a:solidFill>
                <a:schemeClr val="tx1"/>
              </a:solidFill>
            </a:rPr>
            <a:t> by an individual as physically or emotionally harmful or life threatening and has lasting adverse </a:t>
          </a:r>
          <a:r>
            <a:rPr lang="en-US" sz="3100" u="sng" kern="1200" dirty="0">
              <a:solidFill>
                <a:schemeClr val="tx1"/>
              </a:solidFill>
            </a:rPr>
            <a:t>effects</a:t>
          </a:r>
          <a:r>
            <a:rPr lang="en-US" sz="3100" kern="1200" dirty="0">
              <a:solidFill>
                <a:schemeClr val="tx1"/>
              </a:solidFill>
            </a:rPr>
            <a:t> on the individual’s functioning and mental, physical, social, emotional, or spiritual well-being.</a:t>
          </a:r>
        </a:p>
      </dsp:txBody>
      <dsp:txXfrm>
        <a:off x="193766" y="339246"/>
        <a:ext cx="7670618" cy="3581781"/>
      </dsp:txXfrm>
    </dsp:sp>
    <dsp:sp modelId="{83F4D176-9224-4DCC-962A-0B4A4F2A33EF}">
      <dsp:nvSpPr>
        <dsp:cNvPr id="0" name=""/>
        <dsp:cNvSpPr/>
      </dsp:nvSpPr>
      <dsp:spPr>
        <a:xfrm>
          <a:off x="0" y="4352434"/>
          <a:ext cx="8058150" cy="403715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(Substance Abuse and Mental Health Services Administration [SAMHSA], 2014)</a:t>
          </a:r>
        </a:p>
      </dsp:txBody>
      <dsp:txXfrm>
        <a:off x="19708" y="4372142"/>
        <a:ext cx="8018734" cy="36429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3744D-295B-45F0-AB48-47EB265088F5}">
      <dsp:nvSpPr>
        <dsp:cNvPr id="0" name=""/>
        <dsp:cNvSpPr/>
      </dsp:nvSpPr>
      <dsp:spPr>
        <a:xfrm>
          <a:off x="2268" y="282575"/>
          <a:ext cx="7407598" cy="125995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How does a trauma-informed environment help staff?</a:t>
          </a:r>
        </a:p>
      </dsp:txBody>
      <dsp:txXfrm>
        <a:off x="39171" y="319478"/>
        <a:ext cx="7333792" cy="1186153"/>
      </dsp:txXfrm>
    </dsp:sp>
    <dsp:sp modelId="{2DD644D7-7D70-470D-91FB-4D6108A00C9B}">
      <dsp:nvSpPr>
        <dsp:cNvPr id="0" name=""/>
        <dsp:cNvSpPr/>
      </dsp:nvSpPr>
      <dsp:spPr>
        <a:xfrm>
          <a:off x="743028" y="1542534"/>
          <a:ext cx="657414" cy="50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177"/>
              </a:lnTo>
              <a:lnTo>
                <a:pt x="657414" y="507177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79D0A-1657-48C5-B09A-67BBD0693CDE}">
      <dsp:nvSpPr>
        <dsp:cNvPr id="0" name=""/>
        <dsp:cNvSpPr/>
      </dsp:nvSpPr>
      <dsp:spPr>
        <a:xfrm>
          <a:off x="1400442" y="1654175"/>
          <a:ext cx="5267064" cy="791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Job duties become easier.</a:t>
          </a:r>
        </a:p>
      </dsp:txBody>
      <dsp:txXfrm>
        <a:off x="1423612" y="1677345"/>
        <a:ext cx="5220724" cy="744733"/>
      </dsp:txXfrm>
    </dsp:sp>
    <dsp:sp modelId="{DBC7A851-F2EA-442A-BD14-7C4D6180BD3E}">
      <dsp:nvSpPr>
        <dsp:cNvPr id="0" name=""/>
        <dsp:cNvSpPr/>
      </dsp:nvSpPr>
      <dsp:spPr>
        <a:xfrm>
          <a:off x="743028" y="1542534"/>
          <a:ext cx="740759" cy="1371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600"/>
              </a:lnTo>
              <a:lnTo>
                <a:pt x="740759" y="1371600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A0675-937E-4AF6-94C2-E8CD5673C4A6}">
      <dsp:nvSpPr>
        <dsp:cNvPr id="0" name=""/>
        <dsp:cNvSpPr/>
      </dsp:nvSpPr>
      <dsp:spPr>
        <a:xfrm>
          <a:off x="1483787" y="2623870"/>
          <a:ext cx="5928001" cy="580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Facilities are safer.</a:t>
          </a:r>
        </a:p>
      </dsp:txBody>
      <dsp:txXfrm>
        <a:off x="1500790" y="2640873"/>
        <a:ext cx="5893995" cy="546521"/>
      </dsp:txXfrm>
    </dsp:sp>
    <dsp:sp modelId="{B834FEAC-FBE2-4FB6-BA9E-1EA8DD029317}">
      <dsp:nvSpPr>
        <dsp:cNvPr id="0" name=""/>
        <dsp:cNvSpPr/>
      </dsp:nvSpPr>
      <dsp:spPr>
        <a:xfrm>
          <a:off x="743028" y="1542534"/>
          <a:ext cx="740759" cy="2395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5212"/>
              </a:lnTo>
              <a:lnTo>
                <a:pt x="740759" y="2395212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4B11D-7C04-4098-A04B-41C236C39C96}">
      <dsp:nvSpPr>
        <dsp:cNvPr id="0" name=""/>
        <dsp:cNvSpPr/>
      </dsp:nvSpPr>
      <dsp:spPr>
        <a:xfrm>
          <a:off x="1483787" y="3349530"/>
          <a:ext cx="6400643" cy="1176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Programming</a:t>
          </a:r>
          <a:r>
            <a:rPr lang="en-US" sz="2500" kern="1200" dirty="0">
              <a:latin typeface="Calibri" panose="020F0502020204030204" pitchFamily="34" charset="0"/>
            </a:rPr>
            <a:t>—</a:t>
          </a:r>
          <a:r>
            <a:rPr lang="en-US" sz="2500" kern="1200" dirty="0"/>
            <a:t>including substance use disorder treatment</a:t>
          </a:r>
          <a:r>
            <a:rPr lang="en-US" sz="2500" kern="1200" dirty="0">
              <a:latin typeface="Calibri" panose="020F0502020204030204" pitchFamily="34" charset="0"/>
            </a:rPr>
            <a:t>—</a:t>
          </a:r>
          <a:r>
            <a:rPr lang="en-US" sz="2500" kern="1200" dirty="0"/>
            <a:t>is more productive and effective.</a:t>
          </a:r>
        </a:p>
      </dsp:txBody>
      <dsp:txXfrm>
        <a:off x="1518244" y="3383987"/>
        <a:ext cx="6331729" cy="110751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8CD73-F2F6-4537-AFB3-B0C9FD27814C}">
      <dsp:nvSpPr>
        <dsp:cNvPr id="0" name=""/>
        <dsp:cNvSpPr/>
      </dsp:nvSpPr>
      <dsp:spPr>
        <a:xfrm>
          <a:off x="0" y="842961"/>
          <a:ext cx="2571749" cy="154304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</a:rPr>
            <a:t>Safety</a:t>
          </a:r>
        </a:p>
      </dsp:txBody>
      <dsp:txXfrm>
        <a:off x="0" y="842961"/>
        <a:ext cx="2571749" cy="1543049"/>
      </dsp:txXfrm>
    </dsp:sp>
    <dsp:sp modelId="{FDBA9291-095A-497F-B5E7-77C735AD56F7}">
      <dsp:nvSpPr>
        <dsp:cNvPr id="0" name=""/>
        <dsp:cNvSpPr/>
      </dsp:nvSpPr>
      <dsp:spPr>
        <a:xfrm>
          <a:off x="2828924" y="842961"/>
          <a:ext cx="2571749" cy="154304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</a:rPr>
            <a:t>Trustworthiness and Transparency</a:t>
          </a:r>
        </a:p>
      </dsp:txBody>
      <dsp:txXfrm>
        <a:off x="2828924" y="842961"/>
        <a:ext cx="2571749" cy="1543049"/>
      </dsp:txXfrm>
    </dsp:sp>
    <dsp:sp modelId="{63104F3C-6FEA-4CBF-BF36-5F4CFD238742}">
      <dsp:nvSpPr>
        <dsp:cNvPr id="0" name=""/>
        <dsp:cNvSpPr/>
      </dsp:nvSpPr>
      <dsp:spPr>
        <a:xfrm>
          <a:off x="5657849" y="842961"/>
          <a:ext cx="2571749" cy="154304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</a:rPr>
            <a:t>Peer Support</a:t>
          </a:r>
        </a:p>
      </dsp:txBody>
      <dsp:txXfrm>
        <a:off x="5657849" y="842961"/>
        <a:ext cx="2571749" cy="1543049"/>
      </dsp:txXfrm>
    </dsp:sp>
    <dsp:sp modelId="{724770D8-F3F7-46B0-AC44-565682F4F5CD}">
      <dsp:nvSpPr>
        <dsp:cNvPr id="0" name=""/>
        <dsp:cNvSpPr/>
      </dsp:nvSpPr>
      <dsp:spPr>
        <a:xfrm>
          <a:off x="0" y="2643186"/>
          <a:ext cx="2571749" cy="154304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</a:rPr>
            <a:t>Collaboration and Mutuality</a:t>
          </a:r>
        </a:p>
      </dsp:txBody>
      <dsp:txXfrm>
        <a:off x="0" y="2643186"/>
        <a:ext cx="2571749" cy="1543049"/>
      </dsp:txXfrm>
    </dsp:sp>
    <dsp:sp modelId="{AC05CF46-8C33-4A2B-9D9F-372423BEAA10}">
      <dsp:nvSpPr>
        <dsp:cNvPr id="0" name=""/>
        <dsp:cNvSpPr/>
      </dsp:nvSpPr>
      <dsp:spPr>
        <a:xfrm>
          <a:off x="2828924" y="2643186"/>
          <a:ext cx="2571749" cy="154304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</a:rPr>
            <a:t>Empowerment, Voice, and Choice</a:t>
          </a:r>
        </a:p>
      </dsp:txBody>
      <dsp:txXfrm>
        <a:off x="2828924" y="2643186"/>
        <a:ext cx="2571749" cy="1543049"/>
      </dsp:txXfrm>
    </dsp:sp>
    <dsp:sp modelId="{B754E2EA-C161-457F-86A8-549ABAAC43AD}">
      <dsp:nvSpPr>
        <dsp:cNvPr id="0" name=""/>
        <dsp:cNvSpPr/>
      </dsp:nvSpPr>
      <dsp:spPr>
        <a:xfrm>
          <a:off x="5657849" y="2643186"/>
          <a:ext cx="2571749" cy="154304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</a:rPr>
            <a:t>Cultural, Historical, and Gender Issues</a:t>
          </a:r>
        </a:p>
      </dsp:txBody>
      <dsp:txXfrm>
        <a:off x="5657849" y="2643186"/>
        <a:ext cx="2571749" cy="154304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5BDDF-37FB-4F7A-B958-B1D0AB36901B}">
      <dsp:nvSpPr>
        <dsp:cNvPr id="0" name=""/>
        <dsp:cNvSpPr/>
      </dsp:nvSpPr>
      <dsp:spPr>
        <a:xfrm>
          <a:off x="6317" y="0"/>
          <a:ext cx="7880369" cy="1834311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Conditions in correctional settings may be a source of trauma or may exacerbate existing trauma responses. </a:t>
          </a:r>
        </a:p>
      </dsp:txBody>
      <dsp:txXfrm>
        <a:off x="60042" y="53725"/>
        <a:ext cx="7772919" cy="1726861"/>
      </dsp:txXfrm>
    </dsp:sp>
    <dsp:sp modelId="{2D3D5F7A-8E07-4538-A600-E8D9ED620F84}">
      <dsp:nvSpPr>
        <dsp:cNvPr id="0" name=""/>
        <dsp:cNvSpPr/>
      </dsp:nvSpPr>
      <dsp:spPr>
        <a:xfrm>
          <a:off x="3165" y="2106956"/>
          <a:ext cx="1476830" cy="338371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Loss of control over one’s life</a:t>
          </a:r>
        </a:p>
      </dsp:txBody>
      <dsp:txXfrm>
        <a:off x="46420" y="2150211"/>
        <a:ext cx="1390320" cy="3297204"/>
      </dsp:txXfrm>
    </dsp:sp>
    <dsp:sp modelId="{CF23FE21-5FD8-4A87-A3EA-314CBFF21ADD}">
      <dsp:nvSpPr>
        <dsp:cNvPr id="0" name=""/>
        <dsp:cNvSpPr/>
      </dsp:nvSpPr>
      <dsp:spPr>
        <a:xfrm>
          <a:off x="1604050" y="2106956"/>
          <a:ext cx="1476830" cy="338371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Movement monitored; privacy  limited </a:t>
          </a:r>
        </a:p>
      </dsp:txBody>
      <dsp:txXfrm>
        <a:off x="1647305" y="2150211"/>
        <a:ext cx="1390320" cy="3297204"/>
      </dsp:txXfrm>
    </dsp:sp>
    <dsp:sp modelId="{4191D46B-2D4F-457D-BD36-24B7064C864B}">
      <dsp:nvSpPr>
        <dsp:cNvPr id="0" name=""/>
        <dsp:cNvSpPr/>
      </dsp:nvSpPr>
      <dsp:spPr>
        <a:xfrm>
          <a:off x="3204934" y="2106956"/>
          <a:ext cx="1476830" cy="338371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Strip searches and pat-downs</a:t>
          </a:r>
        </a:p>
      </dsp:txBody>
      <dsp:txXfrm>
        <a:off x="3248189" y="2150211"/>
        <a:ext cx="1390320" cy="3297204"/>
      </dsp:txXfrm>
    </dsp:sp>
    <dsp:sp modelId="{D615AA3E-4C1C-4BD1-87C0-4E1832C026FA}">
      <dsp:nvSpPr>
        <dsp:cNvPr id="0" name=""/>
        <dsp:cNvSpPr/>
      </dsp:nvSpPr>
      <dsp:spPr>
        <a:xfrm>
          <a:off x="4805819" y="2106956"/>
          <a:ext cx="1476830" cy="338371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Frequent threats of violence</a:t>
          </a:r>
        </a:p>
      </dsp:txBody>
      <dsp:txXfrm>
        <a:off x="4849074" y="2150211"/>
        <a:ext cx="1390320" cy="3297204"/>
      </dsp:txXfrm>
    </dsp:sp>
    <dsp:sp modelId="{9EF51881-DF81-4D53-BAE7-9C77EA3F7D35}">
      <dsp:nvSpPr>
        <dsp:cNvPr id="0" name=""/>
        <dsp:cNvSpPr/>
      </dsp:nvSpPr>
      <dsp:spPr>
        <a:xfrm>
          <a:off x="6406703" y="2106956"/>
          <a:ext cx="1476830" cy="338371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Distrust between staff and inmates and among inmates</a:t>
          </a:r>
        </a:p>
      </dsp:txBody>
      <dsp:txXfrm>
        <a:off x="6449958" y="2150211"/>
        <a:ext cx="1390320" cy="329720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109B0-ED12-4326-91EF-27B4673F025F}">
      <dsp:nvSpPr>
        <dsp:cNvPr id="0" name=""/>
        <dsp:cNvSpPr/>
      </dsp:nvSpPr>
      <dsp:spPr>
        <a:xfrm>
          <a:off x="0" y="897327"/>
          <a:ext cx="8229600" cy="129285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Do staff feel safe? Why or why not?</a:t>
          </a:r>
          <a:endParaRPr lang="en-US" sz="3200" b="0" kern="1200" dirty="0">
            <a:solidFill>
              <a:schemeClr val="tx1"/>
            </a:solidFill>
          </a:endParaRPr>
        </a:p>
      </dsp:txBody>
      <dsp:txXfrm>
        <a:off x="63112" y="960439"/>
        <a:ext cx="8103376" cy="1166626"/>
      </dsp:txXfrm>
    </dsp:sp>
    <dsp:sp modelId="{C0F9DA3E-B1A2-49A7-96D4-2F3F7674EC05}">
      <dsp:nvSpPr>
        <dsp:cNvPr id="0" name=""/>
        <dsp:cNvSpPr/>
      </dsp:nvSpPr>
      <dsp:spPr>
        <a:xfrm>
          <a:off x="0" y="2325375"/>
          <a:ext cx="8229600" cy="129285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</a:rPr>
            <a:t>Do participants feel safe? How do you know? </a:t>
          </a:r>
        </a:p>
      </dsp:txBody>
      <dsp:txXfrm>
        <a:off x="63112" y="2388487"/>
        <a:ext cx="8103376" cy="1166626"/>
      </dsp:txXfrm>
    </dsp:sp>
    <dsp:sp modelId="{9C6327F2-72BF-4AF7-AFE8-BBCFF7B55E02}">
      <dsp:nvSpPr>
        <dsp:cNvPr id="0" name=""/>
        <dsp:cNvSpPr/>
      </dsp:nvSpPr>
      <dsp:spPr>
        <a:xfrm>
          <a:off x="0" y="3805425"/>
          <a:ext cx="8229600" cy="129285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</a:rPr>
            <a:t>What changes could be made to address safety concerns?</a:t>
          </a:r>
        </a:p>
      </dsp:txBody>
      <dsp:txXfrm>
        <a:off x="63112" y="3868537"/>
        <a:ext cx="8103376" cy="116662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109B0-ED12-4326-91EF-27B4673F025F}">
      <dsp:nvSpPr>
        <dsp:cNvPr id="0" name=""/>
        <dsp:cNvSpPr/>
      </dsp:nvSpPr>
      <dsp:spPr>
        <a:xfrm>
          <a:off x="0" y="897327"/>
          <a:ext cx="8229600" cy="129285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</a:rPr>
            <a:t>How can you promote trust with participants?  With other staff?</a:t>
          </a:r>
        </a:p>
      </dsp:txBody>
      <dsp:txXfrm>
        <a:off x="63112" y="960439"/>
        <a:ext cx="8103376" cy="1166626"/>
      </dsp:txXfrm>
    </dsp:sp>
    <dsp:sp modelId="{C0F9DA3E-B1A2-49A7-96D4-2F3F7674EC05}">
      <dsp:nvSpPr>
        <dsp:cNvPr id="0" name=""/>
        <dsp:cNvSpPr/>
      </dsp:nvSpPr>
      <dsp:spPr>
        <a:xfrm>
          <a:off x="0" y="2325375"/>
          <a:ext cx="8229600" cy="129285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Do RSAT participants trust staff?  How do you know? </a:t>
          </a:r>
          <a:endParaRPr lang="en-US" sz="3200" b="0" kern="1200" dirty="0">
            <a:solidFill>
              <a:schemeClr val="tx1"/>
            </a:solidFill>
          </a:endParaRPr>
        </a:p>
      </dsp:txBody>
      <dsp:txXfrm>
        <a:off x="63112" y="2388487"/>
        <a:ext cx="8103376" cy="1166626"/>
      </dsp:txXfrm>
    </dsp:sp>
    <dsp:sp modelId="{9C6327F2-72BF-4AF7-AFE8-BBCFF7B55E02}">
      <dsp:nvSpPr>
        <dsp:cNvPr id="0" name=""/>
        <dsp:cNvSpPr/>
      </dsp:nvSpPr>
      <dsp:spPr>
        <a:xfrm>
          <a:off x="0" y="3805425"/>
          <a:ext cx="8229600" cy="129285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What changes are possible to address trust issues in correctional settings?</a:t>
          </a:r>
          <a:endParaRPr lang="en-US" sz="3200" b="0" kern="1200" dirty="0">
            <a:solidFill>
              <a:schemeClr val="tx1"/>
            </a:solidFill>
          </a:endParaRPr>
        </a:p>
      </dsp:txBody>
      <dsp:txXfrm>
        <a:off x="63112" y="3868537"/>
        <a:ext cx="8103376" cy="116662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109B0-ED12-4326-91EF-27B4673F025F}">
      <dsp:nvSpPr>
        <dsp:cNvPr id="0" name=""/>
        <dsp:cNvSpPr/>
      </dsp:nvSpPr>
      <dsp:spPr>
        <a:xfrm>
          <a:off x="0" y="745701"/>
          <a:ext cx="8229600" cy="144494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chemeClr val="tx1"/>
              </a:solidFill>
            </a:rPr>
            <a:t>Does your program offer access to peer recovery support for participants? </a:t>
          </a:r>
        </a:p>
      </dsp:txBody>
      <dsp:txXfrm>
        <a:off x="70537" y="816238"/>
        <a:ext cx="8088526" cy="1303875"/>
      </dsp:txXfrm>
    </dsp:sp>
    <dsp:sp modelId="{ADE8FB3B-D2F3-4D36-A0DF-9A5A27E1D804}">
      <dsp:nvSpPr>
        <dsp:cNvPr id="0" name=""/>
        <dsp:cNvSpPr/>
      </dsp:nvSpPr>
      <dsp:spPr>
        <a:xfrm>
          <a:off x="0" y="2249325"/>
          <a:ext cx="8229600" cy="144494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chemeClr val="tx1"/>
              </a:solidFill>
            </a:rPr>
            <a:t>If so, what form does this take?</a:t>
          </a:r>
        </a:p>
      </dsp:txBody>
      <dsp:txXfrm>
        <a:off x="70537" y="2319862"/>
        <a:ext cx="8088526" cy="1303875"/>
      </dsp:txXfrm>
    </dsp:sp>
    <dsp:sp modelId="{9C6327F2-72BF-4AF7-AFE8-BBCFF7B55E02}">
      <dsp:nvSpPr>
        <dsp:cNvPr id="0" name=""/>
        <dsp:cNvSpPr/>
      </dsp:nvSpPr>
      <dsp:spPr>
        <a:xfrm>
          <a:off x="0" y="3881475"/>
          <a:ext cx="8229600" cy="144494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chemeClr val="tx1"/>
              </a:solidFill>
            </a:rPr>
            <a:t>What barriers exist to implementing peer recovery supports in your work setting?</a:t>
          </a:r>
        </a:p>
      </dsp:txBody>
      <dsp:txXfrm>
        <a:off x="70537" y="3952012"/>
        <a:ext cx="8088526" cy="130387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80665-C9C5-4083-9327-78CE0D4AAB58}">
      <dsp:nvSpPr>
        <dsp:cNvPr id="0" name=""/>
        <dsp:cNvSpPr/>
      </dsp:nvSpPr>
      <dsp:spPr>
        <a:xfrm>
          <a:off x="-5893295" y="-902096"/>
          <a:ext cx="7017543" cy="7017543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F4C78-813F-4DE4-BA3B-0478823E18F4}">
      <dsp:nvSpPr>
        <dsp:cNvPr id="0" name=""/>
        <dsp:cNvSpPr/>
      </dsp:nvSpPr>
      <dsp:spPr>
        <a:xfrm>
          <a:off x="723613" y="521335"/>
          <a:ext cx="7262592" cy="104267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7619" tIns="71120" rIns="71120" bIns="7112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Can you think of examples of true partnership between staff and participants? </a:t>
          </a:r>
        </a:p>
      </dsp:txBody>
      <dsp:txXfrm>
        <a:off x="723613" y="521335"/>
        <a:ext cx="7262592" cy="1042670"/>
      </dsp:txXfrm>
    </dsp:sp>
    <dsp:sp modelId="{053270F8-4BF6-4EB8-BA38-23EAFF391FF1}">
      <dsp:nvSpPr>
        <dsp:cNvPr id="0" name=""/>
        <dsp:cNvSpPr/>
      </dsp:nvSpPr>
      <dsp:spPr>
        <a:xfrm>
          <a:off x="71944" y="391001"/>
          <a:ext cx="1303337" cy="1303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A353A-711F-493B-9E4D-9D7E6C1EBE0B}">
      <dsp:nvSpPr>
        <dsp:cNvPr id="0" name=""/>
        <dsp:cNvSpPr/>
      </dsp:nvSpPr>
      <dsp:spPr>
        <a:xfrm>
          <a:off x="1102623" y="2085340"/>
          <a:ext cx="6883582" cy="104267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7619" tIns="71120" rIns="71120" bIns="7112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What about partnerships between top-level administrators and staff?</a:t>
          </a:r>
        </a:p>
      </dsp:txBody>
      <dsp:txXfrm>
        <a:off x="1102623" y="2085340"/>
        <a:ext cx="6883582" cy="1042670"/>
      </dsp:txXfrm>
    </dsp:sp>
    <dsp:sp modelId="{CF573EAF-A6D4-49A0-8B74-363D48103116}">
      <dsp:nvSpPr>
        <dsp:cNvPr id="0" name=""/>
        <dsp:cNvSpPr/>
      </dsp:nvSpPr>
      <dsp:spPr>
        <a:xfrm>
          <a:off x="450954" y="1955006"/>
          <a:ext cx="1303337" cy="1303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EACAB-7C14-49B1-96BD-A453649B9F6E}">
      <dsp:nvSpPr>
        <dsp:cNvPr id="0" name=""/>
        <dsp:cNvSpPr/>
      </dsp:nvSpPr>
      <dsp:spPr>
        <a:xfrm>
          <a:off x="723613" y="3649345"/>
          <a:ext cx="7262592" cy="104267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7619" tIns="71120" rIns="71120" bIns="7112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What changes might lessen the power differentials in your work setting?</a:t>
          </a:r>
        </a:p>
      </dsp:txBody>
      <dsp:txXfrm>
        <a:off x="723613" y="3649345"/>
        <a:ext cx="7262592" cy="1042670"/>
      </dsp:txXfrm>
    </dsp:sp>
    <dsp:sp modelId="{94BF3360-995D-4024-833B-589A90C679BA}">
      <dsp:nvSpPr>
        <dsp:cNvPr id="0" name=""/>
        <dsp:cNvSpPr/>
      </dsp:nvSpPr>
      <dsp:spPr>
        <a:xfrm>
          <a:off x="71944" y="3519011"/>
          <a:ext cx="1303337" cy="1303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6D9B7-4FB4-4FF9-A9E6-128C4DF54DED}">
      <dsp:nvSpPr>
        <dsp:cNvPr id="0" name=""/>
        <dsp:cNvSpPr/>
      </dsp:nvSpPr>
      <dsp:spPr>
        <a:xfrm rot="16200000">
          <a:off x="-388098" y="391988"/>
          <a:ext cx="4525963" cy="3741985"/>
        </a:xfrm>
        <a:prstGeom prst="flowChartManualOperation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How can you help create empowerment, voice and choice for participants? For staff?</a:t>
          </a:r>
        </a:p>
      </dsp:txBody>
      <dsp:txXfrm rot="5400000">
        <a:off x="3891" y="905192"/>
        <a:ext cx="3741985" cy="2715577"/>
      </dsp:txXfrm>
    </dsp:sp>
    <dsp:sp modelId="{D6F1B9B6-DCE6-4731-99A1-2AB78F891583}">
      <dsp:nvSpPr>
        <dsp:cNvPr id="0" name=""/>
        <dsp:cNvSpPr/>
      </dsp:nvSpPr>
      <dsp:spPr>
        <a:xfrm rot="16200000">
          <a:off x="3638425" y="391988"/>
          <a:ext cx="4525963" cy="3741985"/>
        </a:xfrm>
        <a:prstGeom prst="flowChartManualOperation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policies and practices take away voice, choice, and decision-making?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Can any of these things be changed?</a:t>
          </a:r>
        </a:p>
      </dsp:txBody>
      <dsp:txXfrm rot="5400000">
        <a:off x="4030414" y="905192"/>
        <a:ext cx="3741985" cy="271557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13D9A-797E-46A1-8BE3-3E4B32BEE924}">
      <dsp:nvSpPr>
        <dsp:cNvPr id="0" name=""/>
        <dsp:cNvSpPr/>
      </dsp:nvSpPr>
      <dsp:spPr>
        <a:xfrm>
          <a:off x="12" y="80507"/>
          <a:ext cx="7598493" cy="117073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Women and men </a:t>
          </a:r>
        </a:p>
      </dsp:txBody>
      <dsp:txXfrm>
        <a:off x="34302" y="114797"/>
        <a:ext cx="7529913" cy="1102150"/>
      </dsp:txXfrm>
    </dsp:sp>
    <dsp:sp modelId="{B60EEAD8-6D21-46AF-9812-319AB4C3144C}">
      <dsp:nvSpPr>
        <dsp:cNvPr id="0" name=""/>
        <dsp:cNvSpPr/>
      </dsp:nvSpPr>
      <dsp:spPr>
        <a:xfrm>
          <a:off x="1228" y="1565585"/>
          <a:ext cx="1787039" cy="338544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Enter the justice system through different paths</a:t>
          </a:r>
        </a:p>
      </dsp:txBody>
      <dsp:txXfrm>
        <a:off x="53569" y="1617926"/>
        <a:ext cx="1682357" cy="3280767"/>
      </dsp:txXfrm>
    </dsp:sp>
    <dsp:sp modelId="{1363FF87-F9C8-4A26-A3EE-08DE7B218343}">
      <dsp:nvSpPr>
        <dsp:cNvPr id="0" name=""/>
        <dsp:cNvSpPr/>
      </dsp:nvSpPr>
      <dsp:spPr>
        <a:xfrm>
          <a:off x="1938379" y="1565585"/>
          <a:ext cx="1787039" cy="338544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Generally commit different types of crimes</a:t>
          </a:r>
        </a:p>
      </dsp:txBody>
      <dsp:txXfrm>
        <a:off x="1990720" y="1617926"/>
        <a:ext cx="1682357" cy="3280767"/>
      </dsp:txXfrm>
    </dsp:sp>
    <dsp:sp modelId="{04D3E7F6-A631-44C0-AF16-0F37CCD316AE}">
      <dsp:nvSpPr>
        <dsp:cNvPr id="0" name=""/>
        <dsp:cNvSpPr/>
      </dsp:nvSpPr>
      <dsp:spPr>
        <a:xfrm>
          <a:off x="3875530" y="1565585"/>
          <a:ext cx="1787039" cy="338544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Respond differently to custody and supervision</a:t>
          </a:r>
        </a:p>
      </dsp:txBody>
      <dsp:txXfrm>
        <a:off x="3927871" y="1617926"/>
        <a:ext cx="1682357" cy="3280767"/>
      </dsp:txXfrm>
    </dsp:sp>
    <dsp:sp modelId="{B97C343D-5D8B-4784-AA26-C3F2BFD1A53F}">
      <dsp:nvSpPr>
        <dsp:cNvPr id="0" name=""/>
        <dsp:cNvSpPr/>
      </dsp:nvSpPr>
      <dsp:spPr>
        <a:xfrm>
          <a:off x="5812681" y="1565585"/>
          <a:ext cx="1787039" cy="338544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Have different  kinds of trauma exposure</a:t>
          </a:r>
        </a:p>
      </dsp:txBody>
      <dsp:txXfrm>
        <a:off x="5865022" y="1617926"/>
        <a:ext cx="1682357" cy="328076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B97B9-4BCE-4727-8DE2-544DD7E3C1EC}">
      <dsp:nvSpPr>
        <dsp:cNvPr id="0" name=""/>
        <dsp:cNvSpPr/>
      </dsp:nvSpPr>
      <dsp:spPr>
        <a:xfrm>
          <a:off x="0" y="461957"/>
          <a:ext cx="7886700" cy="4110047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kern="1200" dirty="0"/>
            <a:t>Knowing  that many incarcerated people are members of groups affected by historical trauma, how do we design trauma-informed approaches?</a:t>
          </a:r>
        </a:p>
      </dsp:txBody>
      <dsp:txXfrm>
        <a:off x="200636" y="662593"/>
        <a:ext cx="7485428" cy="3708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1FA4C-5E54-46CB-B336-1CD4BB5BAC88}">
      <dsp:nvSpPr>
        <dsp:cNvPr id="0" name=""/>
        <dsp:cNvSpPr/>
      </dsp:nvSpPr>
      <dsp:spPr>
        <a:xfrm>
          <a:off x="6148" y="1254"/>
          <a:ext cx="2486062" cy="142632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Events</a:t>
          </a:r>
        </a:p>
      </dsp:txBody>
      <dsp:txXfrm>
        <a:off x="47924" y="43030"/>
        <a:ext cx="2402510" cy="1342774"/>
      </dsp:txXfrm>
    </dsp:sp>
    <dsp:sp modelId="{2A43C999-BC4B-48A1-8740-0E57432BE4A4}">
      <dsp:nvSpPr>
        <dsp:cNvPr id="0" name=""/>
        <dsp:cNvSpPr/>
      </dsp:nvSpPr>
      <dsp:spPr>
        <a:xfrm>
          <a:off x="0" y="1471759"/>
          <a:ext cx="2481208" cy="310024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89804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solidFill>
                <a:schemeClr val="tx1"/>
              </a:solidFill>
            </a:rPr>
            <a:t>Events </a:t>
          </a:r>
          <a:r>
            <a:rPr lang="en-US" sz="2400" b="1" i="0" kern="1200" dirty="0">
              <a:solidFill>
                <a:schemeClr val="tx1"/>
              </a:solidFill>
            </a:rPr>
            <a:t>or</a:t>
          </a:r>
          <a:r>
            <a:rPr lang="en-US" sz="2400" b="1" i="1" kern="1200" dirty="0">
              <a:solidFill>
                <a:schemeClr val="tx1"/>
              </a:solidFill>
            </a:rPr>
            <a:t> </a:t>
          </a:r>
          <a:r>
            <a:rPr lang="en-US" sz="2400" b="1" kern="1200" dirty="0">
              <a:solidFill>
                <a:schemeClr val="tx1"/>
              </a:solidFill>
            </a:rPr>
            <a:t>circumstances cause trauma</a:t>
          </a:r>
          <a:r>
            <a:rPr lang="en-US" sz="2400" b="0" kern="1200" dirty="0">
              <a:solidFill>
                <a:schemeClr val="tx1"/>
              </a:solidFill>
            </a:rPr>
            <a:t>.</a:t>
          </a:r>
        </a:p>
      </dsp:txBody>
      <dsp:txXfrm>
        <a:off x="72672" y="1544431"/>
        <a:ext cx="2335864" cy="2954896"/>
      </dsp:txXfrm>
    </dsp:sp>
    <dsp:sp modelId="{86E9A64C-EAE1-498A-AF74-3C7CD3CF3B8F}">
      <dsp:nvSpPr>
        <dsp:cNvPr id="0" name=""/>
        <dsp:cNvSpPr/>
      </dsp:nvSpPr>
      <dsp:spPr>
        <a:xfrm>
          <a:off x="2849606" y="1051"/>
          <a:ext cx="2486062" cy="138592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Experience</a:t>
          </a:r>
        </a:p>
      </dsp:txBody>
      <dsp:txXfrm>
        <a:off x="2890198" y="41643"/>
        <a:ext cx="2404878" cy="1304743"/>
      </dsp:txXfrm>
    </dsp:sp>
    <dsp:sp modelId="{CAAFD782-FB7A-4A0E-9029-19F2A6FD5D56}">
      <dsp:nvSpPr>
        <dsp:cNvPr id="0" name=""/>
        <dsp:cNvSpPr/>
      </dsp:nvSpPr>
      <dsp:spPr>
        <a:xfrm>
          <a:off x="2849588" y="1474378"/>
          <a:ext cx="2483634" cy="309655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An individual’s </a:t>
          </a:r>
          <a:r>
            <a:rPr lang="en-US" sz="2400" b="1" i="1" kern="1200" dirty="0">
              <a:solidFill>
                <a:schemeClr val="tx1"/>
              </a:solidFill>
            </a:rPr>
            <a:t>experience</a:t>
          </a:r>
          <a:r>
            <a:rPr lang="en-US" sz="2400" b="1" kern="1200" dirty="0">
              <a:solidFill>
                <a:schemeClr val="tx1"/>
              </a:solidFill>
            </a:rPr>
            <a:t> of the event determines whether it is traumatic.</a:t>
          </a:r>
        </a:p>
      </dsp:txBody>
      <dsp:txXfrm>
        <a:off x="2922331" y="1547121"/>
        <a:ext cx="2338148" cy="2951066"/>
      </dsp:txXfrm>
    </dsp:sp>
    <dsp:sp modelId="{3366CCDF-C634-47A1-AA20-C065FB02F8B3}">
      <dsp:nvSpPr>
        <dsp:cNvPr id="0" name=""/>
        <dsp:cNvSpPr/>
      </dsp:nvSpPr>
      <dsp:spPr>
        <a:xfrm>
          <a:off x="5572093" y="0"/>
          <a:ext cx="2486062" cy="134693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Effects</a:t>
          </a:r>
        </a:p>
      </dsp:txBody>
      <dsp:txXfrm>
        <a:off x="5611543" y="39450"/>
        <a:ext cx="2407162" cy="1268032"/>
      </dsp:txXfrm>
    </dsp:sp>
    <dsp:sp modelId="{90246EB4-6FEA-455F-B760-2BBCE44502F2}">
      <dsp:nvSpPr>
        <dsp:cNvPr id="0" name=""/>
        <dsp:cNvSpPr/>
      </dsp:nvSpPr>
      <dsp:spPr>
        <a:xfrm>
          <a:off x="5552357" y="1475447"/>
          <a:ext cx="2483634" cy="309655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89804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solidFill>
                <a:schemeClr val="tx1"/>
              </a:solidFill>
            </a:rPr>
            <a:t>Effects </a:t>
          </a:r>
          <a:r>
            <a:rPr lang="en-US" sz="2400" b="1" kern="1200" dirty="0">
              <a:solidFill>
                <a:schemeClr val="tx1"/>
              </a:solidFill>
            </a:rPr>
            <a:t>of trauma include adverse physical, social, emotional, or spiritual consequences.</a:t>
          </a:r>
        </a:p>
      </dsp:txBody>
      <dsp:txXfrm>
        <a:off x="5625100" y="1548190"/>
        <a:ext cx="2338148" cy="295106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9FE94-D943-4DD8-A523-AEA4B4715015}">
      <dsp:nvSpPr>
        <dsp:cNvPr id="0" name=""/>
        <dsp:cNvSpPr/>
      </dsp:nvSpPr>
      <dsp:spPr>
        <a:xfrm>
          <a:off x="0" y="1239946"/>
          <a:ext cx="7886700" cy="2813849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How do we incorporate the cultural traditions of people  in the correctional system as we develop trauma-informed approaches?</a:t>
          </a:r>
        </a:p>
      </dsp:txBody>
      <dsp:txXfrm>
        <a:off x="137361" y="1377307"/>
        <a:ext cx="7611978" cy="2539127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5575C-4CE8-4885-9994-8B9D34AA247C}">
      <dsp:nvSpPr>
        <dsp:cNvPr id="0" name=""/>
        <dsp:cNvSpPr/>
      </dsp:nvSpPr>
      <dsp:spPr>
        <a:xfrm>
          <a:off x="1005871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74D01-C3FF-4A61-AF03-446E5B1C61FC}">
      <dsp:nvSpPr>
        <dsp:cNvPr id="0" name=""/>
        <dsp:cNvSpPr/>
      </dsp:nvSpPr>
      <dsp:spPr>
        <a:xfrm>
          <a:off x="900112" y="0"/>
          <a:ext cx="7329487" cy="4357687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What one thing are you able and willing to do to create an environment where healing is possible for RSAT participants?</a:t>
          </a:r>
        </a:p>
      </dsp:txBody>
      <dsp:txXfrm>
        <a:off x="1112837" y="212725"/>
        <a:ext cx="6904037" cy="3932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B34A5-27E6-4A66-8D59-7F321F20C397}">
      <dsp:nvSpPr>
        <dsp:cNvPr id="0" name=""/>
        <dsp:cNvSpPr/>
      </dsp:nvSpPr>
      <dsp:spPr>
        <a:xfrm rot="16200000">
          <a:off x="-1305501" y="1306484"/>
          <a:ext cx="5170487" cy="2557518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Abuse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Emotional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Sexual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Physical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Domestic violence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Witnessing violence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Bullying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Institutional</a:t>
          </a:r>
        </a:p>
      </dsp:txBody>
      <dsp:txXfrm rot="5400000">
        <a:off x="983" y="1034097"/>
        <a:ext cx="2557518" cy="3102293"/>
      </dsp:txXfrm>
    </dsp:sp>
    <dsp:sp modelId="{F9CB8113-0851-443A-97F1-5CE30BC5D175}">
      <dsp:nvSpPr>
        <dsp:cNvPr id="0" name=""/>
        <dsp:cNvSpPr/>
      </dsp:nvSpPr>
      <dsp:spPr>
        <a:xfrm rot="16200000">
          <a:off x="1533435" y="1306484"/>
          <a:ext cx="4991278" cy="2557518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Loss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Death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Abandonment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Neglect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Separation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Natural disaster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Accidents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Terrorism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War</a:t>
          </a:r>
        </a:p>
      </dsp:txBody>
      <dsp:txXfrm rot="5400000">
        <a:off x="2750315" y="1087860"/>
        <a:ext cx="2557518" cy="2994766"/>
      </dsp:txXfrm>
    </dsp:sp>
    <dsp:sp modelId="{5EE0DDC1-3F96-4EA4-8922-352A52BB387B}">
      <dsp:nvSpPr>
        <dsp:cNvPr id="0" name=""/>
        <dsp:cNvSpPr/>
      </dsp:nvSpPr>
      <dsp:spPr>
        <a:xfrm rot="16200000">
          <a:off x="4282767" y="1306484"/>
          <a:ext cx="4991278" cy="2557518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Chronic Stressors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Poverty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Racism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Community trauma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Historical trauma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chemeClr val="tx1"/>
              </a:solidFill>
            </a:rPr>
            <a:t>Family member with substance use disorder</a:t>
          </a:r>
        </a:p>
      </dsp:txBody>
      <dsp:txXfrm rot="5400000">
        <a:off x="5499647" y="1087860"/>
        <a:ext cx="2557518" cy="29947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5FE36-6634-4A48-82AC-E2EC096C92AC}">
      <dsp:nvSpPr>
        <dsp:cNvPr id="0" name=""/>
        <dsp:cNvSpPr/>
      </dsp:nvSpPr>
      <dsp:spPr>
        <a:xfrm>
          <a:off x="2895" y="1753"/>
          <a:ext cx="7880908" cy="162325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</a:rPr>
            <a:t>The effects of trauma on a person can be understood as normal responses to an abnormal situation. </a:t>
          </a:r>
          <a:endParaRPr lang="en-US" sz="3100" kern="1200" dirty="0"/>
        </a:p>
      </dsp:txBody>
      <dsp:txXfrm>
        <a:off x="50438" y="49296"/>
        <a:ext cx="7785822" cy="1528167"/>
      </dsp:txXfrm>
    </dsp:sp>
    <dsp:sp modelId="{47088A89-4FEE-41D5-886E-C6A08E842BEB}">
      <dsp:nvSpPr>
        <dsp:cNvPr id="0" name=""/>
        <dsp:cNvSpPr/>
      </dsp:nvSpPr>
      <dsp:spPr>
        <a:xfrm>
          <a:off x="10588" y="1789764"/>
          <a:ext cx="7865523" cy="77180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FFFFFF"/>
              </a:solidFill>
            </a:rPr>
            <a:t>Trauma has short- and long-term effects on:</a:t>
          </a:r>
        </a:p>
      </dsp:txBody>
      <dsp:txXfrm>
        <a:off x="33193" y="1812369"/>
        <a:ext cx="7820313" cy="726598"/>
      </dsp:txXfrm>
    </dsp:sp>
    <dsp:sp modelId="{4244B321-583F-4DFB-867D-C7626D9C2BF6}">
      <dsp:nvSpPr>
        <dsp:cNvPr id="0" name=""/>
        <dsp:cNvSpPr/>
      </dsp:nvSpPr>
      <dsp:spPr>
        <a:xfrm>
          <a:off x="10588" y="2726331"/>
          <a:ext cx="1906331" cy="16232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Coping responses</a:t>
          </a:r>
        </a:p>
      </dsp:txBody>
      <dsp:txXfrm>
        <a:off x="58131" y="2773874"/>
        <a:ext cx="1811245" cy="1528167"/>
      </dsp:txXfrm>
    </dsp:sp>
    <dsp:sp modelId="{E7664C2E-C518-4A39-8A41-5FFBA325CA1A}">
      <dsp:nvSpPr>
        <dsp:cNvPr id="0" name=""/>
        <dsp:cNvSpPr/>
      </dsp:nvSpPr>
      <dsp:spPr>
        <a:xfrm>
          <a:off x="1996985" y="2726331"/>
          <a:ext cx="1906331" cy="16232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Relationships</a:t>
          </a:r>
        </a:p>
      </dsp:txBody>
      <dsp:txXfrm>
        <a:off x="2044528" y="2773874"/>
        <a:ext cx="1811245" cy="1528167"/>
      </dsp:txXfrm>
    </dsp:sp>
    <dsp:sp modelId="{A7109338-D020-4772-A9A6-43AD1C528A51}">
      <dsp:nvSpPr>
        <dsp:cNvPr id="0" name=""/>
        <dsp:cNvSpPr/>
      </dsp:nvSpPr>
      <dsp:spPr>
        <a:xfrm>
          <a:off x="3983382" y="2726331"/>
          <a:ext cx="1906331" cy="16232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Physical and social development</a:t>
          </a:r>
        </a:p>
      </dsp:txBody>
      <dsp:txXfrm>
        <a:off x="4030925" y="2773874"/>
        <a:ext cx="1811245" cy="1528167"/>
      </dsp:txXfrm>
    </dsp:sp>
    <dsp:sp modelId="{39C8285F-981E-412C-BB7D-0BE8F8D19937}">
      <dsp:nvSpPr>
        <dsp:cNvPr id="0" name=""/>
        <dsp:cNvSpPr/>
      </dsp:nvSpPr>
      <dsp:spPr>
        <a:xfrm>
          <a:off x="5969780" y="2726331"/>
          <a:ext cx="1906331" cy="16232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Physical and emotional well-being</a:t>
          </a:r>
        </a:p>
      </dsp:txBody>
      <dsp:txXfrm>
        <a:off x="6017323" y="2773874"/>
        <a:ext cx="1811245" cy="15281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3D404-07D1-4DDE-B13E-23915C7F3E87}">
      <dsp:nvSpPr>
        <dsp:cNvPr id="0" name=""/>
        <dsp:cNvSpPr/>
      </dsp:nvSpPr>
      <dsp:spPr>
        <a:xfrm>
          <a:off x="422932" y="558"/>
          <a:ext cx="3516064" cy="2109638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Early occurrence</a:t>
          </a:r>
          <a:endParaRPr lang="en-US" sz="2800" kern="1200" dirty="0"/>
        </a:p>
      </dsp:txBody>
      <dsp:txXfrm>
        <a:off x="422932" y="558"/>
        <a:ext cx="3516064" cy="2109638"/>
      </dsp:txXfrm>
    </dsp:sp>
    <dsp:sp modelId="{012431D1-6464-4626-930E-1794AEECAA61}">
      <dsp:nvSpPr>
        <dsp:cNvPr id="0" name=""/>
        <dsp:cNvSpPr/>
      </dsp:nvSpPr>
      <dsp:spPr>
        <a:xfrm>
          <a:off x="4290603" y="558"/>
          <a:ext cx="3516064" cy="2109638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Blaming or shaming</a:t>
          </a:r>
          <a:endParaRPr lang="en-US" sz="2800" kern="1200" dirty="0"/>
        </a:p>
      </dsp:txBody>
      <dsp:txXfrm>
        <a:off x="4290603" y="558"/>
        <a:ext cx="3516064" cy="2109638"/>
      </dsp:txXfrm>
    </dsp:sp>
    <dsp:sp modelId="{4AFA7C5D-F435-4C24-AB40-B5C40F8BFD54}">
      <dsp:nvSpPr>
        <dsp:cNvPr id="0" name=""/>
        <dsp:cNvSpPr/>
      </dsp:nvSpPr>
      <dsp:spPr>
        <a:xfrm>
          <a:off x="422932" y="2461803"/>
          <a:ext cx="3516064" cy="2109638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Being silenced or not believed</a:t>
          </a:r>
          <a:endParaRPr lang="en-US" sz="2800" kern="1200" dirty="0"/>
        </a:p>
      </dsp:txBody>
      <dsp:txXfrm>
        <a:off x="422932" y="2461803"/>
        <a:ext cx="3516064" cy="2109638"/>
      </dsp:txXfrm>
    </dsp:sp>
    <dsp:sp modelId="{130E5C8B-B929-48FC-86D5-B35C9C17A01B}">
      <dsp:nvSpPr>
        <dsp:cNvPr id="0" name=""/>
        <dsp:cNvSpPr/>
      </dsp:nvSpPr>
      <dsp:spPr>
        <a:xfrm>
          <a:off x="4290603" y="2461803"/>
          <a:ext cx="3516064" cy="2109638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Perpetrated by trusted caregiver</a:t>
          </a:r>
          <a:endParaRPr lang="en-US" sz="2800" kern="1200" dirty="0"/>
        </a:p>
      </dsp:txBody>
      <dsp:txXfrm>
        <a:off x="4290603" y="2461803"/>
        <a:ext cx="3516064" cy="21096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CF1F-1140-42AC-A854-2A6A6C04447D}">
      <dsp:nvSpPr>
        <dsp:cNvPr id="0" name=""/>
        <dsp:cNvSpPr/>
      </dsp:nvSpPr>
      <dsp:spPr>
        <a:xfrm>
          <a:off x="0" y="388617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BD63B-085C-476E-AD8C-06B0E642EAE2}">
      <dsp:nvSpPr>
        <dsp:cNvPr id="0" name=""/>
        <dsp:cNvSpPr/>
      </dsp:nvSpPr>
      <dsp:spPr>
        <a:xfrm>
          <a:off x="326490" y="0"/>
          <a:ext cx="7835792" cy="73800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Decade long: over 17,000 people involved </a:t>
          </a:r>
        </a:p>
      </dsp:txBody>
      <dsp:txXfrm>
        <a:off x="362516" y="36026"/>
        <a:ext cx="7763740" cy="665948"/>
      </dsp:txXfrm>
    </dsp:sp>
    <dsp:sp modelId="{22451175-1890-40EE-BA5C-B678246F219A}">
      <dsp:nvSpPr>
        <dsp:cNvPr id="0" name=""/>
        <dsp:cNvSpPr/>
      </dsp:nvSpPr>
      <dsp:spPr>
        <a:xfrm>
          <a:off x="0" y="1522617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E7328-B06D-4EA1-80E5-96E832458FD5}">
      <dsp:nvSpPr>
        <dsp:cNvPr id="0" name=""/>
        <dsp:cNvSpPr/>
      </dsp:nvSpPr>
      <dsp:spPr>
        <a:xfrm>
          <a:off x="391790" y="1153617"/>
          <a:ext cx="7835792" cy="73800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CDC/Kaiser Permanente collaboration</a:t>
          </a:r>
        </a:p>
      </dsp:txBody>
      <dsp:txXfrm>
        <a:off x="427816" y="1189643"/>
        <a:ext cx="7763740" cy="665948"/>
      </dsp:txXfrm>
    </dsp:sp>
    <dsp:sp modelId="{63671DEB-4E42-4D46-A69F-85F0944A18F5}">
      <dsp:nvSpPr>
        <dsp:cNvPr id="0" name=""/>
        <dsp:cNvSpPr/>
      </dsp:nvSpPr>
      <dsp:spPr>
        <a:xfrm>
          <a:off x="0" y="2656617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C038B-E3F7-4869-A356-E8AEC287D401}">
      <dsp:nvSpPr>
        <dsp:cNvPr id="0" name=""/>
        <dsp:cNvSpPr/>
      </dsp:nvSpPr>
      <dsp:spPr>
        <a:xfrm>
          <a:off x="400228" y="2287617"/>
          <a:ext cx="7826718" cy="73800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Largest epidemiological study of trauma ever done</a:t>
          </a:r>
        </a:p>
      </dsp:txBody>
      <dsp:txXfrm>
        <a:off x="436254" y="2323643"/>
        <a:ext cx="7754666" cy="665948"/>
      </dsp:txXfrm>
    </dsp:sp>
    <dsp:sp modelId="{57E66A71-1598-444E-9B0A-214F04F5F132}">
      <dsp:nvSpPr>
        <dsp:cNvPr id="0" name=""/>
        <dsp:cNvSpPr/>
      </dsp:nvSpPr>
      <dsp:spPr>
        <a:xfrm>
          <a:off x="0" y="3790617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1EB60-D424-4EB3-A035-5F35D5F63773}">
      <dsp:nvSpPr>
        <dsp:cNvPr id="0" name=""/>
        <dsp:cNvSpPr/>
      </dsp:nvSpPr>
      <dsp:spPr>
        <a:xfrm>
          <a:off x="393807" y="3388916"/>
          <a:ext cx="7835792" cy="73800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Looked at effects of adverse childhood experiences over the lifespan</a:t>
          </a:r>
        </a:p>
      </dsp:txBody>
      <dsp:txXfrm>
        <a:off x="429833" y="3424942"/>
        <a:ext cx="7763740" cy="665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9423A-1B02-42A7-8D0D-80FE5E3DD5A9}">
      <dsp:nvSpPr>
        <dsp:cNvPr id="0" name=""/>
        <dsp:cNvSpPr/>
      </dsp:nvSpPr>
      <dsp:spPr>
        <a:xfrm>
          <a:off x="0" y="3445171"/>
          <a:ext cx="7886700" cy="1130782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Parental Problems</a:t>
          </a:r>
        </a:p>
      </dsp:txBody>
      <dsp:txXfrm>
        <a:off x="0" y="3445171"/>
        <a:ext cx="7886700" cy="610622"/>
      </dsp:txXfrm>
    </dsp:sp>
    <dsp:sp modelId="{6A30CB98-FBF3-47E9-85D0-DE9484BAEB2B}">
      <dsp:nvSpPr>
        <dsp:cNvPr id="0" name=""/>
        <dsp:cNvSpPr/>
      </dsp:nvSpPr>
      <dsp:spPr>
        <a:xfrm>
          <a:off x="962" y="4033178"/>
          <a:ext cx="1576954" cy="520159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Psychiatric diagnoses</a:t>
          </a:r>
        </a:p>
      </dsp:txBody>
      <dsp:txXfrm>
        <a:off x="962" y="4033178"/>
        <a:ext cx="1576954" cy="520159"/>
      </dsp:txXfrm>
    </dsp:sp>
    <dsp:sp modelId="{AEA3AD62-DEB4-4663-9D2C-758091CA0F82}">
      <dsp:nvSpPr>
        <dsp:cNvPr id="0" name=""/>
        <dsp:cNvSpPr/>
      </dsp:nvSpPr>
      <dsp:spPr>
        <a:xfrm>
          <a:off x="1577917" y="4033178"/>
          <a:ext cx="1576954" cy="520159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Substance abuse</a:t>
          </a:r>
        </a:p>
      </dsp:txBody>
      <dsp:txXfrm>
        <a:off x="1577917" y="4033178"/>
        <a:ext cx="1576954" cy="520159"/>
      </dsp:txXfrm>
    </dsp:sp>
    <dsp:sp modelId="{53184A6B-F429-461E-ADD5-79B30652FF17}">
      <dsp:nvSpPr>
        <dsp:cNvPr id="0" name=""/>
        <dsp:cNvSpPr/>
      </dsp:nvSpPr>
      <dsp:spPr>
        <a:xfrm>
          <a:off x="3154872" y="4033178"/>
          <a:ext cx="1576954" cy="520159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Incarceration</a:t>
          </a:r>
        </a:p>
      </dsp:txBody>
      <dsp:txXfrm>
        <a:off x="3154872" y="4033178"/>
        <a:ext cx="1576954" cy="520159"/>
      </dsp:txXfrm>
    </dsp:sp>
    <dsp:sp modelId="{CFC2DF50-5E0C-4957-A83C-4742E51AB6E4}">
      <dsp:nvSpPr>
        <dsp:cNvPr id="0" name=""/>
        <dsp:cNvSpPr/>
      </dsp:nvSpPr>
      <dsp:spPr>
        <a:xfrm>
          <a:off x="4731827" y="4033178"/>
          <a:ext cx="1576954" cy="520159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Domestic violence</a:t>
          </a:r>
        </a:p>
      </dsp:txBody>
      <dsp:txXfrm>
        <a:off x="4731827" y="4033178"/>
        <a:ext cx="1576954" cy="520159"/>
      </dsp:txXfrm>
    </dsp:sp>
    <dsp:sp modelId="{D5614BA3-6A51-47D1-9A2E-BF6147930F84}">
      <dsp:nvSpPr>
        <dsp:cNvPr id="0" name=""/>
        <dsp:cNvSpPr/>
      </dsp:nvSpPr>
      <dsp:spPr>
        <a:xfrm>
          <a:off x="6308782" y="4033178"/>
          <a:ext cx="1576954" cy="520159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Divorce</a:t>
          </a:r>
        </a:p>
      </dsp:txBody>
      <dsp:txXfrm>
        <a:off x="6308782" y="4033178"/>
        <a:ext cx="1576954" cy="520159"/>
      </dsp:txXfrm>
    </dsp:sp>
    <dsp:sp modelId="{D8C2C117-8EFC-4D03-ABE4-D68BB16E8569}">
      <dsp:nvSpPr>
        <dsp:cNvPr id="0" name=""/>
        <dsp:cNvSpPr/>
      </dsp:nvSpPr>
      <dsp:spPr>
        <a:xfrm rot="10800000">
          <a:off x="0" y="1722990"/>
          <a:ext cx="7886700" cy="1739143"/>
        </a:xfrm>
        <a:prstGeom prst="upArrowCallou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Neglect</a:t>
          </a:r>
        </a:p>
      </dsp:txBody>
      <dsp:txXfrm rot="-10800000">
        <a:off x="0" y="1722990"/>
        <a:ext cx="7886700" cy="610439"/>
      </dsp:txXfrm>
    </dsp:sp>
    <dsp:sp modelId="{0DB5D103-FBA1-4401-8284-E40A4B2A077F}">
      <dsp:nvSpPr>
        <dsp:cNvPr id="0" name=""/>
        <dsp:cNvSpPr/>
      </dsp:nvSpPr>
      <dsp:spPr>
        <a:xfrm>
          <a:off x="0" y="2333429"/>
          <a:ext cx="3943349" cy="520003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Physical</a:t>
          </a:r>
        </a:p>
      </dsp:txBody>
      <dsp:txXfrm>
        <a:off x="0" y="2333429"/>
        <a:ext cx="3943349" cy="520003"/>
      </dsp:txXfrm>
    </dsp:sp>
    <dsp:sp modelId="{3AD318C8-A68C-41F9-B578-438C5E08A13A}">
      <dsp:nvSpPr>
        <dsp:cNvPr id="0" name=""/>
        <dsp:cNvSpPr/>
      </dsp:nvSpPr>
      <dsp:spPr>
        <a:xfrm>
          <a:off x="3943350" y="2333429"/>
          <a:ext cx="3943349" cy="520003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Emotional</a:t>
          </a:r>
        </a:p>
      </dsp:txBody>
      <dsp:txXfrm>
        <a:off x="3943350" y="2333429"/>
        <a:ext cx="3943349" cy="520003"/>
      </dsp:txXfrm>
    </dsp:sp>
    <dsp:sp modelId="{C5AC12E8-2874-4E65-B30C-876EE945DC16}">
      <dsp:nvSpPr>
        <dsp:cNvPr id="0" name=""/>
        <dsp:cNvSpPr/>
      </dsp:nvSpPr>
      <dsp:spPr>
        <a:xfrm rot="10800000">
          <a:off x="0" y="808"/>
          <a:ext cx="7886700" cy="1739143"/>
        </a:xfrm>
        <a:prstGeom prst="upArrowCallou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Abuse</a:t>
          </a:r>
        </a:p>
      </dsp:txBody>
      <dsp:txXfrm rot="-10800000">
        <a:off x="0" y="808"/>
        <a:ext cx="7886700" cy="610439"/>
      </dsp:txXfrm>
    </dsp:sp>
    <dsp:sp modelId="{E301A2E1-E42C-425E-A3E2-B909BF7CF145}">
      <dsp:nvSpPr>
        <dsp:cNvPr id="0" name=""/>
        <dsp:cNvSpPr/>
      </dsp:nvSpPr>
      <dsp:spPr>
        <a:xfrm>
          <a:off x="3850" y="611248"/>
          <a:ext cx="2626332" cy="520003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Physical</a:t>
          </a:r>
        </a:p>
      </dsp:txBody>
      <dsp:txXfrm>
        <a:off x="3850" y="611248"/>
        <a:ext cx="2626332" cy="520003"/>
      </dsp:txXfrm>
    </dsp:sp>
    <dsp:sp modelId="{96F13BD8-1A0C-4A5D-9AB9-94D83DD2C668}">
      <dsp:nvSpPr>
        <dsp:cNvPr id="0" name=""/>
        <dsp:cNvSpPr/>
      </dsp:nvSpPr>
      <dsp:spPr>
        <a:xfrm>
          <a:off x="2630183" y="611248"/>
          <a:ext cx="2626332" cy="520003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Sexual</a:t>
          </a:r>
        </a:p>
      </dsp:txBody>
      <dsp:txXfrm>
        <a:off x="2630183" y="611248"/>
        <a:ext cx="2626332" cy="520003"/>
      </dsp:txXfrm>
    </dsp:sp>
    <dsp:sp modelId="{DAAF6816-6480-494D-AC01-37CE2DF87C41}">
      <dsp:nvSpPr>
        <dsp:cNvPr id="0" name=""/>
        <dsp:cNvSpPr/>
      </dsp:nvSpPr>
      <dsp:spPr>
        <a:xfrm>
          <a:off x="5256516" y="611248"/>
          <a:ext cx="2626332" cy="520003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Emotional</a:t>
          </a:r>
        </a:p>
      </dsp:txBody>
      <dsp:txXfrm>
        <a:off x="5256516" y="611248"/>
        <a:ext cx="2626332" cy="520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9F8C8B-99F4-4B08-9DEB-32A70485C5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6FE4D-D40E-463E-BF1E-BDF49FB6E2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FF81E-7A1E-4465-86F4-E27E8EE8127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45AD1-82B6-4479-A5A2-3503A5E844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51B61-507C-4FA6-BAA7-91B485974E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911A3-599B-4E4E-A589-68F6A66D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28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66669A-C340-4293-BDBA-381A57F1F2D8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6D5DBA-4F58-47A9-A106-480647F67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4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55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06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1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9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06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65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9E232-B4C1-45BD-9FC6-267171ECC51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91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51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643063" y="693738"/>
            <a:ext cx="2974975" cy="2232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3003550"/>
            <a:ext cx="5408613" cy="4543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36" tIns="43519" rIns="87036" bIns="43519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9028" name="Date Placeholder 4"/>
          <p:cNvSpPr txBox="1">
            <a:spLocks noGrp="1"/>
          </p:cNvSpPr>
          <p:nvPr/>
        </p:nvSpPr>
        <p:spPr bwMode="auto">
          <a:xfrm>
            <a:off x="3938588" y="1"/>
            <a:ext cx="3014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36" tIns="43519" rIns="87036" bIns="43519"/>
          <a:lstStyle>
            <a:lvl1pPr defTabSz="857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7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7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7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7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en-US" sz="11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741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6" lvl="1" indent="0" defTabSz="931774">
              <a:lnSpc>
                <a:spcPct val="90000"/>
              </a:lnSpc>
              <a:buFont typeface="Arial" pitchFamily="34" charset="0"/>
              <a:buNone/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40594" lvl="1" indent="-174708" defTabSz="931774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55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4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66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03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54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2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64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7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D5DBA-4F58-47A9-A106-480647F679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208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D5DBA-4F58-47A9-A106-480647F679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551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28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endParaRPr lang="en-US" dirty="0"/>
          </a:p>
          <a:p>
            <a:pPr marL="174708" indent="-174708">
              <a:buFont typeface="Arial" pitchFamily="34" charset="0"/>
              <a:buChar char="•"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63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6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89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en-US" dirty="0"/>
          </a:p>
          <a:p>
            <a:pPr defTabSz="931774">
              <a:lnSpc>
                <a:spcPct val="200000"/>
              </a:lnSpc>
              <a:defRPr/>
            </a:pPr>
            <a:endParaRPr lang="en-US" b="1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14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40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99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en-US" dirty="0"/>
          </a:p>
          <a:p>
            <a:pPr defTabSz="931774">
              <a:lnSpc>
                <a:spcPct val="200000"/>
              </a:lnSpc>
              <a:defRPr/>
            </a:pPr>
            <a:endParaRPr lang="en-US" b="1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086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023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487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en-US" dirty="0"/>
          </a:p>
          <a:p>
            <a:pPr defTabSz="931774">
              <a:lnSpc>
                <a:spcPct val="200000"/>
              </a:lnSpc>
              <a:defRPr/>
            </a:pPr>
            <a:endParaRPr lang="en-US" b="1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D5DBA-4F58-47A9-A106-480647F679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5611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404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D5DBA-4F58-47A9-A106-480647F679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487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en-US" dirty="0"/>
          </a:p>
          <a:p>
            <a:pPr defTabSz="931774">
              <a:lnSpc>
                <a:spcPct val="200000"/>
              </a:lnSpc>
              <a:defRPr/>
            </a:pPr>
            <a:endParaRPr lang="en-US" b="1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D5DBA-4F58-47A9-A106-480647F679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4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592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850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D5DBA-4F58-47A9-A106-480647F679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387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en-US" dirty="0"/>
          </a:p>
          <a:p>
            <a:pPr defTabSz="931774">
              <a:lnSpc>
                <a:spcPct val="200000"/>
              </a:lnSpc>
              <a:defRPr/>
            </a:pPr>
            <a:endParaRPr lang="en-US" b="1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D5DBA-4F58-47A9-A106-480647F679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49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862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D5DBA-4F58-47A9-A106-480647F679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2525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en-US" dirty="0"/>
          </a:p>
          <a:p>
            <a:pPr defTabSz="931774">
              <a:lnSpc>
                <a:spcPct val="200000"/>
              </a:lnSpc>
              <a:defRPr/>
            </a:pPr>
            <a:endParaRPr lang="en-US" b="1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D5DBA-4F58-47A9-A106-480647F679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6983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775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096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33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943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339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D5DBA-4F58-47A9-A106-480647F679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122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D5DBA-4F58-47A9-A106-480647F679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5453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423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427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499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295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239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484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9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496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361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07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5475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295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806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8141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242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D5DBA-4F58-47A9-A106-480647F679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1109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8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0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57CE-9722-4932-8D88-0D941FCDC9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99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DBA-4F58-47A9-A106-480647F679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3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52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96CC4-53AC-4807-BE14-9B622D78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FF1602-8657-4B60-B2BC-67791BC2C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9B84B-4153-4349-B4B7-AEA765E2C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EC859-2FC2-45A0-86C0-666DD119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3473-B2E1-4C56-B2F5-EA14A41E3506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5D908-A9BE-4999-8F59-BF9895B9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C5B30-1231-4E38-86E3-9FFBEDDC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252DD5F-4D00-40DB-9074-6BD0B20EE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E76B-F156-439E-8BAA-EF420509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BA981-C284-4D11-A2B4-33351B4ED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D609A-D122-4B5A-BDE5-46125A80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A0CD-A40B-4C55-B792-C1EA2AA02B33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44F51-5F29-4D04-8CBA-9CA1D832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E69F0-48CF-4AB5-8DC6-02E1CAD3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0C0EBDE-A24E-4038-93CB-EB474CEE5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5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5A1E25-8A04-4A6D-81B7-5A66CB31E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7EF25-0CBA-48E5-8E0C-74A833413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20478-9982-43B4-B590-A63AF418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2928-15F0-45A3-9927-295F728547D7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C9FE-F866-4A38-AC29-4424B8FC3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749E5-025C-4A97-8080-1ED9A291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0C0EBDE-A24E-4038-93CB-EB474CEE5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8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56B16-88B4-458F-8348-9B0950493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D0090-6FE2-4382-BEC4-31EA27F42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1EE9C-3943-4C2C-B74A-B23C2051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33C7-87CA-4B0B-A3FF-5735CE0F61D8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C4572-F541-4EE4-951A-C91325C2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14C46-5B6C-474C-B814-84E09217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ED04-9A9A-4AFA-9D29-6D1D03CB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1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F9FF-222A-40AD-BA65-29235580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CC8FE-DB72-4C95-9F3A-9536E0642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7710F-946A-47F3-AFC3-F237BDEE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5882-CE61-47E7-A60D-FA3F6098AE54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F8B3D-5F0C-471C-ABED-AB01929C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C56AC-E543-46DC-A95E-ECE49D77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1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0F97-028A-471A-B6C3-A7018F6D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BF02F-5AE5-4F39-A0C5-57465C6EB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3B57-F2C2-4B3F-9229-05FF6D40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5BA4-857D-4F07-8F37-49B0838A0EEA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FA51B-A503-411B-89E2-A53A9283F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2D6A0-DB58-4E7F-B595-43D2A860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0C0EBDE-A24E-4038-93CB-EB474CEE5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5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3812-8693-4BE1-8C00-28E7ECBD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AB642-5958-462E-A17E-B43FC0D7D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553ED-3379-4E01-AE90-40BF0AAFF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1E98-2807-489A-A54D-FA005467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CEDB-39B7-441F-845E-3EE63584845F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F9A62-5200-4C1B-B5C8-86057A7B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7EEB0-7314-40A9-9E77-94B20699C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20CCCEC-54E0-4C9C-963B-122D82546A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3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19C9B-B6A5-4D4D-9CE3-574EE703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E7471-7237-474A-B0DD-C55FB83C4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A6811-ED4E-4DF5-90B8-D39484A90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D74C0E-840C-4859-91EB-E203DF787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EFD2F-222B-4778-B860-2068A6F9F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F7858-72E2-4346-BFC5-41696753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9AF2-798A-4FDA-A804-79DA5F5416F7}" type="datetime1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4F5DE-C8BB-442E-8CE4-216F7EF8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5AA4A-AE43-45D3-947F-F08C5607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0C0EBDE-A24E-4038-93CB-EB474CEE5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3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4662F-68B3-4AF9-81C5-3CBC9AB1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B1FB6-F11E-48EB-AD03-A14CEE35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C150-41CD-4264-96DB-AFAF27CEC064}" type="datetime1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588CE-FAF4-470E-8A69-AE87098A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B5607-87AB-444D-ACE7-F82801A9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9F822D9-DF84-43BA-B376-245A4ACDBB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3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DD96A-CEE1-4205-8C23-A7E4D916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9AD4-8F46-4148-A74E-C5CE9727FAAB}" type="datetime1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5C86F-4047-43AB-823D-C4480811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BC3F7-ECF2-41BB-8AB1-1A2696A6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0C0EBDE-A24E-4038-93CB-EB474CEE5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9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FC42-380A-44B2-870D-E8C1852D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78242-C99D-4B4A-85BC-3A59661B4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10A43-10B9-414F-91F2-B9A2542B2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D6702-0E70-4733-A436-976A85C9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55C1-0E12-4EE8-B301-B50AE65C57A8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9990D-1A6B-4542-AA73-53DC8443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6DFF7-3BDB-418B-B12A-9C232EE3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0C0EBDE-A24E-4038-93CB-EB474CEE5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4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C0BEA90-65FE-42AC-9240-3A01FC0B80D4}" type="datetime1">
              <a:rPr lang="en-US" smtClean="0"/>
              <a:t>4/8/2021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9BCC3C-6581-4D3D-9410-9D258B1E7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6" descr="PPT 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237D44-ED51-411E-A0C7-5CE4DEF1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99073-C3D3-4110-BE70-3301750B3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F728E-A0C5-48A7-9A27-1CFAF45B0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F13C44-1EEB-4C66-856E-2D514E3DC3F4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D43AD-D913-460E-8D0C-042298BE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D060D-F5F2-43C6-AC35-4C7FEEAC1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9BCC3C-6581-4D3D-9410-9D258B1E7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1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WmK314NVrs" TargetMode="Externa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Relationship Id="rId9" Type="http://schemas.openxmlformats.org/officeDocument/2006/relationships/hyperlink" Target="https://www.nasmhpd.org/sites/default/files/7014_hawaiian_trauma_brief_2013(1).pd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828800"/>
            <a:ext cx="6858000" cy="320040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5400" b="1" dirty="0"/>
              <a:t>Introduction to Trauma </a:t>
            </a:r>
            <a:br>
              <a:rPr lang="en-US" altLang="en-US" sz="5400" b="1" dirty="0"/>
            </a:br>
            <a:r>
              <a:rPr lang="en-US" altLang="en-US" sz="5400" b="1" dirty="0"/>
              <a:t>and Trauma-Informed Approaches </a:t>
            </a:r>
            <a:br>
              <a:rPr lang="en-US" altLang="en-US" sz="5400" b="1" dirty="0"/>
            </a:br>
            <a:r>
              <a:rPr lang="en-US" altLang="en-US" sz="5400" b="1" dirty="0"/>
              <a:t>for RSAT Staff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80D263-2898-4090-8137-8B322155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0B15ED04-9A9A-4AFA-9D29-6D1D03CB4D72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Experience of Trauma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8030A5B-15B9-4D7B-8FD1-CDA3E620D60B}"/>
              </a:ext>
            </a:extLst>
          </p:cNvPr>
          <p:cNvSpPr/>
          <p:nvPr/>
        </p:nvSpPr>
        <p:spPr>
          <a:xfrm>
            <a:off x="457200" y="1528160"/>
            <a:ext cx="8229600" cy="4068763"/>
          </a:xfrm>
          <a:custGeom>
            <a:avLst/>
            <a:gdLst>
              <a:gd name="connsiteX0" fmla="*/ 0 w 8229600"/>
              <a:gd name="connsiteY0" fmla="*/ 0 h 4068763"/>
              <a:gd name="connsiteX1" fmla="*/ 8229600 w 8229600"/>
              <a:gd name="connsiteY1" fmla="*/ 0 h 4068763"/>
              <a:gd name="connsiteX2" fmla="*/ 8229600 w 8229600"/>
              <a:gd name="connsiteY2" fmla="*/ 4068763 h 4068763"/>
              <a:gd name="connsiteX3" fmla="*/ 0 w 8229600"/>
              <a:gd name="connsiteY3" fmla="*/ 4068763 h 4068763"/>
              <a:gd name="connsiteX4" fmla="*/ 0 w 8229600"/>
              <a:gd name="connsiteY4" fmla="*/ 0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4068763">
                <a:moveTo>
                  <a:pt x="0" y="0"/>
                </a:moveTo>
                <a:lnTo>
                  <a:pt x="8229600" y="0"/>
                </a:lnTo>
                <a:lnTo>
                  <a:pt x="8229600" y="4068763"/>
                </a:lnTo>
                <a:lnTo>
                  <a:pt x="0" y="40687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1376" tIns="341376" rIns="341376" bIns="2213007" numCol="1" spcCol="1270" anchor="ctr" anchorCtr="0">
            <a:noAutofit/>
          </a:bodyPr>
          <a:lstStyle/>
          <a:p>
            <a:pPr marL="0" lvl="0" indent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b="1" kern="1200" dirty="0"/>
              <a:t>The experience of trauma is affected by</a:t>
            </a:r>
            <a:endParaRPr lang="en-US" sz="48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3C17DE-9B78-412E-BA7B-AE9FE9869D0A}"/>
              </a:ext>
            </a:extLst>
          </p:cNvPr>
          <p:cNvSpPr/>
          <p:nvPr/>
        </p:nvSpPr>
        <p:spPr>
          <a:xfrm>
            <a:off x="457200" y="3509393"/>
            <a:ext cx="2057399" cy="1871630"/>
          </a:xfrm>
          <a:custGeom>
            <a:avLst/>
            <a:gdLst>
              <a:gd name="connsiteX0" fmla="*/ 0 w 2057399"/>
              <a:gd name="connsiteY0" fmla="*/ 0 h 1871630"/>
              <a:gd name="connsiteX1" fmla="*/ 2057399 w 2057399"/>
              <a:gd name="connsiteY1" fmla="*/ 0 h 1871630"/>
              <a:gd name="connsiteX2" fmla="*/ 2057399 w 2057399"/>
              <a:gd name="connsiteY2" fmla="*/ 1871630 h 1871630"/>
              <a:gd name="connsiteX3" fmla="*/ 0 w 2057399"/>
              <a:gd name="connsiteY3" fmla="*/ 1871630 h 1871630"/>
              <a:gd name="connsiteX4" fmla="*/ 0 w 2057399"/>
              <a:gd name="connsiteY4" fmla="*/ 0 h 187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399" h="1871630">
                <a:moveTo>
                  <a:pt x="0" y="0"/>
                </a:moveTo>
                <a:lnTo>
                  <a:pt x="2057399" y="0"/>
                </a:lnTo>
                <a:lnTo>
                  <a:pt x="2057399" y="1871630"/>
                </a:lnTo>
                <a:lnTo>
                  <a:pt x="0" y="187163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52070" rIns="291592" bIns="52070" numCol="1" spcCol="1270" anchor="ctr" anchorCtr="0">
            <a:noAutofit/>
          </a:bodyPr>
          <a:lstStyle/>
          <a:p>
            <a:pPr marL="0" lvl="0" indent="0" algn="ctr" defTabSz="1822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100" b="1" kern="1200" dirty="0"/>
              <a:t>How</a:t>
            </a:r>
            <a:endParaRPr lang="en-US" sz="41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73881FE-85A3-4420-83F1-9FDDDFC781A4}"/>
              </a:ext>
            </a:extLst>
          </p:cNvPr>
          <p:cNvSpPr/>
          <p:nvPr/>
        </p:nvSpPr>
        <p:spPr>
          <a:xfrm>
            <a:off x="2514600" y="3509393"/>
            <a:ext cx="2057399" cy="1871630"/>
          </a:xfrm>
          <a:custGeom>
            <a:avLst/>
            <a:gdLst>
              <a:gd name="connsiteX0" fmla="*/ 0 w 2057399"/>
              <a:gd name="connsiteY0" fmla="*/ 0 h 1871630"/>
              <a:gd name="connsiteX1" fmla="*/ 2057399 w 2057399"/>
              <a:gd name="connsiteY1" fmla="*/ 0 h 1871630"/>
              <a:gd name="connsiteX2" fmla="*/ 2057399 w 2057399"/>
              <a:gd name="connsiteY2" fmla="*/ 1871630 h 1871630"/>
              <a:gd name="connsiteX3" fmla="*/ 0 w 2057399"/>
              <a:gd name="connsiteY3" fmla="*/ 1871630 h 1871630"/>
              <a:gd name="connsiteX4" fmla="*/ 0 w 2057399"/>
              <a:gd name="connsiteY4" fmla="*/ 0 h 187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399" h="1871630">
                <a:moveTo>
                  <a:pt x="0" y="0"/>
                </a:moveTo>
                <a:lnTo>
                  <a:pt x="2057399" y="0"/>
                </a:lnTo>
                <a:lnTo>
                  <a:pt x="2057399" y="1871630"/>
                </a:lnTo>
                <a:lnTo>
                  <a:pt x="0" y="187163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52070" rIns="291592" bIns="52070" numCol="1" spcCol="1270" anchor="ctr" anchorCtr="0">
            <a:noAutofit/>
          </a:bodyPr>
          <a:lstStyle/>
          <a:p>
            <a:pPr marL="0" lvl="0" indent="0" algn="ctr" defTabSz="1822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100" b="1" kern="1200" dirty="0"/>
              <a:t>When</a:t>
            </a:r>
            <a:endParaRPr lang="en-US" sz="41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6C0FE6-E501-4CE7-A506-DD87A83817E8}"/>
              </a:ext>
            </a:extLst>
          </p:cNvPr>
          <p:cNvSpPr/>
          <p:nvPr/>
        </p:nvSpPr>
        <p:spPr>
          <a:xfrm>
            <a:off x="4572000" y="3509393"/>
            <a:ext cx="2057399" cy="1871630"/>
          </a:xfrm>
          <a:custGeom>
            <a:avLst/>
            <a:gdLst>
              <a:gd name="connsiteX0" fmla="*/ 0 w 2057399"/>
              <a:gd name="connsiteY0" fmla="*/ 0 h 1871630"/>
              <a:gd name="connsiteX1" fmla="*/ 2057399 w 2057399"/>
              <a:gd name="connsiteY1" fmla="*/ 0 h 1871630"/>
              <a:gd name="connsiteX2" fmla="*/ 2057399 w 2057399"/>
              <a:gd name="connsiteY2" fmla="*/ 1871630 h 1871630"/>
              <a:gd name="connsiteX3" fmla="*/ 0 w 2057399"/>
              <a:gd name="connsiteY3" fmla="*/ 1871630 h 1871630"/>
              <a:gd name="connsiteX4" fmla="*/ 0 w 2057399"/>
              <a:gd name="connsiteY4" fmla="*/ 0 h 187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399" h="1871630">
                <a:moveTo>
                  <a:pt x="0" y="0"/>
                </a:moveTo>
                <a:lnTo>
                  <a:pt x="2057399" y="0"/>
                </a:lnTo>
                <a:lnTo>
                  <a:pt x="2057399" y="1871630"/>
                </a:lnTo>
                <a:lnTo>
                  <a:pt x="0" y="187163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52070" rIns="291592" bIns="52070" numCol="1" spcCol="1270" anchor="ctr" anchorCtr="0">
            <a:noAutofit/>
          </a:bodyPr>
          <a:lstStyle/>
          <a:p>
            <a:pPr marL="0" lvl="0" indent="0" algn="ctr" defTabSz="1822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100" b="1" kern="1200" dirty="0"/>
              <a:t>Where</a:t>
            </a:r>
            <a:endParaRPr lang="en-US" sz="41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4AFC3D-B41E-4C17-B892-BDBE56A6552C}"/>
              </a:ext>
            </a:extLst>
          </p:cNvPr>
          <p:cNvSpPr/>
          <p:nvPr/>
        </p:nvSpPr>
        <p:spPr>
          <a:xfrm>
            <a:off x="6629399" y="3509393"/>
            <a:ext cx="2057399" cy="1871630"/>
          </a:xfrm>
          <a:custGeom>
            <a:avLst/>
            <a:gdLst>
              <a:gd name="connsiteX0" fmla="*/ 0 w 2057399"/>
              <a:gd name="connsiteY0" fmla="*/ 0 h 1871630"/>
              <a:gd name="connsiteX1" fmla="*/ 2057399 w 2057399"/>
              <a:gd name="connsiteY1" fmla="*/ 0 h 1871630"/>
              <a:gd name="connsiteX2" fmla="*/ 2057399 w 2057399"/>
              <a:gd name="connsiteY2" fmla="*/ 1871630 h 1871630"/>
              <a:gd name="connsiteX3" fmla="*/ 0 w 2057399"/>
              <a:gd name="connsiteY3" fmla="*/ 1871630 h 1871630"/>
              <a:gd name="connsiteX4" fmla="*/ 0 w 2057399"/>
              <a:gd name="connsiteY4" fmla="*/ 0 h 187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399" h="1871630">
                <a:moveTo>
                  <a:pt x="0" y="0"/>
                </a:moveTo>
                <a:lnTo>
                  <a:pt x="2057399" y="0"/>
                </a:lnTo>
                <a:lnTo>
                  <a:pt x="2057399" y="1871630"/>
                </a:lnTo>
                <a:lnTo>
                  <a:pt x="0" y="187163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52070" rIns="291592" bIns="52070" numCol="1" spcCol="1270" anchor="ctr" anchorCtr="0">
            <a:noAutofit/>
          </a:bodyPr>
          <a:lstStyle/>
          <a:p>
            <a:pPr marL="0" lvl="0" indent="0" algn="ctr" defTabSz="1822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100" b="1" kern="1200" dirty="0"/>
              <a:t>How often</a:t>
            </a:r>
            <a:endParaRPr lang="en-US" sz="4100" kern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372CF-22B5-48E4-87A2-DE7D5FCE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1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8486"/>
          </a:xfrm>
        </p:spPr>
        <p:txBody>
          <a:bodyPr>
            <a:noAutofit/>
          </a:bodyPr>
          <a:lstStyle/>
          <a:p>
            <a:r>
              <a:rPr lang="en-US" sz="4800" b="1" dirty="0"/>
              <a:t>Experience of Trauma (cont’d.)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BE38A4-B17E-4568-9967-BE09ED8CC31A}"/>
              </a:ext>
            </a:extLst>
          </p:cNvPr>
          <p:cNvSpPr/>
          <p:nvPr/>
        </p:nvSpPr>
        <p:spPr>
          <a:xfrm>
            <a:off x="628650" y="1193800"/>
            <a:ext cx="7886700" cy="5033964"/>
          </a:xfrm>
          <a:prstGeom prst="rect">
            <a:avLst/>
          </a:prstGeom>
          <a:noFill/>
        </p:spPr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F9224A5-B4E7-4A1E-B729-F87830C1FAC7}"/>
              </a:ext>
            </a:extLst>
          </p:cNvPr>
          <p:cNvSpPr/>
          <p:nvPr/>
        </p:nvSpPr>
        <p:spPr>
          <a:xfrm>
            <a:off x="788675" y="1196126"/>
            <a:ext cx="3657592" cy="1508793"/>
          </a:xfrm>
          <a:custGeom>
            <a:avLst/>
            <a:gdLst>
              <a:gd name="connsiteX0" fmla="*/ 0 w 3657592"/>
              <a:gd name="connsiteY0" fmla="*/ 0 h 1508793"/>
              <a:gd name="connsiteX1" fmla="*/ 3657592 w 3657592"/>
              <a:gd name="connsiteY1" fmla="*/ 0 h 1508793"/>
              <a:gd name="connsiteX2" fmla="*/ 3657592 w 3657592"/>
              <a:gd name="connsiteY2" fmla="*/ 1508793 h 1508793"/>
              <a:gd name="connsiteX3" fmla="*/ 0 w 3657592"/>
              <a:gd name="connsiteY3" fmla="*/ 1508793 h 1508793"/>
              <a:gd name="connsiteX4" fmla="*/ 0 w 3657592"/>
              <a:gd name="connsiteY4" fmla="*/ 0 h 150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592" h="1508793">
                <a:moveTo>
                  <a:pt x="0" y="0"/>
                </a:moveTo>
                <a:lnTo>
                  <a:pt x="3657592" y="0"/>
                </a:lnTo>
                <a:lnTo>
                  <a:pt x="3657592" y="1508793"/>
                </a:lnTo>
                <a:lnTo>
                  <a:pt x="0" y="150879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tx1"/>
                </a:solidFill>
              </a:rPr>
              <a:t>Context, expectations, and meaning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C071C32-2200-43E1-8D5F-75DD342F721F}"/>
              </a:ext>
            </a:extLst>
          </p:cNvPr>
          <p:cNvSpPr/>
          <p:nvPr/>
        </p:nvSpPr>
        <p:spPr>
          <a:xfrm>
            <a:off x="4697732" y="1196126"/>
            <a:ext cx="3657592" cy="1508793"/>
          </a:xfrm>
          <a:custGeom>
            <a:avLst/>
            <a:gdLst>
              <a:gd name="connsiteX0" fmla="*/ 0 w 3657592"/>
              <a:gd name="connsiteY0" fmla="*/ 0 h 1508793"/>
              <a:gd name="connsiteX1" fmla="*/ 3657592 w 3657592"/>
              <a:gd name="connsiteY1" fmla="*/ 0 h 1508793"/>
              <a:gd name="connsiteX2" fmla="*/ 3657592 w 3657592"/>
              <a:gd name="connsiteY2" fmla="*/ 1508793 h 1508793"/>
              <a:gd name="connsiteX3" fmla="*/ 0 w 3657592"/>
              <a:gd name="connsiteY3" fmla="*/ 1508793 h 1508793"/>
              <a:gd name="connsiteX4" fmla="*/ 0 w 3657592"/>
              <a:gd name="connsiteY4" fmla="*/ 0 h 150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592" h="1508793">
                <a:moveTo>
                  <a:pt x="0" y="0"/>
                </a:moveTo>
                <a:lnTo>
                  <a:pt x="3657592" y="0"/>
                </a:lnTo>
                <a:lnTo>
                  <a:pt x="3657592" y="1508793"/>
                </a:lnTo>
                <a:lnTo>
                  <a:pt x="0" y="150879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363841"/>
              <a:satOff val="-20982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tx1"/>
                </a:solidFill>
              </a:rPr>
              <a:t>Threat to life, bodily integrity, or sanity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0E17B2-1040-4A08-B5DF-9AF831FC308D}"/>
              </a:ext>
            </a:extLst>
          </p:cNvPr>
          <p:cNvSpPr/>
          <p:nvPr/>
        </p:nvSpPr>
        <p:spPr>
          <a:xfrm>
            <a:off x="788675" y="2956385"/>
            <a:ext cx="3657592" cy="1508793"/>
          </a:xfrm>
          <a:custGeom>
            <a:avLst/>
            <a:gdLst>
              <a:gd name="connsiteX0" fmla="*/ 0 w 3657592"/>
              <a:gd name="connsiteY0" fmla="*/ 0 h 1508793"/>
              <a:gd name="connsiteX1" fmla="*/ 3657592 w 3657592"/>
              <a:gd name="connsiteY1" fmla="*/ 0 h 1508793"/>
              <a:gd name="connsiteX2" fmla="*/ 3657592 w 3657592"/>
              <a:gd name="connsiteY2" fmla="*/ 1508793 h 1508793"/>
              <a:gd name="connsiteX3" fmla="*/ 0 w 3657592"/>
              <a:gd name="connsiteY3" fmla="*/ 1508793 h 1508793"/>
              <a:gd name="connsiteX4" fmla="*/ 0 w 3657592"/>
              <a:gd name="connsiteY4" fmla="*/ 0 h 150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592" h="1508793">
                <a:moveTo>
                  <a:pt x="0" y="0"/>
                </a:moveTo>
                <a:lnTo>
                  <a:pt x="3657592" y="0"/>
                </a:lnTo>
                <a:lnTo>
                  <a:pt x="3657592" y="1508793"/>
                </a:lnTo>
                <a:lnTo>
                  <a:pt x="0" y="150879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tx1"/>
                </a:solidFill>
              </a:rPr>
              <a:t>Interventions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D4EFA3-8594-4202-953F-1B04EACE0F44}"/>
              </a:ext>
            </a:extLst>
          </p:cNvPr>
          <p:cNvSpPr/>
          <p:nvPr/>
        </p:nvSpPr>
        <p:spPr>
          <a:xfrm>
            <a:off x="4697732" y="2956385"/>
            <a:ext cx="3657592" cy="1508793"/>
          </a:xfrm>
          <a:custGeom>
            <a:avLst/>
            <a:gdLst>
              <a:gd name="connsiteX0" fmla="*/ 0 w 3657592"/>
              <a:gd name="connsiteY0" fmla="*/ 0 h 1508793"/>
              <a:gd name="connsiteX1" fmla="*/ 3657592 w 3657592"/>
              <a:gd name="connsiteY1" fmla="*/ 0 h 1508793"/>
              <a:gd name="connsiteX2" fmla="*/ 3657592 w 3657592"/>
              <a:gd name="connsiteY2" fmla="*/ 1508793 h 1508793"/>
              <a:gd name="connsiteX3" fmla="*/ 0 w 3657592"/>
              <a:gd name="connsiteY3" fmla="*/ 1508793 h 1508793"/>
              <a:gd name="connsiteX4" fmla="*/ 0 w 3657592"/>
              <a:gd name="connsiteY4" fmla="*/ 0 h 150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592" h="1508793">
                <a:moveTo>
                  <a:pt x="0" y="0"/>
                </a:moveTo>
                <a:lnTo>
                  <a:pt x="3657592" y="0"/>
                </a:lnTo>
                <a:lnTo>
                  <a:pt x="3657592" y="1508793"/>
                </a:lnTo>
                <a:lnTo>
                  <a:pt x="0" y="150879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tx1"/>
                </a:solidFill>
              </a:rPr>
              <a:t>Humiliation, betrayal, or silencing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E363339-0742-426E-A50B-A79285D643BC}"/>
              </a:ext>
            </a:extLst>
          </p:cNvPr>
          <p:cNvSpPr/>
          <p:nvPr/>
        </p:nvSpPr>
        <p:spPr>
          <a:xfrm>
            <a:off x="2743203" y="4718970"/>
            <a:ext cx="3657592" cy="1508793"/>
          </a:xfrm>
          <a:custGeom>
            <a:avLst/>
            <a:gdLst>
              <a:gd name="connsiteX0" fmla="*/ 0 w 3657592"/>
              <a:gd name="connsiteY0" fmla="*/ 0 h 1508793"/>
              <a:gd name="connsiteX1" fmla="*/ 3657592 w 3657592"/>
              <a:gd name="connsiteY1" fmla="*/ 0 h 1508793"/>
              <a:gd name="connsiteX2" fmla="*/ 3657592 w 3657592"/>
              <a:gd name="connsiteY2" fmla="*/ 1508793 h 1508793"/>
              <a:gd name="connsiteX3" fmla="*/ 0 w 3657592"/>
              <a:gd name="connsiteY3" fmla="*/ 1508793 h 1508793"/>
              <a:gd name="connsiteX4" fmla="*/ 0 w 3657592"/>
              <a:gd name="connsiteY4" fmla="*/ 0 h 150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592" h="1508793">
                <a:moveTo>
                  <a:pt x="0" y="0"/>
                </a:moveTo>
                <a:lnTo>
                  <a:pt x="3657592" y="0"/>
                </a:lnTo>
                <a:lnTo>
                  <a:pt x="3657592" y="1508793"/>
                </a:lnTo>
                <a:lnTo>
                  <a:pt x="0" y="150879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tx1"/>
                </a:solidFill>
              </a:rPr>
              <a:t>Subconscious or unrecognized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4F952-0D9A-44AB-BF29-C40E538D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9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Discussion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24FA5-D4D7-4875-BF54-8F481E8E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88779-C52A-4FAB-B900-BEBCE46D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5" y="1744363"/>
            <a:ext cx="2228850" cy="31840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CADB2C-E8F9-4BC7-A09C-415B38B68608}"/>
              </a:ext>
            </a:extLst>
          </p:cNvPr>
          <p:cNvSpPr/>
          <p:nvPr/>
        </p:nvSpPr>
        <p:spPr>
          <a:xfrm>
            <a:off x="3103075" y="20574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latin typeface="+mn-lt"/>
              </a:rPr>
              <a:t>How can the same event be traumatic for one person and not for another?</a:t>
            </a:r>
          </a:p>
        </p:txBody>
      </p:sp>
    </p:spTree>
    <p:extLst>
      <p:ext uri="{BB962C8B-B14F-4D97-AF65-F5344CB8AC3E}">
        <p14:creationId xmlns:p14="http://schemas.microsoft.com/office/powerpoint/2010/main" val="3481699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Autofit/>
          </a:bodyPr>
          <a:lstStyle/>
          <a:p>
            <a:r>
              <a:rPr lang="en-US" sz="4800" b="1" dirty="0"/>
              <a:t>Effects of Trauma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347867"/>
              </p:ext>
            </p:extLst>
          </p:nvPr>
        </p:nvGraphicFramePr>
        <p:xfrm>
          <a:off x="628650" y="137160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86B12-4ECE-4046-98A2-71646B23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8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Factors that Increase the Impact of Trauma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083441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1C083-2C87-4440-8422-6516308D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13D404-07D1-4DDE-B13E-23915C7F3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113D404-07D1-4DDE-B13E-23915C7F3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2431D1-6464-4626-930E-1794AEECA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12431D1-6464-4626-930E-1794AEECA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FA7C5D-F435-4C24-AB40-B5C40F8BF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4AFA7C5D-F435-4C24-AB40-B5C40F8BF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0E5C8B-B929-48FC-86D5-B35C9C17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130E5C8B-B929-48FC-86D5-B35C9C17A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29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Adverse Childhood Experiences (ACE) Study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441D77C-0EAD-48FC-8977-ABDAAC2498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224980"/>
              </p:ext>
            </p:extLst>
          </p:nvPr>
        </p:nvGraphicFramePr>
        <p:xfrm>
          <a:off x="457200" y="1690689"/>
          <a:ext cx="8229600" cy="4440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666058-B7A5-47E3-9CAF-8BB7821D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9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FAEDE-24EF-4F2C-B9AA-7CA88EE1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Three ACE Categories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2FAF134-6012-4CED-8807-FA01FCD29D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420126"/>
              </p:ext>
            </p:extLst>
          </p:nvPr>
        </p:nvGraphicFramePr>
        <p:xfrm>
          <a:off x="628650" y="1600200"/>
          <a:ext cx="7886700" cy="457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67F54-2BA5-410A-A598-2DA4051D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49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233669"/>
              </p:ext>
            </p:extLst>
          </p:nvPr>
        </p:nvGraphicFramePr>
        <p:xfrm>
          <a:off x="228600" y="1338100"/>
          <a:ext cx="8686800" cy="4114800"/>
        </p:xfrm>
        <a:graphic>
          <a:graphicData uri="http://schemas.openxmlformats.org/drawingml/2006/table">
            <a:tbl>
              <a:tblPr/>
              <a:tblGrid>
                <a:gridCol w="275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6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Osaka" charset="0"/>
                          <a:cs typeface="Osaka" charset="0"/>
                        </a:rPr>
                        <a:t>Adverse Childhood Experiences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Osaka" charset="0"/>
                          <a:cs typeface="Osaka" charset="0"/>
                        </a:rPr>
                        <a:t>Neurobiological Impacts and Health Risks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Osaka" charset="0"/>
                          <a:cs typeface="Osaka" charset="0"/>
                        </a:rPr>
                        <a:t>Long-term Health and Social Problems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Osaka" charset="0"/>
                          <a:cs typeface="Osaka" charset="0"/>
                        </a:rPr>
                        <a:t>The more types of adverse childhood experiences…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Osaka" charset="0"/>
                          <a:cs typeface="Osaka" charset="0"/>
                        </a:rPr>
                        <a:t>the greater the neurobiological impacts and health risks, and…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Osaka" charset="0"/>
                          <a:cs typeface="Osaka" charset="0"/>
                        </a:rPr>
                        <a:t>the more serious the lifelong consequences to health and well-being.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68" name="Rectangle 24"/>
          <p:cNvSpPr>
            <a:spLocks noChangeArrowheads="1"/>
          </p:cNvSpPr>
          <p:nvPr/>
        </p:nvSpPr>
        <p:spPr bwMode="auto">
          <a:xfrm>
            <a:off x="3453995" y="5710815"/>
            <a:ext cx="2007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Felitti</a:t>
            </a:r>
            <a:r>
              <a:rPr lang="en-US" dirty="0">
                <a:latin typeface="+mn-lt"/>
              </a:rPr>
              <a:t> et al., 1998)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54575-BE58-4F92-88AA-1AFA5A2643E2}"/>
              </a:ext>
            </a:extLst>
          </p:cNvPr>
          <p:cNvSpPr txBox="1"/>
          <p:nvPr/>
        </p:nvSpPr>
        <p:spPr>
          <a:xfrm>
            <a:off x="228600" y="259819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</a:rPr>
              <a:t>ACE Study Findings: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351CD8-D06F-43B4-8A76-EA0271C1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0C0EBDE-A24E-4038-93CB-EB474CEE5F5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3454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038D-2C4A-46CE-89E6-757D4268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Trauma Prevalence in Children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E85157-9F57-4845-A992-010881436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39409"/>
              </p:ext>
            </p:extLst>
          </p:nvPr>
        </p:nvGraphicFramePr>
        <p:xfrm>
          <a:off x="628650" y="1143000"/>
          <a:ext cx="7886700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EC96E-18AA-4110-A193-86A8F206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4E2EE-8A2D-4399-941A-DDA2EF7C7F0E}"/>
              </a:ext>
            </a:extLst>
          </p:cNvPr>
          <p:cNvSpPr txBox="1"/>
          <p:nvPr/>
        </p:nvSpPr>
        <p:spPr>
          <a:xfrm>
            <a:off x="628650" y="5715000"/>
            <a:ext cx="7886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/>
              <a:t>1 </a:t>
            </a:r>
            <a:r>
              <a:rPr lang="en-US" sz="1400" dirty="0"/>
              <a:t>Rosenberg et al., 2014; </a:t>
            </a:r>
            <a:r>
              <a:rPr lang="en-US" sz="1400" baseline="30000" dirty="0"/>
              <a:t>2 </a:t>
            </a:r>
            <a:r>
              <a:rPr lang="en-US" sz="1400" dirty="0"/>
              <a:t>National Child Traumatic Stress Network, 2011; </a:t>
            </a:r>
            <a:r>
              <a:rPr lang="en-US" sz="1400" baseline="30000" dirty="0"/>
              <a:t>3 </a:t>
            </a:r>
            <a:r>
              <a:rPr lang="en-US" sz="1400" dirty="0"/>
              <a:t>Finkelhor, Turner, Shattuck, &amp; Hamby, 2013; </a:t>
            </a:r>
            <a:r>
              <a:rPr lang="en-US" sz="1400" baseline="30000" dirty="0"/>
              <a:t>4 </a:t>
            </a:r>
            <a:r>
              <a:rPr lang="en-US" sz="1400" dirty="0"/>
              <a:t>Child Witness to Violence Project, n.d.; </a:t>
            </a:r>
            <a:r>
              <a:rPr lang="en-US" sz="1400" baseline="30000" dirty="0"/>
              <a:t>5 </a:t>
            </a:r>
            <a:r>
              <a:rPr lang="en-US" sz="1400" dirty="0"/>
              <a:t>Child Welfare Information Gateway, 2018; </a:t>
            </a:r>
            <a:r>
              <a:rPr lang="en-US" sz="1400" baseline="30000" dirty="0"/>
              <a:t>6</a:t>
            </a:r>
            <a:r>
              <a:rPr lang="en-US" sz="1400" dirty="0"/>
              <a:t> Finkelhor, </a:t>
            </a:r>
            <a:r>
              <a:rPr lang="en-US" sz="1400" dirty="0" err="1"/>
              <a:t>Hotaling</a:t>
            </a:r>
            <a:r>
              <a:rPr lang="en-US" sz="1400" dirty="0"/>
              <a:t>, Lewis, &amp; Smith, 1990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14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E306DBF-22AC-46DA-84DC-4F35EA0C74D9}"/>
              </a:ext>
            </a:extLst>
          </p:cNvPr>
          <p:cNvSpPr/>
          <p:nvPr/>
        </p:nvSpPr>
        <p:spPr>
          <a:xfrm>
            <a:off x="817406" y="1554479"/>
            <a:ext cx="3651684" cy="3291840"/>
          </a:xfrm>
          <a:custGeom>
            <a:avLst/>
            <a:gdLst>
              <a:gd name="connsiteX0" fmla="*/ 0 w 3651684"/>
              <a:gd name="connsiteY0" fmla="*/ 548651 h 3291840"/>
              <a:gd name="connsiteX1" fmla="*/ 548651 w 3651684"/>
              <a:gd name="connsiteY1" fmla="*/ 0 h 3291840"/>
              <a:gd name="connsiteX2" fmla="*/ 3103033 w 3651684"/>
              <a:gd name="connsiteY2" fmla="*/ 0 h 3291840"/>
              <a:gd name="connsiteX3" fmla="*/ 3651684 w 3651684"/>
              <a:gd name="connsiteY3" fmla="*/ 548651 h 3291840"/>
              <a:gd name="connsiteX4" fmla="*/ 3651684 w 3651684"/>
              <a:gd name="connsiteY4" fmla="*/ 2743189 h 3291840"/>
              <a:gd name="connsiteX5" fmla="*/ 3103033 w 3651684"/>
              <a:gd name="connsiteY5" fmla="*/ 3291840 h 3291840"/>
              <a:gd name="connsiteX6" fmla="*/ 548651 w 3651684"/>
              <a:gd name="connsiteY6" fmla="*/ 3291840 h 3291840"/>
              <a:gd name="connsiteX7" fmla="*/ 0 w 3651684"/>
              <a:gd name="connsiteY7" fmla="*/ 2743189 h 3291840"/>
              <a:gd name="connsiteX8" fmla="*/ 0 w 3651684"/>
              <a:gd name="connsiteY8" fmla="*/ 548651 h 3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1684" h="3291840">
                <a:moveTo>
                  <a:pt x="0" y="548651"/>
                </a:moveTo>
                <a:cubicBezTo>
                  <a:pt x="0" y="245639"/>
                  <a:pt x="245639" y="0"/>
                  <a:pt x="548651" y="0"/>
                </a:cubicBezTo>
                <a:lnTo>
                  <a:pt x="3103033" y="0"/>
                </a:lnTo>
                <a:cubicBezTo>
                  <a:pt x="3406045" y="0"/>
                  <a:pt x="3651684" y="245639"/>
                  <a:pt x="3651684" y="548651"/>
                </a:cubicBezTo>
                <a:lnTo>
                  <a:pt x="3651684" y="2743189"/>
                </a:lnTo>
                <a:cubicBezTo>
                  <a:pt x="3651684" y="3046201"/>
                  <a:pt x="3406045" y="3291840"/>
                  <a:pt x="3103033" y="3291840"/>
                </a:cubicBezTo>
                <a:lnTo>
                  <a:pt x="548651" y="3291840"/>
                </a:lnTo>
                <a:cubicBezTo>
                  <a:pt x="245639" y="3291840"/>
                  <a:pt x="0" y="3046201"/>
                  <a:pt x="0" y="2743189"/>
                </a:cubicBezTo>
                <a:lnTo>
                  <a:pt x="0" y="54865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134" tIns="252134" rIns="252134" bIns="25213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i="0" kern="1200" dirty="0">
                <a:solidFill>
                  <a:schemeClr val="tx1"/>
                </a:solidFill>
              </a:rPr>
              <a:t>“A male child with an ACE score of 6 has a 4,600% increase in the likelihood of later becoming an IV drug user when compared to a male child with an ACE score of 0. 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60D9DD-DCE3-4814-A328-F53C619B13AC}"/>
              </a:ext>
            </a:extLst>
          </p:cNvPr>
          <p:cNvSpPr/>
          <p:nvPr/>
        </p:nvSpPr>
        <p:spPr>
          <a:xfrm>
            <a:off x="4669807" y="1554479"/>
            <a:ext cx="3794743" cy="3291840"/>
          </a:xfrm>
          <a:custGeom>
            <a:avLst/>
            <a:gdLst>
              <a:gd name="connsiteX0" fmla="*/ 0 w 3794743"/>
              <a:gd name="connsiteY0" fmla="*/ 548651 h 3291840"/>
              <a:gd name="connsiteX1" fmla="*/ 548651 w 3794743"/>
              <a:gd name="connsiteY1" fmla="*/ 0 h 3291840"/>
              <a:gd name="connsiteX2" fmla="*/ 3246092 w 3794743"/>
              <a:gd name="connsiteY2" fmla="*/ 0 h 3291840"/>
              <a:gd name="connsiteX3" fmla="*/ 3794743 w 3794743"/>
              <a:gd name="connsiteY3" fmla="*/ 548651 h 3291840"/>
              <a:gd name="connsiteX4" fmla="*/ 3794743 w 3794743"/>
              <a:gd name="connsiteY4" fmla="*/ 2743189 h 3291840"/>
              <a:gd name="connsiteX5" fmla="*/ 3246092 w 3794743"/>
              <a:gd name="connsiteY5" fmla="*/ 3291840 h 3291840"/>
              <a:gd name="connsiteX6" fmla="*/ 548651 w 3794743"/>
              <a:gd name="connsiteY6" fmla="*/ 3291840 h 3291840"/>
              <a:gd name="connsiteX7" fmla="*/ 0 w 3794743"/>
              <a:gd name="connsiteY7" fmla="*/ 2743189 h 3291840"/>
              <a:gd name="connsiteX8" fmla="*/ 0 w 3794743"/>
              <a:gd name="connsiteY8" fmla="*/ 548651 h 3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4743" h="3291840">
                <a:moveTo>
                  <a:pt x="0" y="548651"/>
                </a:moveTo>
                <a:cubicBezTo>
                  <a:pt x="0" y="245639"/>
                  <a:pt x="245639" y="0"/>
                  <a:pt x="548651" y="0"/>
                </a:cubicBezTo>
                <a:lnTo>
                  <a:pt x="3246092" y="0"/>
                </a:lnTo>
                <a:cubicBezTo>
                  <a:pt x="3549104" y="0"/>
                  <a:pt x="3794743" y="245639"/>
                  <a:pt x="3794743" y="548651"/>
                </a:cubicBezTo>
                <a:lnTo>
                  <a:pt x="3794743" y="2743189"/>
                </a:lnTo>
                <a:cubicBezTo>
                  <a:pt x="3794743" y="3046201"/>
                  <a:pt x="3549104" y="3291840"/>
                  <a:pt x="3246092" y="3291840"/>
                </a:cubicBezTo>
                <a:lnTo>
                  <a:pt x="548651" y="3291840"/>
                </a:lnTo>
                <a:cubicBezTo>
                  <a:pt x="245639" y="3291840"/>
                  <a:pt x="0" y="3046201"/>
                  <a:pt x="0" y="2743189"/>
                </a:cubicBezTo>
                <a:lnTo>
                  <a:pt x="0" y="54865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134" tIns="252134" rIns="252134" bIns="25213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i="0" kern="1200" dirty="0">
                <a:solidFill>
                  <a:schemeClr val="tx1"/>
                </a:solidFill>
              </a:rPr>
              <a:t>Might heroin be used for the relief of profound anguish dating back to childhood experiences? Might it be the best coping device that an individual can find?”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8989A-7A01-4AE3-BE43-9A39482ED414}"/>
              </a:ext>
            </a:extLst>
          </p:cNvPr>
          <p:cNvSpPr txBox="1"/>
          <p:nvPr/>
        </p:nvSpPr>
        <p:spPr>
          <a:xfrm>
            <a:off x="817406" y="5118855"/>
            <a:ext cx="764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Felitti</a:t>
            </a:r>
            <a:r>
              <a:rPr lang="en-US" dirty="0">
                <a:latin typeface="+mn-lt"/>
              </a:rPr>
              <a:t>, 2002)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6AF93-D7B2-4707-8F3D-3DBE8943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0CE54B-AE7F-4346-8E2A-9C504FAF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1325563"/>
          </a:xfrm>
        </p:spPr>
        <p:txBody>
          <a:bodyPr>
            <a:noAutofit/>
          </a:bodyPr>
          <a:lstStyle/>
          <a:p>
            <a:r>
              <a:rPr lang="en-US" sz="4400" b="1" dirty="0"/>
              <a:t>ACE and RSAT Participants</a:t>
            </a:r>
          </a:p>
        </p:txBody>
      </p:sp>
    </p:spTree>
    <p:extLst>
      <p:ext uri="{BB962C8B-B14F-4D97-AF65-F5344CB8AC3E}">
        <p14:creationId xmlns:p14="http://schemas.microsoft.com/office/powerpoint/2010/main" val="240968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50D2-5892-4FB1-BD98-107A0239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Goals of the Training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8E5AFB8-686B-4BEB-B5EE-6F92C271AA3D}"/>
              </a:ext>
            </a:extLst>
          </p:cNvPr>
          <p:cNvSpPr/>
          <p:nvPr/>
        </p:nvSpPr>
        <p:spPr>
          <a:xfrm>
            <a:off x="628650" y="1641478"/>
            <a:ext cx="7886700" cy="1429740"/>
          </a:xfrm>
          <a:custGeom>
            <a:avLst/>
            <a:gdLst>
              <a:gd name="connsiteX0" fmla="*/ 0 w 7886700"/>
              <a:gd name="connsiteY0" fmla="*/ 238295 h 1429740"/>
              <a:gd name="connsiteX1" fmla="*/ 238295 w 7886700"/>
              <a:gd name="connsiteY1" fmla="*/ 0 h 1429740"/>
              <a:gd name="connsiteX2" fmla="*/ 7648405 w 7886700"/>
              <a:gd name="connsiteY2" fmla="*/ 0 h 1429740"/>
              <a:gd name="connsiteX3" fmla="*/ 7886700 w 7886700"/>
              <a:gd name="connsiteY3" fmla="*/ 238295 h 1429740"/>
              <a:gd name="connsiteX4" fmla="*/ 7886700 w 7886700"/>
              <a:gd name="connsiteY4" fmla="*/ 1191445 h 1429740"/>
              <a:gd name="connsiteX5" fmla="*/ 7648405 w 7886700"/>
              <a:gd name="connsiteY5" fmla="*/ 1429740 h 1429740"/>
              <a:gd name="connsiteX6" fmla="*/ 238295 w 7886700"/>
              <a:gd name="connsiteY6" fmla="*/ 1429740 h 1429740"/>
              <a:gd name="connsiteX7" fmla="*/ 0 w 7886700"/>
              <a:gd name="connsiteY7" fmla="*/ 1191445 h 1429740"/>
              <a:gd name="connsiteX8" fmla="*/ 0 w 7886700"/>
              <a:gd name="connsiteY8" fmla="*/ 238295 h 14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1429740">
                <a:moveTo>
                  <a:pt x="0" y="238295"/>
                </a:moveTo>
                <a:cubicBezTo>
                  <a:pt x="0" y="106688"/>
                  <a:pt x="106688" y="0"/>
                  <a:pt x="238295" y="0"/>
                </a:cubicBezTo>
                <a:lnTo>
                  <a:pt x="7648405" y="0"/>
                </a:lnTo>
                <a:cubicBezTo>
                  <a:pt x="7780012" y="0"/>
                  <a:pt x="7886700" y="106688"/>
                  <a:pt x="7886700" y="238295"/>
                </a:cubicBezTo>
                <a:lnTo>
                  <a:pt x="7886700" y="1191445"/>
                </a:lnTo>
                <a:cubicBezTo>
                  <a:pt x="7886700" y="1323052"/>
                  <a:pt x="7780012" y="1429740"/>
                  <a:pt x="7648405" y="1429740"/>
                </a:cubicBezTo>
                <a:lnTo>
                  <a:pt x="238295" y="1429740"/>
                </a:lnTo>
                <a:cubicBezTo>
                  <a:pt x="106688" y="1429740"/>
                  <a:pt x="0" y="1323052"/>
                  <a:pt x="0" y="1191445"/>
                </a:cubicBezTo>
                <a:lnTo>
                  <a:pt x="0" y="23829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8854" tIns="168854" rIns="168854" bIns="168854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To increase knowledge about trauma, its impact, and its prevalence among people with substance abuse problems and justice system involvement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7AAE8AC-66AA-4472-B538-02D0840A4A79}"/>
              </a:ext>
            </a:extLst>
          </p:cNvPr>
          <p:cNvSpPr/>
          <p:nvPr/>
        </p:nvSpPr>
        <p:spPr>
          <a:xfrm>
            <a:off x="628650" y="3173711"/>
            <a:ext cx="7886700" cy="1429740"/>
          </a:xfrm>
          <a:custGeom>
            <a:avLst/>
            <a:gdLst>
              <a:gd name="connsiteX0" fmla="*/ 0 w 7886700"/>
              <a:gd name="connsiteY0" fmla="*/ 238295 h 1429740"/>
              <a:gd name="connsiteX1" fmla="*/ 238295 w 7886700"/>
              <a:gd name="connsiteY1" fmla="*/ 0 h 1429740"/>
              <a:gd name="connsiteX2" fmla="*/ 7648405 w 7886700"/>
              <a:gd name="connsiteY2" fmla="*/ 0 h 1429740"/>
              <a:gd name="connsiteX3" fmla="*/ 7886700 w 7886700"/>
              <a:gd name="connsiteY3" fmla="*/ 238295 h 1429740"/>
              <a:gd name="connsiteX4" fmla="*/ 7886700 w 7886700"/>
              <a:gd name="connsiteY4" fmla="*/ 1191445 h 1429740"/>
              <a:gd name="connsiteX5" fmla="*/ 7648405 w 7886700"/>
              <a:gd name="connsiteY5" fmla="*/ 1429740 h 1429740"/>
              <a:gd name="connsiteX6" fmla="*/ 238295 w 7886700"/>
              <a:gd name="connsiteY6" fmla="*/ 1429740 h 1429740"/>
              <a:gd name="connsiteX7" fmla="*/ 0 w 7886700"/>
              <a:gd name="connsiteY7" fmla="*/ 1191445 h 1429740"/>
              <a:gd name="connsiteX8" fmla="*/ 0 w 7886700"/>
              <a:gd name="connsiteY8" fmla="*/ 238295 h 14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1429740">
                <a:moveTo>
                  <a:pt x="0" y="238295"/>
                </a:moveTo>
                <a:cubicBezTo>
                  <a:pt x="0" y="106688"/>
                  <a:pt x="106688" y="0"/>
                  <a:pt x="238295" y="0"/>
                </a:cubicBezTo>
                <a:lnTo>
                  <a:pt x="7648405" y="0"/>
                </a:lnTo>
                <a:cubicBezTo>
                  <a:pt x="7780012" y="0"/>
                  <a:pt x="7886700" y="106688"/>
                  <a:pt x="7886700" y="238295"/>
                </a:cubicBezTo>
                <a:lnTo>
                  <a:pt x="7886700" y="1191445"/>
                </a:lnTo>
                <a:cubicBezTo>
                  <a:pt x="7886700" y="1323052"/>
                  <a:pt x="7780012" y="1429740"/>
                  <a:pt x="7648405" y="1429740"/>
                </a:cubicBezTo>
                <a:lnTo>
                  <a:pt x="238295" y="1429740"/>
                </a:lnTo>
                <a:cubicBezTo>
                  <a:pt x="106688" y="1429740"/>
                  <a:pt x="0" y="1323052"/>
                  <a:pt x="0" y="1191445"/>
                </a:cubicBezTo>
                <a:lnTo>
                  <a:pt x="0" y="23829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8854" tIns="168854" rIns="168854" bIns="168854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To increase knowledge about trauma-informed approaches and their benefits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05CCE6B-F27D-485D-AF92-9B9DE9D541EE}"/>
              </a:ext>
            </a:extLst>
          </p:cNvPr>
          <p:cNvSpPr/>
          <p:nvPr/>
        </p:nvSpPr>
        <p:spPr>
          <a:xfrm>
            <a:off x="628650" y="4678331"/>
            <a:ext cx="7886700" cy="1429740"/>
          </a:xfrm>
          <a:custGeom>
            <a:avLst/>
            <a:gdLst>
              <a:gd name="connsiteX0" fmla="*/ 0 w 7886700"/>
              <a:gd name="connsiteY0" fmla="*/ 238295 h 1429740"/>
              <a:gd name="connsiteX1" fmla="*/ 238295 w 7886700"/>
              <a:gd name="connsiteY1" fmla="*/ 0 h 1429740"/>
              <a:gd name="connsiteX2" fmla="*/ 7648405 w 7886700"/>
              <a:gd name="connsiteY2" fmla="*/ 0 h 1429740"/>
              <a:gd name="connsiteX3" fmla="*/ 7886700 w 7886700"/>
              <a:gd name="connsiteY3" fmla="*/ 238295 h 1429740"/>
              <a:gd name="connsiteX4" fmla="*/ 7886700 w 7886700"/>
              <a:gd name="connsiteY4" fmla="*/ 1191445 h 1429740"/>
              <a:gd name="connsiteX5" fmla="*/ 7648405 w 7886700"/>
              <a:gd name="connsiteY5" fmla="*/ 1429740 h 1429740"/>
              <a:gd name="connsiteX6" fmla="*/ 238295 w 7886700"/>
              <a:gd name="connsiteY6" fmla="*/ 1429740 h 1429740"/>
              <a:gd name="connsiteX7" fmla="*/ 0 w 7886700"/>
              <a:gd name="connsiteY7" fmla="*/ 1191445 h 1429740"/>
              <a:gd name="connsiteX8" fmla="*/ 0 w 7886700"/>
              <a:gd name="connsiteY8" fmla="*/ 238295 h 14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1429740">
                <a:moveTo>
                  <a:pt x="0" y="238295"/>
                </a:moveTo>
                <a:cubicBezTo>
                  <a:pt x="0" y="106688"/>
                  <a:pt x="106688" y="0"/>
                  <a:pt x="238295" y="0"/>
                </a:cubicBezTo>
                <a:lnTo>
                  <a:pt x="7648405" y="0"/>
                </a:lnTo>
                <a:cubicBezTo>
                  <a:pt x="7780012" y="0"/>
                  <a:pt x="7886700" y="106688"/>
                  <a:pt x="7886700" y="238295"/>
                </a:cubicBezTo>
                <a:lnTo>
                  <a:pt x="7886700" y="1191445"/>
                </a:lnTo>
                <a:cubicBezTo>
                  <a:pt x="7886700" y="1323052"/>
                  <a:pt x="7780012" y="1429740"/>
                  <a:pt x="7648405" y="1429740"/>
                </a:cubicBezTo>
                <a:lnTo>
                  <a:pt x="238295" y="1429740"/>
                </a:lnTo>
                <a:cubicBezTo>
                  <a:pt x="106688" y="1429740"/>
                  <a:pt x="0" y="1323052"/>
                  <a:pt x="0" y="1191445"/>
                </a:cubicBezTo>
                <a:lnTo>
                  <a:pt x="0" y="23829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8854" tIns="168854" rIns="168854" bIns="168854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To provide information on implementing trauma-informed approaches in correctional settings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68F012-DD0B-47DB-A6F0-FF796FFB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8FCB52B-6E8A-4E40-8B9B-E1B0D68130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1325563"/>
          </a:xfrm>
        </p:spPr>
        <p:txBody>
          <a:bodyPr>
            <a:noAutofit/>
          </a:bodyPr>
          <a:lstStyle/>
          <a:p>
            <a:r>
              <a:rPr lang="en-US" sz="4400" b="1" dirty="0"/>
              <a:t>Trauma in Adults: Substance Abuse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480CF1-FC0F-4753-9D02-4CBF836625F0}"/>
              </a:ext>
            </a:extLst>
          </p:cNvPr>
          <p:cNvGrpSpPr/>
          <p:nvPr/>
        </p:nvGrpSpPr>
        <p:grpSpPr>
          <a:xfrm>
            <a:off x="628651" y="1600200"/>
            <a:ext cx="7886699" cy="4236870"/>
            <a:chOff x="628650" y="1940092"/>
            <a:chExt cx="7886699" cy="423687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62A6C8A-7C2B-4558-BF42-6657B11AB107}"/>
                </a:ext>
              </a:extLst>
            </p:cNvPr>
            <p:cNvSpPr/>
            <p:nvPr/>
          </p:nvSpPr>
          <p:spPr>
            <a:xfrm>
              <a:off x="628650" y="1940092"/>
              <a:ext cx="2464593" cy="4236870"/>
            </a:xfrm>
            <a:custGeom>
              <a:avLst/>
              <a:gdLst>
                <a:gd name="connsiteX0" fmla="*/ 0 w 2464593"/>
                <a:gd name="connsiteY0" fmla="*/ 0 h 4166854"/>
                <a:gd name="connsiteX1" fmla="*/ 2464593 w 2464593"/>
                <a:gd name="connsiteY1" fmla="*/ 0 h 4166854"/>
                <a:gd name="connsiteX2" fmla="*/ 2464593 w 2464593"/>
                <a:gd name="connsiteY2" fmla="*/ 4166854 h 4166854"/>
                <a:gd name="connsiteX3" fmla="*/ 0 w 2464593"/>
                <a:gd name="connsiteY3" fmla="*/ 4166854 h 4166854"/>
                <a:gd name="connsiteX4" fmla="*/ 0 w 2464593"/>
                <a:gd name="connsiteY4" fmla="*/ 0 h 416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4593" h="4166854">
                  <a:moveTo>
                    <a:pt x="0" y="0"/>
                  </a:moveTo>
                  <a:lnTo>
                    <a:pt x="2464593" y="0"/>
                  </a:lnTo>
                  <a:lnTo>
                    <a:pt x="2464593" y="4166854"/>
                  </a:lnTo>
                  <a:lnTo>
                    <a:pt x="0" y="41668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Up to 65% of all clients in substance abuse treatment report childhood abuse. </a:t>
              </a:r>
            </a:p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(SAMHSA, 2013)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C760A8-30A9-4685-86E0-AF4765C32086}"/>
                </a:ext>
              </a:extLst>
            </p:cNvPr>
            <p:cNvSpPr/>
            <p:nvPr/>
          </p:nvSpPr>
          <p:spPr>
            <a:xfrm>
              <a:off x="3339703" y="1940092"/>
              <a:ext cx="2464593" cy="4236870"/>
            </a:xfrm>
            <a:custGeom>
              <a:avLst/>
              <a:gdLst>
                <a:gd name="connsiteX0" fmla="*/ 0 w 2464593"/>
                <a:gd name="connsiteY0" fmla="*/ 0 h 4166854"/>
                <a:gd name="connsiteX1" fmla="*/ 2464593 w 2464593"/>
                <a:gd name="connsiteY1" fmla="*/ 0 h 4166854"/>
                <a:gd name="connsiteX2" fmla="*/ 2464593 w 2464593"/>
                <a:gd name="connsiteY2" fmla="*/ 4166854 h 4166854"/>
                <a:gd name="connsiteX3" fmla="*/ 0 w 2464593"/>
                <a:gd name="connsiteY3" fmla="*/ 4166854 h 4166854"/>
                <a:gd name="connsiteX4" fmla="*/ 0 w 2464593"/>
                <a:gd name="connsiteY4" fmla="*/ 0 h 416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4593" h="4166854">
                  <a:moveTo>
                    <a:pt x="0" y="0"/>
                  </a:moveTo>
                  <a:lnTo>
                    <a:pt x="2464593" y="0"/>
                  </a:lnTo>
                  <a:lnTo>
                    <a:pt x="2464593" y="4166854"/>
                  </a:lnTo>
                  <a:lnTo>
                    <a:pt x="0" y="41668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Up to 75% of women in substance abuse treatment report trauma histories.</a:t>
              </a:r>
            </a:p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(SAMHSA, 2009)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BA0ADA3-627A-444F-9A5C-92BC693CCDB5}"/>
                </a:ext>
              </a:extLst>
            </p:cNvPr>
            <p:cNvSpPr/>
            <p:nvPr/>
          </p:nvSpPr>
          <p:spPr>
            <a:xfrm>
              <a:off x="6050756" y="1940092"/>
              <a:ext cx="2464593" cy="4233672"/>
            </a:xfrm>
            <a:custGeom>
              <a:avLst/>
              <a:gdLst>
                <a:gd name="connsiteX0" fmla="*/ 0 w 2464593"/>
                <a:gd name="connsiteY0" fmla="*/ 0 h 4166854"/>
                <a:gd name="connsiteX1" fmla="*/ 2464593 w 2464593"/>
                <a:gd name="connsiteY1" fmla="*/ 0 h 4166854"/>
                <a:gd name="connsiteX2" fmla="*/ 2464593 w 2464593"/>
                <a:gd name="connsiteY2" fmla="*/ 4166854 h 4166854"/>
                <a:gd name="connsiteX3" fmla="*/ 0 w 2464593"/>
                <a:gd name="connsiteY3" fmla="*/ 4166854 h 4166854"/>
                <a:gd name="connsiteX4" fmla="*/ 0 w 2464593"/>
                <a:gd name="connsiteY4" fmla="*/ 0 h 416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4593" h="4166854">
                  <a:moveTo>
                    <a:pt x="0" y="0"/>
                  </a:moveTo>
                  <a:lnTo>
                    <a:pt x="2464593" y="0"/>
                  </a:lnTo>
                  <a:lnTo>
                    <a:pt x="2464593" y="4166854"/>
                  </a:lnTo>
                  <a:lnTo>
                    <a:pt x="0" y="41668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Almost 1/3 of all veterans seeking treatment for a substance use disorder have PTSD. </a:t>
              </a:r>
            </a:p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(National Center for PTSD)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8C5B4C-DE9E-4AB7-A182-A8563E10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5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Impact on Adult Health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9478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626003" y="6252132"/>
            <a:ext cx="1949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cs typeface="Arial" pitchFamily="34" charset="0"/>
              </a:rPr>
              <a:t>(</a:t>
            </a:r>
            <a:r>
              <a:rPr lang="en-US" dirty="0" err="1">
                <a:latin typeface="+mn-lt"/>
                <a:cs typeface="Arial" pitchFamily="34" charset="0"/>
              </a:rPr>
              <a:t>Felitti</a:t>
            </a:r>
            <a:r>
              <a:rPr lang="en-US" dirty="0">
                <a:latin typeface="+mn-lt"/>
                <a:cs typeface="Arial" pitchFamily="34" charset="0"/>
              </a:rPr>
              <a:t> et al., 1998)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A50AC-8A4F-4420-89BA-8C658620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30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Discussion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24FA5-D4D7-4875-BF54-8F481E8E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88779-C52A-4FAB-B900-BEBCE46D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5" y="1744363"/>
            <a:ext cx="2228850" cy="31840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CADB2C-E8F9-4BC7-A09C-415B38B68608}"/>
              </a:ext>
            </a:extLst>
          </p:cNvPr>
          <p:cNvSpPr/>
          <p:nvPr/>
        </p:nvSpPr>
        <p:spPr>
          <a:xfrm>
            <a:off x="3103075" y="20574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latin typeface="+mn-lt"/>
              </a:rPr>
              <a:t>What makes an event or circumstance traumatic? </a:t>
            </a:r>
          </a:p>
        </p:txBody>
      </p:sp>
    </p:spTree>
    <p:extLst>
      <p:ext uri="{BB962C8B-B14F-4D97-AF65-F5344CB8AC3E}">
        <p14:creationId xmlns:p14="http://schemas.microsoft.com/office/powerpoint/2010/main" val="77329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8229600" cy="777875"/>
          </a:xfrm>
        </p:spPr>
        <p:txBody>
          <a:bodyPr>
            <a:normAutofit/>
          </a:bodyPr>
          <a:lstStyle/>
          <a:p>
            <a:r>
              <a:rPr lang="en-US" sz="4800" b="1" dirty="0"/>
              <a:t>Trauma Responses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197391"/>
              </p:ext>
            </p:extLst>
          </p:nvPr>
        </p:nvGraphicFramePr>
        <p:xfrm>
          <a:off x="628650" y="1412875"/>
          <a:ext cx="78867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0F7C6-5C5D-4415-969A-B994E51B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1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D7ECF-5F25-4995-B730-E4EFDB52F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BDD7ECF-5F25-4995-B730-E4EFDB52F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A35FC3-9882-4816-86E2-A63449E84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5A35FC3-9882-4816-86E2-A63449E84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84AF2D-FCF4-4082-8937-113BF59C5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084AF2D-FCF4-4082-8937-113BF59C5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8246C8-A66A-4E2C-9558-1E444B1DA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B8246C8-A66A-4E2C-9558-1E444B1DA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E6C51A-4676-43D0-AA92-B135C894E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DE6C51A-4676-43D0-AA92-B135C894E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68272-2D1F-4441-BCF8-DB056521A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1E468272-2D1F-4441-BCF8-DB056521A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A17763-D0BF-4B95-BABA-C50478A14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3A17763-D0BF-4B95-BABA-C50478A14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892E3F-B829-4832-A469-EB2DD665F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74892E3F-B829-4832-A469-EB2DD665F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73811-937A-4104-B4E9-EE86D2777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74773811-937A-4104-B4E9-EE86D2777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1650DB-3AFD-47AE-81F2-90E1F3F19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781650DB-3AFD-47AE-81F2-90E1F3F19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E94FB3-4C4C-485D-9E17-50952A9B5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8EE94FB3-4C4C-485D-9E17-50952A9B5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09FE37-E2ED-47CE-A803-382E7F639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0309FE37-E2ED-47CE-A803-382E7F639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033BDE-CA84-4926-BD90-7C1270F4D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8C033BDE-CA84-4926-BD90-7C1270F4D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EAF456-591B-4DDF-A2D9-5A6E682B8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EAF456-591B-4DDF-A2D9-5A6E682B8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18E141-3395-411E-959A-14A7FF896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0D18E141-3395-411E-959A-14A7FF896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3330BD-06BA-4061-969F-E1CF116E0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0F3330BD-06BA-4061-969F-E1CF116E0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568E6-89F7-41B8-8DB5-B08A81815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24B568E6-89F7-41B8-8DB5-B08A81815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DC413B-0CC6-402F-9F1C-7C9D87EB1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0EDC413B-0CC6-402F-9F1C-7C9D87EB1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Biological Reactions to Fear</a:t>
            </a:r>
          </a:p>
        </p:txBody>
      </p:sp>
      <p:pic>
        <p:nvPicPr>
          <p:cNvPr id="7" name="Content Placeholder 4" descr="brai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0043" y="1600200"/>
            <a:ext cx="436391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6A18B-2360-4028-837F-BAC723D5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D7F4B-9F86-4AEA-890C-5E01EB954136}"/>
              </a:ext>
            </a:extLst>
          </p:cNvPr>
          <p:cNvSpPr txBox="1"/>
          <p:nvPr/>
        </p:nvSpPr>
        <p:spPr>
          <a:xfrm>
            <a:off x="457200" y="685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</a:rPr>
              <a:t>“Problem” or Adaptation?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D0081-0C48-470F-A805-EA6E40CE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AC3A24-BC4B-4FBD-9A0D-B4023BAEA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19467"/>
              </p:ext>
            </p:extLst>
          </p:nvPr>
        </p:nvGraphicFramePr>
        <p:xfrm>
          <a:off x="457200" y="1600200"/>
          <a:ext cx="8382000" cy="416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04401858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0549639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949790377"/>
                    </a:ext>
                  </a:extLst>
                </a:gridCol>
              </a:tblGrid>
              <a:tr h="7635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Problem Behavior 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Adaptation to Trauma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99465"/>
                  </a:ext>
                </a:extLst>
              </a:tr>
              <a:tr h="1059281">
                <a:tc>
                  <a:txBody>
                    <a:bodyPr/>
                    <a:lstStyle/>
                    <a:p>
                      <a:r>
                        <a:rPr lang="en-US" sz="2600" dirty="0"/>
                        <a:t>Non-compliant or combative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FIGHT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Struggling to regain or hold onto person power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274168"/>
                  </a:ext>
                </a:extLst>
              </a:tr>
              <a:tr h="1059281">
                <a:tc>
                  <a:txBody>
                    <a:bodyPr/>
                    <a:lstStyle/>
                    <a:p>
                      <a:r>
                        <a:rPr lang="en-US" sz="2600" dirty="0"/>
                        <a:t>Treatment resistant or uncooperative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FLIGHT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Disengaging or withdrawing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935161"/>
                  </a:ext>
                </a:extLst>
              </a:tr>
              <a:tr h="1059281">
                <a:tc>
                  <a:txBody>
                    <a:bodyPr/>
                    <a:lstStyle/>
                    <a:p>
                      <a:r>
                        <a:rPr lang="en-US" sz="2600" dirty="0"/>
                        <a:t>Passive or unmotivated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FREEZE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Giving in to those in power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11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696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628900"/>
            <a:ext cx="6858000" cy="1600200"/>
          </a:xfrm>
          <a:noFill/>
        </p:spPr>
        <p:txBody>
          <a:bodyPr>
            <a:noAutofit/>
          </a:bodyPr>
          <a:lstStyle/>
          <a:p>
            <a:r>
              <a:rPr lang="en-US" altLang="en-US" sz="5400" b="1" dirty="0"/>
              <a:t>Section </a:t>
            </a:r>
            <a:r>
              <a:rPr lang="en-US" altLang="en-US" sz="5400" b="1" dirty="0" err="1"/>
              <a:t>ll</a:t>
            </a:r>
            <a:br>
              <a:rPr lang="en-US" altLang="en-US" sz="5400" b="1" dirty="0"/>
            </a:br>
            <a:br>
              <a:rPr lang="en-US" altLang="en-US" sz="5400" b="1" dirty="0"/>
            </a:br>
            <a:r>
              <a:rPr lang="en-US" altLang="en-US" sz="5400" b="1" dirty="0"/>
              <a:t>What are Trauma-Informed Approaches?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80D263-2898-4090-8137-8B322155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0B15ED04-9A9A-4AFA-9D29-6D1D03CB4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723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Learning Objectives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9369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6CCEC-AEA4-487B-9A73-BB71B5E0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18FCB52B-6E8A-4E40-8B9B-E1B0D681301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56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5575C-4CE8-4885-9994-8B9D34AA2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C75575C-4CE8-4885-9994-8B9D34AA2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CA2D1-5D8C-431F-BC89-4BBAF7A5F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94CA2D1-5D8C-431F-BC89-4BBAF7A5F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3797FF-FB88-4CE6-8607-F0A33F734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D3797FF-FB88-4CE6-8607-F0A33F734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4F3902-28BB-442F-9F16-FAA448547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C4F3902-28BB-442F-9F16-FAA448547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Trauma-Specific Treatment </a:t>
            </a:r>
            <a:br>
              <a:rPr lang="en-US" sz="3200" dirty="0"/>
            </a:br>
            <a:endParaRPr lang="en-US" sz="40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FB6F38C-A230-49F1-9A12-6CBA8E42FE61}"/>
              </a:ext>
            </a:extLst>
          </p:cNvPr>
          <p:cNvSpPr/>
          <p:nvPr/>
        </p:nvSpPr>
        <p:spPr>
          <a:xfrm>
            <a:off x="3517228" y="4044741"/>
            <a:ext cx="2129409" cy="2129409"/>
          </a:xfrm>
          <a:custGeom>
            <a:avLst/>
            <a:gdLst>
              <a:gd name="connsiteX0" fmla="*/ 0 w 2129409"/>
              <a:gd name="connsiteY0" fmla="*/ 1064705 h 2129409"/>
              <a:gd name="connsiteX1" fmla="*/ 1064705 w 2129409"/>
              <a:gd name="connsiteY1" fmla="*/ 0 h 2129409"/>
              <a:gd name="connsiteX2" fmla="*/ 2129410 w 2129409"/>
              <a:gd name="connsiteY2" fmla="*/ 1064705 h 2129409"/>
              <a:gd name="connsiteX3" fmla="*/ 1064705 w 2129409"/>
              <a:gd name="connsiteY3" fmla="*/ 2129410 h 2129409"/>
              <a:gd name="connsiteX4" fmla="*/ 0 w 2129409"/>
              <a:gd name="connsiteY4" fmla="*/ 1064705 h 21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409" h="2129409">
                <a:moveTo>
                  <a:pt x="0" y="1064705"/>
                </a:moveTo>
                <a:cubicBezTo>
                  <a:pt x="0" y="476685"/>
                  <a:pt x="476685" y="0"/>
                  <a:pt x="1064705" y="0"/>
                </a:cubicBezTo>
                <a:cubicBezTo>
                  <a:pt x="1652725" y="0"/>
                  <a:pt x="2129410" y="476685"/>
                  <a:pt x="2129410" y="1064705"/>
                </a:cubicBezTo>
                <a:cubicBezTo>
                  <a:pt x="2129410" y="1652725"/>
                  <a:pt x="1652725" y="2129410"/>
                  <a:pt x="1064705" y="2129410"/>
                </a:cubicBezTo>
                <a:cubicBezTo>
                  <a:pt x="476685" y="2129410"/>
                  <a:pt x="0" y="1652725"/>
                  <a:pt x="0" y="1064705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5180" tIns="325180" rIns="325180" bIns="325180" numCol="1" spcCol="1270" anchor="ctr" anchorCtr="0">
            <a:no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1" kern="1200" dirty="0"/>
              <a:t>Trauma-specific interventions </a:t>
            </a:r>
            <a:endParaRPr lang="en-US" sz="2100" kern="1200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9FEE506A-B965-495E-9007-B500D121D3E8}"/>
              </a:ext>
            </a:extLst>
          </p:cNvPr>
          <p:cNvSpPr/>
          <p:nvPr/>
        </p:nvSpPr>
        <p:spPr>
          <a:xfrm rot="12900000">
            <a:off x="2828180" y="3975147"/>
            <a:ext cx="953481" cy="606881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F9D538-C507-450C-8D77-6EAACC51D3A5}"/>
              </a:ext>
            </a:extLst>
          </p:cNvPr>
          <p:cNvSpPr/>
          <p:nvPr/>
        </p:nvSpPr>
        <p:spPr>
          <a:xfrm>
            <a:off x="518551" y="2514598"/>
            <a:ext cx="2560320" cy="1645920"/>
          </a:xfrm>
          <a:custGeom>
            <a:avLst/>
            <a:gdLst>
              <a:gd name="connsiteX0" fmla="*/ 0 w 2494121"/>
              <a:gd name="connsiteY0" fmla="*/ 159422 h 1594221"/>
              <a:gd name="connsiteX1" fmla="*/ 159422 w 2494121"/>
              <a:gd name="connsiteY1" fmla="*/ 0 h 1594221"/>
              <a:gd name="connsiteX2" fmla="*/ 2334699 w 2494121"/>
              <a:gd name="connsiteY2" fmla="*/ 0 h 1594221"/>
              <a:gd name="connsiteX3" fmla="*/ 2494121 w 2494121"/>
              <a:gd name="connsiteY3" fmla="*/ 159422 h 1594221"/>
              <a:gd name="connsiteX4" fmla="*/ 2494121 w 2494121"/>
              <a:gd name="connsiteY4" fmla="*/ 1434799 h 1594221"/>
              <a:gd name="connsiteX5" fmla="*/ 2334699 w 2494121"/>
              <a:gd name="connsiteY5" fmla="*/ 1594221 h 1594221"/>
              <a:gd name="connsiteX6" fmla="*/ 159422 w 2494121"/>
              <a:gd name="connsiteY6" fmla="*/ 1594221 h 1594221"/>
              <a:gd name="connsiteX7" fmla="*/ 0 w 2494121"/>
              <a:gd name="connsiteY7" fmla="*/ 1434799 h 1594221"/>
              <a:gd name="connsiteX8" fmla="*/ 0 w 2494121"/>
              <a:gd name="connsiteY8" fmla="*/ 159422 h 159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4121" h="1594221">
                <a:moveTo>
                  <a:pt x="0" y="159422"/>
                </a:moveTo>
                <a:cubicBezTo>
                  <a:pt x="0" y="71376"/>
                  <a:pt x="71376" y="0"/>
                  <a:pt x="159422" y="0"/>
                </a:cubicBezTo>
                <a:lnTo>
                  <a:pt x="2334699" y="0"/>
                </a:lnTo>
                <a:cubicBezTo>
                  <a:pt x="2422745" y="0"/>
                  <a:pt x="2494121" y="71376"/>
                  <a:pt x="2494121" y="159422"/>
                </a:cubicBezTo>
                <a:lnTo>
                  <a:pt x="2494121" y="1434799"/>
                </a:lnTo>
                <a:cubicBezTo>
                  <a:pt x="2494121" y="1522845"/>
                  <a:pt x="2422745" y="1594221"/>
                  <a:pt x="2334699" y="1594221"/>
                </a:cubicBezTo>
                <a:lnTo>
                  <a:pt x="159422" y="1594221"/>
                </a:lnTo>
                <a:cubicBezTo>
                  <a:pt x="71376" y="1594221"/>
                  <a:pt x="0" y="1522845"/>
                  <a:pt x="0" y="1434799"/>
                </a:cubicBezTo>
                <a:lnTo>
                  <a:pt x="0" y="15942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793" tIns="84793" rIns="84793" bIns="84793" numCol="1" spcCol="1270" anchor="ctr" anchorCtr="0">
            <a:noAutofit/>
          </a:bodyPr>
          <a:lstStyle/>
          <a:p>
            <a:pPr marL="0" lvl="0" indent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i="0" kern="1200" dirty="0">
                <a:solidFill>
                  <a:schemeClr val="tx1"/>
                </a:solidFill>
              </a:rPr>
              <a:t>Designed to directly address the consequences of trauma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E102E182-5FCB-4C28-B930-701D00645154}"/>
              </a:ext>
            </a:extLst>
          </p:cNvPr>
          <p:cNvSpPr/>
          <p:nvPr/>
        </p:nvSpPr>
        <p:spPr>
          <a:xfrm rot="16200000">
            <a:off x="3594523" y="2802990"/>
            <a:ext cx="1974817" cy="606881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A51BB2-0817-4783-B9AE-0C57615A668E}"/>
              </a:ext>
            </a:extLst>
          </p:cNvPr>
          <p:cNvSpPr/>
          <p:nvPr/>
        </p:nvSpPr>
        <p:spPr>
          <a:xfrm>
            <a:off x="3285850" y="1233964"/>
            <a:ext cx="2560320" cy="1645920"/>
          </a:xfrm>
          <a:custGeom>
            <a:avLst/>
            <a:gdLst>
              <a:gd name="connsiteX0" fmla="*/ 0 w 2022938"/>
              <a:gd name="connsiteY0" fmla="*/ 161835 h 1618350"/>
              <a:gd name="connsiteX1" fmla="*/ 161835 w 2022938"/>
              <a:gd name="connsiteY1" fmla="*/ 0 h 1618350"/>
              <a:gd name="connsiteX2" fmla="*/ 1861103 w 2022938"/>
              <a:gd name="connsiteY2" fmla="*/ 0 h 1618350"/>
              <a:gd name="connsiteX3" fmla="*/ 2022938 w 2022938"/>
              <a:gd name="connsiteY3" fmla="*/ 161835 h 1618350"/>
              <a:gd name="connsiteX4" fmla="*/ 2022938 w 2022938"/>
              <a:gd name="connsiteY4" fmla="*/ 1456515 h 1618350"/>
              <a:gd name="connsiteX5" fmla="*/ 1861103 w 2022938"/>
              <a:gd name="connsiteY5" fmla="*/ 1618350 h 1618350"/>
              <a:gd name="connsiteX6" fmla="*/ 161835 w 2022938"/>
              <a:gd name="connsiteY6" fmla="*/ 1618350 h 1618350"/>
              <a:gd name="connsiteX7" fmla="*/ 0 w 2022938"/>
              <a:gd name="connsiteY7" fmla="*/ 1456515 h 1618350"/>
              <a:gd name="connsiteX8" fmla="*/ 0 w 2022938"/>
              <a:gd name="connsiteY8" fmla="*/ 161835 h 161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2938" h="1618350">
                <a:moveTo>
                  <a:pt x="0" y="161835"/>
                </a:moveTo>
                <a:cubicBezTo>
                  <a:pt x="0" y="72456"/>
                  <a:pt x="72456" y="0"/>
                  <a:pt x="161835" y="0"/>
                </a:cubicBezTo>
                <a:lnTo>
                  <a:pt x="1861103" y="0"/>
                </a:lnTo>
                <a:cubicBezTo>
                  <a:pt x="1950482" y="0"/>
                  <a:pt x="2022938" y="72456"/>
                  <a:pt x="2022938" y="161835"/>
                </a:cubicBezTo>
                <a:lnTo>
                  <a:pt x="2022938" y="1456515"/>
                </a:lnTo>
                <a:cubicBezTo>
                  <a:pt x="2022938" y="1545894"/>
                  <a:pt x="1950482" y="1618350"/>
                  <a:pt x="1861103" y="1618350"/>
                </a:cubicBezTo>
                <a:lnTo>
                  <a:pt x="161835" y="1618350"/>
                </a:lnTo>
                <a:cubicBezTo>
                  <a:pt x="72456" y="1618350"/>
                  <a:pt x="0" y="1545894"/>
                  <a:pt x="0" y="1456515"/>
                </a:cubicBezTo>
                <a:lnTo>
                  <a:pt x="0" y="1618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500" tIns="85500" rIns="85500" bIns="85500" numCol="1" spcCol="1270" anchor="ctr" anchorCtr="0">
            <a:noAutofit/>
          </a:bodyPr>
          <a:lstStyle/>
          <a:p>
            <a:pPr marL="0" lvl="0" indent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i="0" kern="1200" dirty="0">
                <a:solidFill>
                  <a:schemeClr val="tx1"/>
                </a:solidFill>
              </a:rPr>
              <a:t>Often manualized to ensure fidelity to an established model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261B4F0D-E786-45EE-B811-193BEAE5F130}"/>
              </a:ext>
            </a:extLst>
          </p:cNvPr>
          <p:cNvSpPr/>
          <p:nvPr/>
        </p:nvSpPr>
        <p:spPr>
          <a:xfrm rot="19500000">
            <a:off x="5199033" y="3469278"/>
            <a:ext cx="2759432" cy="606881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3A4A219-096B-4790-975A-A05A94033C7B}"/>
              </a:ext>
            </a:extLst>
          </p:cNvPr>
          <p:cNvSpPr/>
          <p:nvPr/>
        </p:nvSpPr>
        <p:spPr>
          <a:xfrm>
            <a:off x="6045703" y="2533237"/>
            <a:ext cx="2560320" cy="1645920"/>
          </a:xfrm>
          <a:custGeom>
            <a:avLst/>
            <a:gdLst>
              <a:gd name="connsiteX0" fmla="*/ 0 w 2454390"/>
              <a:gd name="connsiteY0" fmla="*/ 161835 h 1618350"/>
              <a:gd name="connsiteX1" fmla="*/ 161835 w 2454390"/>
              <a:gd name="connsiteY1" fmla="*/ 0 h 1618350"/>
              <a:gd name="connsiteX2" fmla="*/ 2292555 w 2454390"/>
              <a:gd name="connsiteY2" fmla="*/ 0 h 1618350"/>
              <a:gd name="connsiteX3" fmla="*/ 2454390 w 2454390"/>
              <a:gd name="connsiteY3" fmla="*/ 161835 h 1618350"/>
              <a:gd name="connsiteX4" fmla="*/ 2454390 w 2454390"/>
              <a:gd name="connsiteY4" fmla="*/ 1456515 h 1618350"/>
              <a:gd name="connsiteX5" fmla="*/ 2292555 w 2454390"/>
              <a:gd name="connsiteY5" fmla="*/ 1618350 h 1618350"/>
              <a:gd name="connsiteX6" fmla="*/ 161835 w 2454390"/>
              <a:gd name="connsiteY6" fmla="*/ 1618350 h 1618350"/>
              <a:gd name="connsiteX7" fmla="*/ 0 w 2454390"/>
              <a:gd name="connsiteY7" fmla="*/ 1456515 h 1618350"/>
              <a:gd name="connsiteX8" fmla="*/ 0 w 2454390"/>
              <a:gd name="connsiteY8" fmla="*/ 161835 h 161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4390" h="1618350">
                <a:moveTo>
                  <a:pt x="0" y="161835"/>
                </a:moveTo>
                <a:cubicBezTo>
                  <a:pt x="0" y="72456"/>
                  <a:pt x="72456" y="0"/>
                  <a:pt x="161835" y="0"/>
                </a:cubicBezTo>
                <a:lnTo>
                  <a:pt x="2292555" y="0"/>
                </a:lnTo>
                <a:cubicBezTo>
                  <a:pt x="2381934" y="0"/>
                  <a:pt x="2454390" y="72456"/>
                  <a:pt x="2454390" y="161835"/>
                </a:cubicBezTo>
                <a:lnTo>
                  <a:pt x="2454390" y="1456515"/>
                </a:lnTo>
                <a:cubicBezTo>
                  <a:pt x="2454390" y="1545894"/>
                  <a:pt x="2381934" y="1618350"/>
                  <a:pt x="2292555" y="1618350"/>
                </a:cubicBezTo>
                <a:lnTo>
                  <a:pt x="161835" y="1618350"/>
                </a:lnTo>
                <a:cubicBezTo>
                  <a:pt x="72456" y="1618350"/>
                  <a:pt x="0" y="1545894"/>
                  <a:pt x="0" y="1456515"/>
                </a:cubicBezTo>
                <a:lnTo>
                  <a:pt x="0" y="1618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500" tIns="85500" rIns="85500" bIns="85500" numCol="1" spcCol="1270" anchor="ctr" anchorCtr="0">
            <a:noAutofit/>
          </a:bodyPr>
          <a:lstStyle/>
          <a:p>
            <a:pPr marL="0" lvl="0" indent="0" algn="ctr" defTabSz="8890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000" i="0" kern="1200" dirty="0">
                <a:solidFill>
                  <a:schemeClr val="tx1"/>
                </a:solidFill>
              </a:rPr>
              <a:t>Delivered by professional staff </a:t>
            </a:r>
          </a:p>
          <a:p>
            <a:pPr marL="0" lvl="0" indent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i="0" kern="1200" dirty="0">
                <a:solidFill>
                  <a:schemeClr val="tx1"/>
                </a:solidFill>
              </a:rPr>
              <a:t>with training in the program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EB5FC-8710-4D22-9201-8C9F1070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05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686800" cy="1325563"/>
          </a:xfrm>
        </p:spPr>
        <p:txBody>
          <a:bodyPr>
            <a:normAutofit/>
          </a:bodyPr>
          <a:lstStyle/>
          <a:p>
            <a:r>
              <a:rPr lang="en-US" sz="3800" b="1" dirty="0"/>
              <a:t>Overview of the Principles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063825"/>
              </p:ext>
            </p:extLst>
          </p:nvPr>
        </p:nvGraphicFramePr>
        <p:xfrm>
          <a:off x="457200" y="1600200"/>
          <a:ext cx="82296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89BD1D-2723-49EA-9BB1-922E5D3A0673}"/>
              </a:ext>
            </a:extLst>
          </p:cNvPr>
          <p:cNvSpPr txBox="1"/>
          <p:nvPr/>
        </p:nvSpPr>
        <p:spPr>
          <a:xfrm>
            <a:off x="514350" y="5815252"/>
            <a:ext cx="811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(SAMHSA, 2014)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209AF-6885-4433-9FF1-9E7754DB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CC99F-D878-47E0-9121-962F424C9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EBCC99F-D878-47E0-9121-962F424C9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72EB4B-5B70-4BFB-8AB0-A6A73FF24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272EB4B-5B70-4BFB-8AB0-A6A73FF24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2133B5-EA92-4EED-ADF2-B00277437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D12133B5-EA92-4EED-ADF2-B00277437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86776D-6382-4994-9E21-85A269E6F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D786776D-6382-4994-9E21-85A269E6F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628900"/>
            <a:ext cx="6858000" cy="160020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5400" b="1" dirty="0"/>
              <a:t>Section I:</a:t>
            </a:r>
            <a:br>
              <a:rPr lang="en-US" altLang="en-US" sz="5400" b="1" dirty="0"/>
            </a:br>
            <a:br>
              <a:rPr lang="en-US" altLang="en-US" sz="5400" b="1" dirty="0"/>
            </a:br>
            <a:r>
              <a:rPr lang="en-US" altLang="en-US" sz="5400" b="1" dirty="0"/>
              <a:t>Understanding Trauma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80D263-2898-4090-8137-8B322155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0B15ED04-9A9A-4AFA-9D29-6D1D03CB4D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16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287"/>
            <a:ext cx="8686799" cy="626714"/>
          </a:xfrm>
        </p:spPr>
        <p:txBody>
          <a:bodyPr>
            <a:noAutofit/>
          </a:bodyPr>
          <a:lstStyle/>
          <a:p>
            <a:r>
              <a:rPr lang="en-US" sz="4800" b="1" dirty="0"/>
              <a:t>Key Principles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CAE71BB-3FE0-4BDE-BCC7-61BB996DD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551871"/>
              </p:ext>
            </p:extLst>
          </p:nvPr>
        </p:nvGraphicFramePr>
        <p:xfrm>
          <a:off x="457201" y="1143002"/>
          <a:ext cx="8229599" cy="50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98051-CFEF-4D48-B362-6F36959E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05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44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dirty="0">
                <a:solidFill>
                  <a:schemeClr val="bg1"/>
                </a:solidFill>
              </a:rPr>
              <a:t>Principle 1: Safety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32935-D242-418D-A67C-03C2801B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EE162-BDA8-45EB-AFBE-3A8EE2ED12E6}"/>
              </a:ext>
            </a:extLst>
          </p:cNvPr>
          <p:cNvSpPr txBox="1"/>
          <p:nvPr/>
        </p:nvSpPr>
        <p:spPr>
          <a:xfrm>
            <a:off x="628650" y="1600200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Throughout the organization, staff and the people they serve feel physically and psychologically safe. </a:t>
            </a:r>
          </a:p>
        </p:txBody>
      </p:sp>
    </p:spTree>
    <p:extLst>
      <p:ext uri="{BB962C8B-B14F-4D97-AF65-F5344CB8AC3E}">
        <p14:creationId xmlns:p14="http://schemas.microsoft.com/office/powerpoint/2010/main" val="24757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Who Defines Safety?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2713"/>
              </p:ext>
            </p:extLst>
          </p:nvPr>
        </p:nvGraphicFramePr>
        <p:xfrm>
          <a:off x="628650" y="1143000"/>
          <a:ext cx="7886700" cy="503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3374E-E4BC-41A1-B8B8-27655C78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9CD8B-76AF-499F-BE52-EE96DE1D5970}"/>
              </a:ext>
            </a:extLst>
          </p:cNvPr>
          <p:cNvSpPr txBox="1"/>
          <p:nvPr/>
        </p:nvSpPr>
        <p:spPr>
          <a:xfrm>
            <a:off x="3150053" y="5497830"/>
            <a:ext cx="2843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(Blanch &amp; Prescott, 2002)</a:t>
            </a:r>
          </a:p>
        </p:txBody>
      </p:sp>
    </p:spTree>
    <p:extLst>
      <p:ext uri="{BB962C8B-B14F-4D97-AF65-F5344CB8AC3E}">
        <p14:creationId xmlns:p14="http://schemas.microsoft.com/office/powerpoint/2010/main" val="33830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5974BC-5E9A-42C6-AC09-E01C39CA2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F5974BC-5E9A-42C6-AC09-E01C39CA2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9598D1-D0BA-4B7E-9562-87EF33D6F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F9598D1-D0BA-4B7E-9562-87EF33D6F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FB755A-E56E-4C67-9583-C37938A88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EFB755A-E56E-4C67-9583-C37938A88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4E87C5-4056-4F43-8556-2AA61DBF4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84E87C5-4056-4F43-8556-2AA61DBF4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Discussion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1618A1-A2FE-4B56-8DE9-D574AB09DCF7}"/>
              </a:ext>
            </a:extLst>
          </p:cNvPr>
          <p:cNvGrpSpPr/>
          <p:nvPr/>
        </p:nvGrpSpPr>
        <p:grpSpPr>
          <a:xfrm>
            <a:off x="847257" y="1363662"/>
            <a:ext cx="7745252" cy="4351337"/>
            <a:chOff x="847257" y="1363662"/>
            <a:chExt cx="7745252" cy="43513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1495AE5-B0A6-4985-88FC-875264CCA23C}"/>
                </a:ext>
              </a:extLst>
            </p:cNvPr>
            <p:cNvSpPr/>
            <p:nvPr/>
          </p:nvSpPr>
          <p:spPr>
            <a:xfrm>
              <a:off x="847257" y="1363662"/>
              <a:ext cx="6858014" cy="1305401"/>
            </a:xfrm>
            <a:custGeom>
              <a:avLst/>
              <a:gdLst>
                <a:gd name="connsiteX0" fmla="*/ 0 w 6858014"/>
                <a:gd name="connsiteY0" fmla="*/ 130540 h 1305401"/>
                <a:gd name="connsiteX1" fmla="*/ 130540 w 6858014"/>
                <a:gd name="connsiteY1" fmla="*/ 0 h 1305401"/>
                <a:gd name="connsiteX2" fmla="*/ 6727474 w 6858014"/>
                <a:gd name="connsiteY2" fmla="*/ 0 h 1305401"/>
                <a:gd name="connsiteX3" fmla="*/ 6858014 w 6858014"/>
                <a:gd name="connsiteY3" fmla="*/ 130540 h 1305401"/>
                <a:gd name="connsiteX4" fmla="*/ 6858014 w 6858014"/>
                <a:gd name="connsiteY4" fmla="*/ 1174861 h 1305401"/>
                <a:gd name="connsiteX5" fmla="*/ 6727474 w 6858014"/>
                <a:gd name="connsiteY5" fmla="*/ 1305401 h 1305401"/>
                <a:gd name="connsiteX6" fmla="*/ 130540 w 6858014"/>
                <a:gd name="connsiteY6" fmla="*/ 1305401 h 1305401"/>
                <a:gd name="connsiteX7" fmla="*/ 0 w 6858014"/>
                <a:gd name="connsiteY7" fmla="*/ 1174861 h 1305401"/>
                <a:gd name="connsiteX8" fmla="*/ 0 w 6858014"/>
                <a:gd name="connsiteY8" fmla="*/ 130540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14" h="1305401">
                  <a:moveTo>
                    <a:pt x="0" y="130540"/>
                  </a:moveTo>
                  <a:cubicBezTo>
                    <a:pt x="0" y="58445"/>
                    <a:pt x="58445" y="0"/>
                    <a:pt x="130540" y="0"/>
                  </a:cubicBezTo>
                  <a:lnTo>
                    <a:pt x="6727474" y="0"/>
                  </a:lnTo>
                  <a:cubicBezTo>
                    <a:pt x="6799569" y="0"/>
                    <a:pt x="6858014" y="58445"/>
                    <a:pt x="6858014" y="130540"/>
                  </a:cubicBezTo>
                  <a:lnTo>
                    <a:pt x="6858014" y="1174861"/>
                  </a:lnTo>
                  <a:cubicBezTo>
                    <a:pt x="6858014" y="1246956"/>
                    <a:pt x="6799569" y="1305401"/>
                    <a:pt x="6727474" y="1305401"/>
                  </a:cubicBezTo>
                  <a:lnTo>
                    <a:pt x="130540" y="1305401"/>
                  </a:lnTo>
                  <a:cubicBezTo>
                    <a:pt x="58445" y="1305401"/>
                    <a:pt x="0" y="1246956"/>
                    <a:pt x="0" y="1174861"/>
                  </a:cubicBezTo>
                  <a:lnTo>
                    <a:pt x="0" y="13054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534" tIns="152534" rIns="1515363" bIns="152534" numCol="1" spcCol="1270" anchor="ctr" anchorCtr="0">
              <a:noAutofit/>
            </a:bodyPr>
            <a:lstStyle/>
            <a:p>
              <a:pPr marL="0" lvl="0" indent="0" algn="l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000" b="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5FD14A-B9B1-4FFC-AC71-F0835BF4A58B}"/>
                </a:ext>
              </a:extLst>
            </p:cNvPr>
            <p:cNvSpPr/>
            <p:nvPr/>
          </p:nvSpPr>
          <p:spPr>
            <a:xfrm>
              <a:off x="1142992" y="2908861"/>
              <a:ext cx="6858014" cy="1305401"/>
            </a:xfrm>
            <a:custGeom>
              <a:avLst/>
              <a:gdLst>
                <a:gd name="connsiteX0" fmla="*/ 0 w 6858014"/>
                <a:gd name="connsiteY0" fmla="*/ 130540 h 1305401"/>
                <a:gd name="connsiteX1" fmla="*/ 130540 w 6858014"/>
                <a:gd name="connsiteY1" fmla="*/ 0 h 1305401"/>
                <a:gd name="connsiteX2" fmla="*/ 6727474 w 6858014"/>
                <a:gd name="connsiteY2" fmla="*/ 0 h 1305401"/>
                <a:gd name="connsiteX3" fmla="*/ 6858014 w 6858014"/>
                <a:gd name="connsiteY3" fmla="*/ 130540 h 1305401"/>
                <a:gd name="connsiteX4" fmla="*/ 6858014 w 6858014"/>
                <a:gd name="connsiteY4" fmla="*/ 1174861 h 1305401"/>
                <a:gd name="connsiteX5" fmla="*/ 6727474 w 6858014"/>
                <a:gd name="connsiteY5" fmla="*/ 1305401 h 1305401"/>
                <a:gd name="connsiteX6" fmla="*/ 130540 w 6858014"/>
                <a:gd name="connsiteY6" fmla="*/ 1305401 h 1305401"/>
                <a:gd name="connsiteX7" fmla="*/ 0 w 6858014"/>
                <a:gd name="connsiteY7" fmla="*/ 1174861 h 1305401"/>
                <a:gd name="connsiteX8" fmla="*/ 0 w 6858014"/>
                <a:gd name="connsiteY8" fmla="*/ 130540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14" h="1305401">
                  <a:moveTo>
                    <a:pt x="0" y="130540"/>
                  </a:moveTo>
                  <a:cubicBezTo>
                    <a:pt x="0" y="58445"/>
                    <a:pt x="58445" y="0"/>
                    <a:pt x="130540" y="0"/>
                  </a:cubicBezTo>
                  <a:lnTo>
                    <a:pt x="6727474" y="0"/>
                  </a:lnTo>
                  <a:cubicBezTo>
                    <a:pt x="6799569" y="0"/>
                    <a:pt x="6858014" y="58445"/>
                    <a:pt x="6858014" y="130540"/>
                  </a:cubicBezTo>
                  <a:lnTo>
                    <a:pt x="6858014" y="1174861"/>
                  </a:lnTo>
                  <a:cubicBezTo>
                    <a:pt x="6858014" y="1246956"/>
                    <a:pt x="6799569" y="1305401"/>
                    <a:pt x="6727474" y="1305401"/>
                  </a:cubicBezTo>
                  <a:lnTo>
                    <a:pt x="130540" y="1305401"/>
                  </a:lnTo>
                  <a:cubicBezTo>
                    <a:pt x="58445" y="1305401"/>
                    <a:pt x="0" y="1246956"/>
                    <a:pt x="0" y="1174861"/>
                  </a:cubicBezTo>
                  <a:lnTo>
                    <a:pt x="0" y="13054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154" tIns="160154" rIns="1633317" bIns="160154" numCol="1" spcCol="1270" anchor="ctr" anchorCtr="0">
              <a:noAutofit/>
            </a:bodyPr>
            <a:lstStyle/>
            <a:p>
              <a:pPr marL="0" lvl="0" indent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b="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E0080-8B20-4F35-99DD-D087482BB0CC}"/>
                </a:ext>
              </a:extLst>
            </p:cNvPr>
            <p:cNvSpPr/>
            <p:nvPr/>
          </p:nvSpPr>
          <p:spPr>
            <a:xfrm>
              <a:off x="1734495" y="4409598"/>
              <a:ext cx="6858014" cy="1305401"/>
            </a:xfrm>
            <a:custGeom>
              <a:avLst/>
              <a:gdLst>
                <a:gd name="connsiteX0" fmla="*/ 0 w 6858014"/>
                <a:gd name="connsiteY0" fmla="*/ 130540 h 1305401"/>
                <a:gd name="connsiteX1" fmla="*/ 130540 w 6858014"/>
                <a:gd name="connsiteY1" fmla="*/ 0 h 1305401"/>
                <a:gd name="connsiteX2" fmla="*/ 6727474 w 6858014"/>
                <a:gd name="connsiteY2" fmla="*/ 0 h 1305401"/>
                <a:gd name="connsiteX3" fmla="*/ 6858014 w 6858014"/>
                <a:gd name="connsiteY3" fmla="*/ 130540 h 1305401"/>
                <a:gd name="connsiteX4" fmla="*/ 6858014 w 6858014"/>
                <a:gd name="connsiteY4" fmla="*/ 1174861 h 1305401"/>
                <a:gd name="connsiteX5" fmla="*/ 6727474 w 6858014"/>
                <a:gd name="connsiteY5" fmla="*/ 1305401 h 1305401"/>
                <a:gd name="connsiteX6" fmla="*/ 130540 w 6858014"/>
                <a:gd name="connsiteY6" fmla="*/ 1305401 h 1305401"/>
                <a:gd name="connsiteX7" fmla="*/ 0 w 6858014"/>
                <a:gd name="connsiteY7" fmla="*/ 1174861 h 1305401"/>
                <a:gd name="connsiteX8" fmla="*/ 0 w 6858014"/>
                <a:gd name="connsiteY8" fmla="*/ 130540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14" h="1305401">
                  <a:moveTo>
                    <a:pt x="0" y="130540"/>
                  </a:moveTo>
                  <a:cubicBezTo>
                    <a:pt x="0" y="58445"/>
                    <a:pt x="58445" y="0"/>
                    <a:pt x="130540" y="0"/>
                  </a:cubicBezTo>
                  <a:lnTo>
                    <a:pt x="6727474" y="0"/>
                  </a:lnTo>
                  <a:cubicBezTo>
                    <a:pt x="6799569" y="0"/>
                    <a:pt x="6858014" y="58445"/>
                    <a:pt x="6858014" y="130540"/>
                  </a:cubicBezTo>
                  <a:lnTo>
                    <a:pt x="6858014" y="1174861"/>
                  </a:lnTo>
                  <a:cubicBezTo>
                    <a:pt x="6858014" y="1246956"/>
                    <a:pt x="6799569" y="1305401"/>
                    <a:pt x="6727474" y="1305401"/>
                  </a:cubicBezTo>
                  <a:lnTo>
                    <a:pt x="130540" y="1305401"/>
                  </a:lnTo>
                  <a:cubicBezTo>
                    <a:pt x="58445" y="1305401"/>
                    <a:pt x="0" y="1246956"/>
                    <a:pt x="0" y="1174861"/>
                  </a:cubicBezTo>
                  <a:lnTo>
                    <a:pt x="0" y="13054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594" tIns="251594" rIns="1724757" bIns="251594" numCol="1" spcCol="1270" anchor="ctr" anchorCtr="0">
              <a:noAutofit/>
            </a:bodyPr>
            <a:lstStyle/>
            <a:p>
              <a:pPr marL="0" lvl="0" indent="0" algn="l" defTabSz="2489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600" b="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6722D-CE23-4A33-A476-8DD4188B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EC0DB2-DDE0-4A37-8A29-674C0553D3F6}"/>
              </a:ext>
            </a:extLst>
          </p:cNvPr>
          <p:cNvSpPr/>
          <p:nvPr/>
        </p:nvSpPr>
        <p:spPr>
          <a:xfrm>
            <a:off x="1371600" y="2971800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 participants feel safe?  How do you know?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0D7A48-F6C9-4D96-B3F9-D11CE2C3302B}"/>
              </a:ext>
            </a:extLst>
          </p:cNvPr>
          <p:cNvSpPr/>
          <p:nvPr/>
        </p:nvSpPr>
        <p:spPr>
          <a:xfrm>
            <a:off x="1828800" y="4699337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+mn-lt"/>
              </a:rPr>
              <a:t>What changes could be made to address security concerns?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E1115A-4CC1-409B-81E0-410856B10681}"/>
              </a:ext>
            </a:extLst>
          </p:cNvPr>
          <p:cNvSpPr txBox="1"/>
          <p:nvPr/>
        </p:nvSpPr>
        <p:spPr>
          <a:xfrm>
            <a:off x="1037757" y="1688040"/>
            <a:ext cx="61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Do staff feel safe?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3186547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46304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dirty="0">
                <a:solidFill>
                  <a:schemeClr val="bg1"/>
                </a:solidFill>
              </a:rPr>
              <a:t>Principle 2: Trustworthiness and Transparency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32935-D242-418D-A67C-03C2801B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EE162-BDA8-45EB-AFBE-3A8EE2ED12E6}"/>
              </a:ext>
            </a:extLst>
          </p:cNvPr>
          <p:cNvSpPr txBox="1"/>
          <p:nvPr/>
        </p:nvSpPr>
        <p:spPr>
          <a:xfrm>
            <a:off x="628650" y="2151727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Organizational operations and decisions are conducted with transparency and with the goal of building and maintaining trust among clients, family members, staff, and others involved with the organization.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123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651"/>
            <a:ext cx="7886700" cy="64134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b="1" dirty="0"/>
              <a:t>Building Trustworthiness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21444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BF07A9D-DF1E-46F4-A3C1-78AF8A7AE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656202"/>
              </p:ext>
            </p:extLst>
          </p:nvPr>
        </p:nvGraphicFramePr>
        <p:xfrm>
          <a:off x="457200" y="1143000"/>
          <a:ext cx="8229600" cy="521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383160-903A-4D74-B1C3-0BB7ABB8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8F232A-D88A-4A54-8B3E-E51440A5D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18F232A-D88A-4A54-8B3E-E51440A5D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Discussion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1618A1-A2FE-4B56-8DE9-D574AB09DCF7}"/>
              </a:ext>
            </a:extLst>
          </p:cNvPr>
          <p:cNvGrpSpPr/>
          <p:nvPr/>
        </p:nvGrpSpPr>
        <p:grpSpPr>
          <a:xfrm>
            <a:off x="847257" y="1363662"/>
            <a:ext cx="7745252" cy="4351337"/>
            <a:chOff x="847257" y="1363662"/>
            <a:chExt cx="7745252" cy="43513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1495AE5-B0A6-4985-88FC-875264CCA23C}"/>
                </a:ext>
              </a:extLst>
            </p:cNvPr>
            <p:cNvSpPr/>
            <p:nvPr/>
          </p:nvSpPr>
          <p:spPr>
            <a:xfrm>
              <a:off x="847257" y="1363662"/>
              <a:ext cx="6858014" cy="1305401"/>
            </a:xfrm>
            <a:custGeom>
              <a:avLst/>
              <a:gdLst>
                <a:gd name="connsiteX0" fmla="*/ 0 w 6858014"/>
                <a:gd name="connsiteY0" fmla="*/ 130540 h 1305401"/>
                <a:gd name="connsiteX1" fmla="*/ 130540 w 6858014"/>
                <a:gd name="connsiteY1" fmla="*/ 0 h 1305401"/>
                <a:gd name="connsiteX2" fmla="*/ 6727474 w 6858014"/>
                <a:gd name="connsiteY2" fmla="*/ 0 h 1305401"/>
                <a:gd name="connsiteX3" fmla="*/ 6858014 w 6858014"/>
                <a:gd name="connsiteY3" fmla="*/ 130540 h 1305401"/>
                <a:gd name="connsiteX4" fmla="*/ 6858014 w 6858014"/>
                <a:gd name="connsiteY4" fmla="*/ 1174861 h 1305401"/>
                <a:gd name="connsiteX5" fmla="*/ 6727474 w 6858014"/>
                <a:gd name="connsiteY5" fmla="*/ 1305401 h 1305401"/>
                <a:gd name="connsiteX6" fmla="*/ 130540 w 6858014"/>
                <a:gd name="connsiteY6" fmla="*/ 1305401 h 1305401"/>
                <a:gd name="connsiteX7" fmla="*/ 0 w 6858014"/>
                <a:gd name="connsiteY7" fmla="*/ 1174861 h 1305401"/>
                <a:gd name="connsiteX8" fmla="*/ 0 w 6858014"/>
                <a:gd name="connsiteY8" fmla="*/ 130540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14" h="1305401">
                  <a:moveTo>
                    <a:pt x="0" y="130540"/>
                  </a:moveTo>
                  <a:cubicBezTo>
                    <a:pt x="0" y="58445"/>
                    <a:pt x="58445" y="0"/>
                    <a:pt x="130540" y="0"/>
                  </a:cubicBezTo>
                  <a:lnTo>
                    <a:pt x="6727474" y="0"/>
                  </a:lnTo>
                  <a:cubicBezTo>
                    <a:pt x="6799569" y="0"/>
                    <a:pt x="6858014" y="58445"/>
                    <a:pt x="6858014" y="130540"/>
                  </a:cubicBezTo>
                  <a:lnTo>
                    <a:pt x="6858014" y="1174861"/>
                  </a:lnTo>
                  <a:cubicBezTo>
                    <a:pt x="6858014" y="1246956"/>
                    <a:pt x="6799569" y="1305401"/>
                    <a:pt x="6727474" y="1305401"/>
                  </a:cubicBezTo>
                  <a:lnTo>
                    <a:pt x="130540" y="1305401"/>
                  </a:lnTo>
                  <a:cubicBezTo>
                    <a:pt x="58445" y="1305401"/>
                    <a:pt x="0" y="1246956"/>
                    <a:pt x="0" y="1174861"/>
                  </a:cubicBezTo>
                  <a:lnTo>
                    <a:pt x="0" y="13054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534" tIns="152534" rIns="1515363" bIns="152534" numCol="1" spcCol="1270" anchor="ctr" anchorCtr="0">
              <a:noAutofit/>
            </a:bodyPr>
            <a:lstStyle/>
            <a:p>
              <a:pPr marL="0" lvl="0" indent="0" algn="l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000" b="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5FD14A-B9B1-4FFC-AC71-F0835BF4A58B}"/>
                </a:ext>
              </a:extLst>
            </p:cNvPr>
            <p:cNvSpPr/>
            <p:nvPr/>
          </p:nvSpPr>
          <p:spPr>
            <a:xfrm>
              <a:off x="1142992" y="2908861"/>
              <a:ext cx="6858014" cy="1305401"/>
            </a:xfrm>
            <a:custGeom>
              <a:avLst/>
              <a:gdLst>
                <a:gd name="connsiteX0" fmla="*/ 0 w 6858014"/>
                <a:gd name="connsiteY0" fmla="*/ 130540 h 1305401"/>
                <a:gd name="connsiteX1" fmla="*/ 130540 w 6858014"/>
                <a:gd name="connsiteY1" fmla="*/ 0 h 1305401"/>
                <a:gd name="connsiteX2" fmla="*/ 6727474 w 6858014"/>
                <a:gd name="connsiteY2" fmla="*/ 0 h 1305401"/>
                <a:gd name="connsiteX3" fmla="*/ 6858014 w 6858014"/>
                <a:gd name="connsiteY3" fmla="*/ 130540 h 1305401"/>
                <a:gd name="connsiteX4" fmla="*/ 6858014 w 6858014"/>
                <a:gd name="connsiteY4" fmla="*/ 1174861 h 1305401"/>
                <a:gd name="connsiteX5" fmla="*/ 6727474 w 6858014"/>
                <a:gd name="connsiteY5" fmla="*/ 1305401 h 1305401"/>
                <a:gd name="connsiteX6" fmla="*/ 130540 w 6858014"/>
                <a:gd name="connsiteY6" fmla="*/ 1305401 h 1305401"/>
                <a:gd name="connsiteX7" fmla="*/ 0 w 6858014"/>
                <a:gd name="connsiteY7" fmla="*/ 1174861 h 1305401"/>
                <a:gd name="connsiteX8" fmla="*/ 0 w 6858014"/>
                <a:gd name="connsiteY8" fmla="*/ 130540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14" h="1305401">
                  <a:moveTo>
                    <a:pt x="0" y="130540"/>
                  </a:moveTo>
                  <a:cubicBezTo>
                    <a:pt x="0" y="58445"/>
                    <a:pt x="58445" y="0"/>
                    <a:pt x="130540" y="0"/>
                  </a:cubicBezTo>
                  <a:lnTo>
                    <a:pt x="6727474" y="0"/>
                  </a:lnTo>
                  <a:cubicBezTo>
                    <a:pt x="6799569" y="0"/>
                    <a:pt x="6858014" y="58445"/>
                    <a:pt x="6858014" y="130540"/>
                  </a:cubicBezTo>
                  <a:lnTo>
                    <a:pt x="6858014" y="1174861"/>
                  </a:lnTo>
                  <a:cubicBezTo>
                    <a:pt x="6858014" y="1246956"/>
                    <a:pt x="6799569" y="1305401"/>
                    <a:pt x="6727474" y="1305401"/>
                  </a:cubicBezTo>
                  <a:lnTo>
                    <a:pt x="130540" y="1305401"/>
                  </a:lnTo>
                  <a:cubicBezTo>
                    <a:pt x="58445" y="1305401"/>
                    <a:pt x="0" y="1246956"/>
                    <a:pt x="0" y="1174861"/>
                  </a:cubicBezTo>
                  <a:lnTo>
                    <a:pt x="0" y="13054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154" tIns="160154" rIns="1633317" bIns="160154" numCol="1" spcCol="1270" anchor="ctr" anchorCtr="0">
              <a:noAutofit/>
            </a:bodyPr>
            <a:lstStyle/>
            <a:p>
              <a:pPr marL="0" lvl="0" indent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b="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E0080-8B20-4F35-99DD-D087482BB0CC}"/>
                </a:ext>
              </a:extLst>
            </p:cNvPr>
            <p:cNvSpPr/>
            <p:nvPr/>
          </p:nvSpPr>
          <p:spPr>
            <a:xfrm>
              <a:off x="1734495" y="4409598"/>
              <a:ext cx="6858014" cy="1305401"/>
            </a:xfrm>
            <a:custGeom>
              <a:avLst/>
              <a:gdLst>
                <a:gd name="connsiteX0" fmla="*/ 0 w 6858014"/>
                <a:gd name="connsiteY0" fmla="*/ 130540 h 1305401"/>
                <a:gd name="connsiteX1" fmla="*/ 130540 w 6858014"/>
                <a:gd name="connsiteY1" fmla="*/ 0 h 1305401"/>
                <a:gd name="connsiteX2" fmla="*/ 6727474 w 6858014"/>
                <a:gd name="connsiteY2" fmla="*/ 0 h 1305401"/>
                <a:gd name="connsiteX3" fmla="*/ 6858014 w 6858014"/>
                <a:gd name="connsiteY3" fmla="*/ 130540 h 1305401"/>
                <a:gd name="connsiteX4" fmla="*/ 6858014 w 6858014"/>
                <a:gd name="connsiteY4" fmla="*/ 1174861 h 1305401"/>
                <a:gd name="connsiteX5" fmla="*/ 6727474 w 6858014"/>
                <a:gd name="connsiteY5" fmla="*/ 1305401 h 1305401"/>
                <a:gd name="connsiteX6" fmla="*/ 130540 w 6858014"/>
                <a:gd name="connsiteY6" fmla="*/ 1305401 h 1305401"/>
                <a:gd name="connsiteX7" fmla="*/ 0 w 6858014"/>
                <a:gd name="connsiteY7" fmla="*/ 1174861 h 1305401"/>
                <a:gd name="connsiteX8" fmla="*/ 0 w 6858014"/>
                <a:gd name="connsiteY8" fmla="*/ 130540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14" h="1305401">
                  <a:moveTo>
                    <a:pt x="0" y="130540"/>
                  </a:moveTo>
                  <a:cubicBezTo>
                    <a:pt x="0" y="58445"/>
                    <a:pt x="58445" y="0"/>
                    <a:pt x="130540" y="0"/>
                  </a:cubicBezTo>
                  <a:lnTo>
                    <a:pt x="6727474" y="0"/>
                  </a:lnTo>
                  <a:cubicBezTo>
                    <a:pt x="6799569" y="0"/>
                    <a:pt x="6858014" y="58445"/>
                    <a:pt x="6858014" y="130540"/>
                  </a:cubicBezTo>
                  <a:lnTo>
                    <a:pt x="6858014" y="1174861"/>
                  </a:lnTo>
                  <a:cubicBezTo>
                    <a:pt x="6858014" y="1246956"/>
                    <a:pt x="6799569" y="1305401"/>
                    <a:pt x="6727474" y="1305401"/>
                  </a:cubicBezTo>
                  <a:lnTo>
                    <a:pt x="130540" y="1305401"/>
                  </a:lnTo>
                  <a:cubicBezTo>
                    <a:pt x="58445" y="1305401"/>
                    <a:pt x="0" y="1246956"/>
                    <a:pt x="0" y="1174861"/>
                  </a:cubicBezTo>
                  <a:lnTo>
                    <a:pt x="0" y="13054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594" tIns="251594" rIns="1724757" bIns="251594" numCol="1" spcCol="1270" anchor="ctr" anchorCtr="0">
              <a:noAutofit/>
            </a:bodyPr>
            <a:lstStyle/>
            <a:p>
              <a:pPr marL="0" lvl="0" indent="0" algn="l" defTabSz="2489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600" b="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6722D-CE23-4A33-A476-8DD4188B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EC0DB2-DDE0-4A37-8A29-674C0553D3F6}"/>
              </a:ext>
            </a:extLst>
          </p:cNvPr>
          <p:cNvSpPr/>
          <p:nvPr/>
        </p:nvSpPr>
        <p:spPr>
          <a:xfrm>
            <a:off x="1371600" y="2971800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  RSAT participants trust staff?  How do you know?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0D7A48-F6C9-4D96-B3F9-D11CE2C3302B}"/>
              </a:ext>
            </a:extLst>
          </p:cNvPr>
          <p:cNvSpPr/>
          <p:nvPr/>
        </p:nvSpPr>
        <p:spPr>
          <a:xfrm>
            <a:off x="1828800" y="4699337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+mn-lt"/>
              </a:rPr>
              <a:t>What changes could be made to address trust issues in correctional settings?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E1115A-4CC1-409B-81E0-410856B10681}"/>
              </a:ext>
            </a:extLst>
          </p:cNvPr>
          <p:cNvSpPr txBox="1"/>
          <p:nvPr/>
        </p:nvSpPr>
        <p:spPr>
          <a:xfrm>
            <a:off x="1037757" y="1688040"/>
            <a:ext cx="61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How can we promote trust?</a:t>
            </a:r>
          </a:p>
        </p:txBody>
      </p:sp>
    </p:spTree>
    <p:extLst>
      <p:ext uri="{BB962C8B-B14F-4D97-AF65-F5344CB8AC3E}">
        <p14:creationId xmlns:p14="http://schemas.microsoft.com/office/powerpoint/2010/main" val="2155856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44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Principle 3: Peer Recovery Support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32935-D242-418D-A67C-03C2801B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18FCB52B-6E8A-4E40-8B9B-E1B0D681301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F84FB66-9C20-4FC5-AB9F-E7849796AE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336619"/>
              </p:ext>
            </p:extLst>
          </p:nvPr>
        </p:nvGraphicFramePr>
        <p:xfrm>
          <a:off x="628650" y="1600200"/>
          <a:ext cx="78867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8F16901-B64F-4199-BCAE-4D7C006505CE}"/>
              </a:ext>
            </a:extLst>
          </p:cNvPr>
          <p:cNvSpPr txBox="1"/>
          <p:nvPr/>
        </p:nvSpPr>
        <p:spPr>
          <a:xfrm>
            <a:off x="628650" y="5861638"/>
            <a:ext cx="1657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SAMHSA,  2017</a:t>
            </a:r>
          </a:p>
        </p:txBody>
      </p:sp>
    </p:spTree>
    <p:extLst>
      <p:ext uri="{BB962C8B-B14F-4D97-AF65-F5344CB8AC3E}">
        <p14:creationId xmlns:p14="http://schemas.microsoft.com/office/powerpoint/2010/main" val="3819988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631192"/>
              </p:ext>
            </p:extLst>
          </p:nvPr>
        </p:nvGraphicFramePr>
        <p:xfrm>
          <a:off x="628650" y="719363"/>
          <a:ext cx="7886700" cy="500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86B12-4ECE-4046-98A2-71646B23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CD621-DBA5-4C2E-980B-5F809FEEAA6E}"/>
              </a:ext>
            </a:extLst>
          </p:cNvPr>
          <p:cNvSpPr txBox="1"/>
          <p:nvPr/>
        </p:nvSpPr>
        <p:spPr>
          <a:xfrm>
            <a:off x="628650" y="5861638"/>
            <a:ext cx="1657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SAMHSA,  2017</a:t>
            </a:r>
          </a:p>
        </p:txBody>
      </p:sp>
    </p:spTree>
    <p:extLst>
      <p:ext uri="{BB962C8B-B14F-4D97-AF65-F5344CB8AC3E}">
        <p14:creationId xmlns:p14="http://schemas.microsoft.com/office/powerpoint/2010/main" val="1713222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Discussion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1618A1-A2FE-4B56-8DE9-D574AB09DCF7}"/>
              </a:ext>
            </a:extLst>
          </p:cNvPr>
          <p:cNvGrpSpPr/>
          <p:nvPr/>
        </p:nvGrpSpPr>
        <p:grpSpPr>
          <a:xfrm>
            <a:off x="911612" y="1363663"/>
            <a:ext cx="7745252" cy="4351337"/>
            <a:chOff x="847257" y="1363662"/>
            <a:chExt cx="7745252" cy="43513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1495AE5-B0A6-4985-88FC-875264CCA23C}"/>
                </a:ext>
              </a:extLst>
            </p:cNvPr>
            <p:cNvSpPr/>
            <p:nvPr/>
          </p:nvSpPr>
          <p:spPr>
            <a:xfrm>
              <a:off x="847257" y="1363662"/>
              <a:ext cx="6858014" cy="1305401"/>
            </a:xfrm>
            <a:custGeom>
              <a:avLst/>
              <a:gdLst>
                <a:gd name="connsiteX0" fmla="*/ 0 w 6858014"/>
                <a:gd name="connsiteY0" fmla="*/ 130540 h 1305401"/>
                <a:gd name="connsiteX1" fmla="*/ 130540 w 6858014"/>
                <a:gd name="connsiteY1" fmla="*/ 0 h 1305401"/>
                <a:gd name="connsiteX2" fmla="*/ 6727474 w 6858014"/>
                <a:gd name="connsiteY2" fmla="*/ 0 h 1305401"/>
                <a:gd name="connsiteX3" fmla="*/ 6858014 w 6858014"/>
                <a:gd name="connsiteY3" fmla="*/ 130540 h 1305401"/>
                <a:gd name="connsiteX4" fmla="*/ 6858014 w 6858014"/>
                <a:gd name="connsiteY4" fmla="*/ 1174861 h 1305401"/>
                <a:gd name="connsiteX5" fmla="*/ 6727474 w 6858014"/>
                <a:gd name="connsiteY5" fmla="*/ 1305401 h 1305401"/>
                <a:gd name="connsiteX6" fmla="*/ 130540 w 6858014"/>
                <a:gd name="connsiteY6" fmla="*/ 1305401 h 1305401"/>
                <a:gd name="connsiteX7" fmla="*/ 0 w 6858014"/>
                <a:gd name="connsiteY7" fmla="*/ 1174861 h 1305401"/>
                <a:gd name="connsiteX8" fmla="*/ 0 w 6858014"/>
                <a:gd name="connsiteY8" fmla="*/ 130540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14" h="1305401">
                  <a:moveTo>
                    <a:pt x="0" y="130540"/>
                  </a:moveTo>
                  <a:cubicBezTo>
                    <a:pt x="0" y="58445"/>
                    <a:pt x="58445" y="0"/>
                    <a:pt x="130540" y="0"/>
                  </a:cubicBezTo>
                  <a:lnTo>
                    <a:pt x="6727474" y="0"/>
                  </a:lnTo>
                  <a:cubicBezTo>
                    <a:pt x="6799569" y="0"/>
                    <a:pt x="6858014" y="58445"/>
                    <a:pt x="6858014" y="130540"/>
                  </a:cubicBezTo>
                  <a:lnTo>
                    <a:pt x="6858014" y="1174861"/>
                  </a:lnTo>
                  <a:cubicBezTo>
                    <a:pt x="6858014" y="1246956"/>
                    <a:pt x="6799569" y="1305401"/>
                    <a:pt x="6727474" y="1305401"/>
                  </a:cubicBezTo>
                  <a:lnTo>
                    <a:pt x="130540" y="1305401"/>
                  </a:lnTo>
                  <a:cubicBezTo>
                    <a:pt x="58445" y="1305401"/>
                    <a:pt x="0" y="1246956"/>
                    <a:pt x="0" y="1174861"/>
                  </a:cubicBezTo>
                  <a:lnTo>
                    <a:pt x="0" y="13054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534" tIns="152534" rIns="1515363" bIns="152534" numCol="1" spcCol="1270" anchor="ctr" anchorCtr="0">
              <a:noAutofit/>
            </a:bodyPr>
            <a:lstStyle/>
            <a:p>
              <a:pPr marL="0" marR="0" lvl="0" indent="0" algn="l" defTabSz="13335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5FD14A-B9B1-4FFC-AC71-F0835BF4A58B}"/>
                </a:ext>
              </a:extLst>
            </p:cNvPr>
            <p:cNvSpPr/>
            <p:nvPr/>
          </p:nvSpPr>
          <p:spPr>
            <a:xfrm>
              <a:off x="1142992" y="2908861"/>
              <a:ext cx="6858014" cy="1305401"/>
            </a:xfrm>
            <a:custGeom>
              <a:avLst/>
              <a:gdLst>
                <a:gd name="connsiteX0" fmla="*/ 0 w 6858014"/>
                <a:gd name="connsiteY0" fmla="*/ 130540 h 1305401"/>
                <a:gd name="connsiteX1" fmla="*/ 130540 w 6858014"/>
                <a:gd name="connsiteY1" fmla="*/ 0 h 1305401"/>
                <a:gd name="connsiteX2" fmla="*/ 6727474 w 6858014"/>
                <a:gd name="connsiteY2" fmla="*/ 0 h 1305401"/>
                <a:gd name="connsiteX3" fmla="*/ 6858014 w 6858014"/>
                <a:gd name="connsiteY3" fmla="*/ 130540 h 1305401"/>
                <a:gd name="connsiteX4" fmla="*/ 6858014 w 6858014"/>
                <a:gd name="connsiteY4" fmla="*/ 1174861 h 1305401"/>
                <a:gd name="connsiteX5" fmla="*/ 6727474 w 6858014"/>
                <a:gd name="connsiteY5" fmla="*/ 1305401 h 1305401"/>
                <a:gd name="connsiteX6" fmla="*/ 130540 w 6858014"/>
                <a:gd name="connsiteY6" fmla="*/ 1305401 h 1305401"/>
                <a:gd name="connsiteX7" fmla="*/ 0 w 6858014"/>
                <a:gd name="connsiteY7" fmla="*/ 1174861 h 1305401"/>
                <a:gd name="connsiteX8" fmla="*/ 0 w 6858014"/>
                <a:gd name="connsiteY8" fmla="*/ 130540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14" h="1305401">
                  <a:moveTo>
                    <a:pt x="0" y="130540"/>
                  </a:moveTo>
                  <a:cubicBezTo>
                    <a:pt x="0" y="58445"/>
                    <a:pt x="58445" y="0"/>
                    <a:pt x="130540" y="0"/>
                  </a:cubicBezTo>
                  <a:lnTo>
                    <a:pt x="6727474" y="0"/>
                  </a:lnTo>
                  <a:cubicBezTo>
                    <a:pt x="6799569" y="0"/>
                    <a:pt x="6858014" y="58445"/>
                    <a:pt x="6858014" y="130540"/>
                  </a:cubicBezTo>
                  <a:lnTo>
                    <a:pt x="6858014" y="1174861"/>
                  </a:lnTo>
                  <a:cubicBezTo>
                    <a:pt x="6858014" y="1246956"/>
                    <a:pt x="6799569" y="1305401"/>
                    <a:pt x="6727474" y="1305401"/>
                  </a:cubicBezTo>
                  <a:lnTo>
                    <a:pt x="130540" y="1305401"/>
                  </a:lnTo>
                  <a:cubicBezTo>
                    <a:pt x="58445" y="1305401"/>
                    <a:pt x="0" y="1246956"/>
                    <a:pt x="0" y="1174861"/>
                  </a:cubicBezTo>
                  <a:lnTo>
                    <a:pt x="0" y="13054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154" tIns="160154" rIns="1633317" bIns="160154" numCol="1" spcCol="1270" anchor="ctr" anchorCtr="0">
              <a:noAutofit/>
            </a:bodyPr>
            <a:lstStyle/>
            <a:p>
              <a:pPr marL="0" marR="0" lvl="0" indent="0" algn="l" defTabSz="1422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E0080-8B20-4F35-99DD-D087482BB0CC}"/>
                </a:ext>
              </a:extLst>
            </p:cNvPr>
            <p:cNvSpPr/>
            <p:nvPr/>
          </p:nvSpPr>
          <p:spPr>
            <a:xfrm>
              <a:off x="1734495" y="4409598"/>
              <a:ext cx="6858014" cy="1305401"/>
            </a:xfrm>
            <a:custGeom>
              <a:avLst/>
              <a:gdLst>
                <a:gd name="connsiteX0" fmla="*/ 0 w 6858014"/>
                <a:gd name="connsiteY0" fmla="*/ 130540 h 1305401"/>
                <a:gd name="connsiteX1" fmla="*/ 130540 w 6858014"/>
                <a:gd name="connsiteY1" fmla="*/ 0 h 1305401"/>
                <a:gd name="connsiteX2" fmla="*/ 6727474 w 6858014"/>
                <a:gd name="connsiteY2" fmla="*/ 0 h 1305401"/>
                <a:gd name="connsiteX3" fmla="*/ 6858014 w 6858014"/>
                <a:gd name="connsiteY3" fmla="*/ 130540 h 1305401"/>
                <a:gd name="connsiteX4" fmla="*/ 6858014 w 6858014"/>
                <a:gd name="connsiteY4" fmla="*/ 1174861 h 1305401"/>
                <a:gd name="connsiteX5" fmla="*/ 6727474 w 6858014"/>
                <a:gd name="connsiteY5" fmla="*/ 1305401 h 1305401"/>
                <a:gd name="connsiteX6" fmla="*/ 130540 w 6858014"/>
                <a:gd name="connsiteY6" fmla="*/ 1305401 h 1305401"/>
                <a:gd name="connsiteX7" fmla="*/ 0 w 6858014"/>
                <a:gd name="connsiteY7" fmla="*/ 1174861 h 1305401"/>
                <a:gd name="connsiteX8" fmla="*/ 0 w 6858014"/>
                <a:gd name="connsiteY8" fmla="*/ 130540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14" h="1305401">
                  <a:moveTo>
                    <a:pt x="0" y="130540"/>
                  </a:moveTo>
                  <a:cubicBezTo>
                    <a:pt x="0" y="58445"/>
                    <a:pt x="58445" y="0"/>
                    <a:pt x="130540" y="0"/>
                  </a:cubicBezTo>
                  <a:lnTo>
                    <a:pt x="6727474" y="0"/>
                  </a:lnTo>
                  <a:cubicBezTo>
                    <a:pt x="6799569" y="0"/>
                    <a:pt x="6858014" y="58445"/>
                    <a:pt x="6858014" y="130540"/>
                  </a:cubicBezTo>
                  <a:lnTo>
                    <a:pt x="6858014" y="1174861"/>
                  </a:lnTo>
                  <a:cubicBezTo>
                    <a:pt x="6858014" y="1246956"/>
                    <a:pt x="6799569" y="1305401"/>
                    <a:pt x="6727474" y="1305401"/>
                  </a:cubicBezTo>
                  <a:lnTo>
                    <a:pt x="130540" y="1305401"/>
                  </a:lnTo>
                  <a:cubicBezTo>
                    <a:pt x="58445" y="1305401"/>
                    <a:pt x="0" y="1246956"/>
                    <a:pt x="0" y="1174861"/>
                  </a:cubicBezTo>
                  <a:lnTo>
                    <a:pt x="0" y="13054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594" tIns="251594" rIns="1724757" bIns="251594" numCol="1" spcCol="1270" anchor="ctr" anchorCtr="0">
              <a:noAutofit/>
            </a:bodyPr>
            <a:lstStyle/>
            <a:p>
              <a:pPr marL="0" marR="0" lvl="0" indent="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6722D-CE23-4A33-A476-8DD4188B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18FCB52B-6E8A-4E40-8B9B-E1B0D681301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EC0DB2-DDE0-4A37-8A29-674C0553D3F6}"/>
              </a:ext>
            </a:extLst>
          </p:cNvPr>
          <p:cNvSpPr/>
          <p:nvPr/>
        </p:nvSpPr>
        <p:spPr>
          <a:xfrm>
            <a:off x="1371600" y="2971800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so, how: paid or volunteer peer recovery workers? Other modalities?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0D7A48-F6C9-4D96-B3F9-D11CE2C3302B}"/>
              </a:ext>
            </a:extLst>
          </p:cNvPr>
          <p:cNvSpPr/>
          <p:nvPr/>
        </p:nvSpPr>
        <p:spPr>
          <a:xfrm>
            <a:off x="1828800" y="4699337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barriers exist </a:t>
            </a: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to implementing peer recovery supports in your work setting?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397E56-8401-45DB-8A31-7E1C47B6F0FB}"/>
              </a:ext>
            </a:extLst>
          </p:cNvPr>
          <p:cNvSpPr/>
          <p:nvPr/>
        </p:nvSpPr>
        <p:spPr>
          <a:xfrm>
            <a:off x="847258" y="1477753"/>
            <a:ext cx="7449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+mn-lt"/>
              </a:rPr>
              <a:t>Does your program provide participants      with access to peer recovery supports?  </a:t>
            </a:r>
          </a:p>
        </p:txBody>
      </p:sp>
    </p:spTree>
    <p:extLst>
      <p:ext uri="{BB962C8B-B14F-4D97-AF65-F5344CB8AC3E}">
        <p14:creationId xmlns:p14="http://schemas.microsoft.com/office/powerpoint/2010/main" val="39359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Learning Objectives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706922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6CCEC-AEA4-487B-9A73-BB71B5E0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5575C-4CE8-4885-9994-8B9D34AA2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C75575C-4CE8-4885-9994-8B9D34AA2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CA2D1-5D8C-431F-BC89-4BBAF7A5F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94CA2D1-5D8C-431F-BC89-4BBAF7A5F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3797FF-FB88-4CE6-8607-F0A33F734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D3797FF-FB88-4CE6-8607-F0A33F734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4F3902-28BB-442F-9F16-FAA448547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C4F3902-28BB-442F-9F16-FAA448547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46304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dirty="0">
                <a:solidFill>
                  <a:schemeClr val="bg1"/>
                </a:solidFill>
              </a:rPr>
              <a:t>Principle 4: Collaboration and Mutuality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32935-D242-418D-A67C-03C2801B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18FCB52B-6E8A-4E40-8B9B-E1B0D681301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9CC46-8BB1-4ECD-8A71-5DD793DA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167"/>
            <a:ext cx="8058150" cy="434403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Partnering occurs between staff and participants.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There is a leveling of power differences among staff, from direct care to administrators.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Healing happens in relationships and in the meaningful sharing of power and decision-making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6182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2446"/>
            <a:ext cx="7886700" cy="777874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5300" b="1" dirty="0"/>
              <a:t>Examples of Collaboration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026366"/>
              </p:ext>
            </p:extLst>
          </p:nvPr>
        </p:nvGraphicFramePr>
        <p:xfrm>
          <a:off x="1000125" y="1417638"/>
          <a:ext cx="7143750" cy="4664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5F3DB-B89E-45F8-87AC-01B86E99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3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Discussion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1618A1-A2FE-4B56-8DE9-D574AB09DCF7}"/>
              </a:ext>
            </a:extLst>
          </p:cNvPr>
          <p:cNvGrpSpPr/>
          <p:nvPr/>
        </p:nvGrpSpPr>
        <p:grpSpPr>
          <a:xfrm>
            <a:off x="847256" y="1363662"/>
            <a:ext cx="7745253" cy="4351337"/>
            <a:chOff x="847256" y="1363662"/>
            <a:chExt cx="7745253" cy="43513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1495AE5-B0A6-4985-88FC-875264CCA23C}"/>
                </a:ext>
              </a:extLst>
            </p:cNvPr>
            <p:cNvSpPr/>
            <p:nvPr/>
          </p:nvSpPr>
          <p:spPr>
            <a:xfrm>
              <a:off x="847256" y="1363662"/>
              <a:ext cx="7076619" cy="1305401"/>
            </a:xfrm>
            <a:custGeom>
              <a:avLst/>
              <a:gdLst>
                <a:gd name="connsiteX0" fmla="*/ 0 w 6858014"/>
                <a:gd name="connsiteY0" fmla="*/ 130540 h 1305401"/>
                <a:gd name="connsiteX1" fmla="*/ 130540 w 6858014"/>
                <a:gd name="connsiteY1" fmla="*/ 0 h 1305401"/>
                <a:gd name="connsiteX2" fmla="*/ 6727474 w 6858014"/>
                <a:gd name="connsiteY2" fmla="*/ 0 h 1305401"/>
                <a:gd name="connsiteX3" fmla="*/ 6858014 w 6858014"/>
                <a:gd name="connsiteY3" fmla="*/ 130540 h 1305401"/>
                <a:gd name="connsiteX4" fmla="*/ 6858014 w 6858014"/>
                <a:gd name="connsiteY4" fmla="*/ 1174861 h 1305401"/>
                <a:gd name="connsiteX5" fmla="*/ 6727474 w 6858014"/>
                <a:gd name="connsiteY5" fmla="*/ 1305401 h 1305401"/>
                <a:gd name="connsiteX6" fmla="*/ 130540 w 6858014"/>
                <a:gd name="connsiteY6" fmla="*/ 1305401 h 1305401"/>
                <a:gd name="connsiteX7" fmla="*/ 0 w 6858014"/>
                <a:gd name="connsiteY7" fmla="*/ 1174861 h 1305401"/>
                <a:gd name="connsiteX8" fmla="*/ 0 w 6858014"/>
                <a:gd name="connsiteY8" fmla="*/ 130540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14" h="1305401">
                  <a:moveTo>
                    <a:pt x="0" y="130540"/>
                  </a:moveTo>
                  <a:cubicBezTo>
                    <a:pt x="0" y="58445"/>
                    <a:pt x="58445" y="0"/>
                    <a:pt x="130540" y="0"/>
                  </a:cubicBezTo>
                  <a:lnTo>
                    <a:pt x="6727474" y="0"/>
                  </a:lnTo>
                  <a:cubicBezTo>
                    <a:pt x="6799569" y="0"/>
                    <a:pt x="6858014" y="58445"/>
                    <a:pt x="6858014" y="130540"/>
                  </a:cubicBezTo>
                  <a:lnTo>
                    <a:pt x="6858014" y="1174861"/>
                  </a:lnTo>
                  <a:cubicBezTo>
                    <a:pt x="6858014" y="1246956"/>
                    <a:pt x="6799569" y="1305401"/>
                    <a:pt x="6727474" y="1305401"/>
                  </a:cubicBezTo>
                  <a:lnTo>
                    <a:pt x="130540" y="1305401"/>
                  </a:lnTo>
                  <a:cubicBezTo>
                    <a:pt x="58445" y="1305401"/>
                    <a:pt x="0" y="1246956"/>
                    <a:pt x="0" y="1174861"/>
                  </a:cubicBezTo>
                  <a:lnTo>
                    <a:pt x="0" y="13054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534" tIns="152534" rIns="1515363" bIns="152534" numCol="1" spcCol="1270" anchor="ctr" anchorCtr="0">
              <a:noAutofit/>
            </a:bodyPr>
            <a:lstStyle/>
            <a:p>
              <a:pPr marL="0" marR="0" lvl="0" indent="0" algn="l" defTabSz="13335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5FD14A-B9B1-4FFC-AC71-F0835BF4A58B}"/>
                </a:ext>
              </a:extLst>
            </p:cNvPr>
            <p:cNvSpPr/>
            <p:nvPr/>
          </p:nvSpPr>
          <p:spPr>
            <a:xfrm>
              <a:off x="1142991" y="2908861"/>
              <a:ext cx="7076619" cy="1305401"/>
            </a:xfrm>
            <a:custGeom>
              <a:avLst/>
              <a:gdLst>
                <a:gd name="connsiteX0" fmla="*/ 0 w 6858014"/>
                <a:gd name="connsiteY0" fmla="*/ 130540 h 1305401"/>
                <a:gd name="connsiteX1" fmla="*/ 130540 w 6858014"/>
                <a:gd name="connsiteY1" fmla="*/ 0 h 1305401"/>
                <a:gd name="connsiteX2" fmla="*/ 6727474 w 6858014"/>
                <a:gd name="connsiteY2" fmla="*/ 0 h 1305401"/>
                <a:gd name="connsiteX3" fmla="*/ 6858014 w 6858014"/>
                <a:gd name="connsiteY3" fmla="*/ 130540 h 1305401"/>
                <a:gd name="connsiteX4" fmla="*/ 6858014 w 6858014"/>
                <a:gd name="connsiteY4" fmla="*/ 1174861 h 1305401"/>
                <a:gd name="connsiteX5" fmla="*/ 6727474 w 6858014"/>
                <a:gd name="connsiteY5" fmla="*/ 1305401 h 1305401"/>
                <a:gd name="connsiteX6" fmla="*/ 130540 w 6858014"/>
                <a:gd name="connsiteY6" fmla="*/ 1305401 h 1305401"/>
                <a:gd name="connsiteX7" fmla="*/ 0 w 6858014"/>
                <a:gd name="connsiteY7" fmla="*/ 1174861 h 1305401"/>
                <a:gd name="connsiteX8" fmla="*/ 0 w 6858014"/>
                <a:gd name="connsiteY8" fmla="*/ 130540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14" h="1305401">
                  <a:moveTo>
                    <a:pt x="0" y="130540"/>
                  </a:moveTo>
                  <a:cubicBezTo>
                    <a:pt x="0" y="58445"/>
                    <a:pt x="58445" y="0"/>
                    <a:pt x="130540" y="0"/>
                  </a:cubicBezTo>
                  <a:lnTo>
                    <a:pt x="6727474" y="0"/>
                  </a:lnTo>
                  <a:cubicBezTo>
                    <a:pt x="6799569" y="0"/>
                    <a:pt x="6858014" y="58445"/>
                    <a:pt x="6858014" y="130540"/>
                  </a:cubicBezTo>
                  <a:lnTo>
                    <a:pt x="6858014" y="1174861"/>
                  </a:lnTo>
                  <a:cubicBezTo>
                    <a:pt x="6858014" y="1246956"/>
                    <a:pt x="6799569" y="1305401"/>
                    <a:pt x="6727474" y="1305401"/>
                  </a:cubicBezTo>
                  <a:lnTo>
                    <a:pt x="130540" y="1305401"/>
                  </a:lnTo>
                  <a:cubicBezTo>
                    <a:pt x="58445" y="1305401"/>
                    <a:pt x="0" y="1246956"/>
                    <a:pt x="0" y="1174861"/>
                  </a:cubicBezTo>
                  <a:lnTo>
                    <a:pt x="0" y="13054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154" tIns="160154" rIns="1633317" bIns="160154" numCol="1" spcCol="1270" anchor="ctr" anchorCtr="0">
              <a:noAutofit/>
            </a:bodyPr>
            <a:lstStyle/>
            <a:p>
              <a:pPr marL="0" marR="0" lvl="0" indent="0" algn="l" defTabSz="1422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E0080-8B20-4F35-99DD-D087482BB0CC}"/>
                </a:ext>
              </a:extLst>
            </p:cNvPr>
            <p:cNvSpPr/>
            <p:nvPr/>
          </p:nvSpPr>
          <p:spPr>
            <a:xfrm>
              <a:off x="1734495" y="4409598"/>
              <a:ext cx="6858014" cy="1305401"/>
            </a:xfrm>
            <a:custGeom>
              <a:avLst/>
              <a:gdLst>
                <a:gd name="connsiteX0" fmla="*/ 0 w 6858014"/>
                <a:gd name="connsiteY0" fmla="*/ 130540 h 1305401"/>
                <a:gd name="connsiteX1" fmla="*/ 130540 w 6858014"/>
                <a:gd name="connsiteY1" fmla="*/ 0 h 1305401"/>
                <a:gd name="connsiteX2" fmla="*/ 6727474 w 6858014"/>
                <a:gd name="connsiteY2" fmla="*/ 0 h 1305401"/>
                <a:gd name="connsiteX3" fmla="*/ 6858014 w 6858014"/>
                <a:gd name="connsiteY3" fmla="*/ 130540 h 1305401"/>
                <a:gd name="connsiteX4" fmla="*/ 6858014 w 6858014"/>
                <a:gd name="connsiteY4" fmla="*/ 1174861 h 1305401"/>
                <a:gd name="connsiteX5" fmla="*/ 6727474 w 6858014"/>
                <a:gd name="connsiteY5" fmla="*/ 1305401 h 1305401"/>
                <a:gd name="connsiteX6" fmla="*/ 130540 w 6858014"/>
                <a:gd name="connsiteY6" fmla="*/ 1305401 h 1305401"/>
                <a:gd name="connsiteX7" fmla="*/ 0 w 6858014"/>
                <a:gd name="connsiteY7" fmla="*/ 1174861 h 1305401"/>
                <a:gd name="connsiteX8" fmla="*/ 0 w 6858014"/>
                <a:gd name="connsiteY8" fmla="*/ 130540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14" h="1305401">
                  <a:moveTo>
                    <a:pt x="0" y="130540"/>
                  </a:moveTo>
                  <a:cubicBezTo>
                    <a:pt x="0" y="58445"/>
                    <a:pt x="58445" y="0"/>
                    <a:pt x="130540" y="0"/>
                  </a:cubicBezTo>
                  <a:lnTo>
                    <a:pt x="6727474" y="0"/>
                  </a:lnTo>
                  <a:cubicBezTo>
                    <a:pt x="6799569" y="0"/>
                    <a:pt x="6858014" y="58445"/>
                    <a:pt x="6858014" y="130540"/>
                  </a:cubicBezTo>
                  <a:lnTo>
                    <a:pt x="6858014" y="1174861"/>
                  </a:lnTo>
                  <a:cubicBezTo>
                    <a:pt x="6858014" y="1246956"/>
                    <a:pt x="6799569" y="1305401"/>
                    <a:pt x="6727474" y="1305401"/>
                  </a:cubicBezTo>
                  <a:lnTo>
                    <a:pt x="130540" y="1305401"/>
                  </a:lnTo>
                  <a:cubicBezTo>
                    <a:pt x="58445" y="1305401"/>
                    <a:pt x="0" y="1246956"/>
                    <a:pt x="0" y="1174861"/>
                  </a:cubicBezTo>
                  <a:lnTo>
                    <a:pt x="0" y="13054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594" tIns="251594" rIns="1724757" bIns="251594" numCol="1" spcCol="1270" anchor="ctr" anchorCtr="0">
              <a:noAutofit/>
            </a:bodyPr>
            <a:lstStyle/>
            <a:p>
              <a:pPr marL="0" marR="0" lvl="0" indent="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6722D-CE23-4A33-A476-8DD4188B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18FCB52B-6E8A-4E40-8B9B-E1B0D681301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EC0DB2-DDE0-4A37-8A29-674C0553D3F6}"/>
              </a:ext>
            </a:extLst>
          </p:cNvPr>
          <p:cNvSpPr/>
          <p:nvPr/>
        </p:nvSpPr>
        <p:spPr>
          <a:xfrm>
            <a:off x="1371600" y="2971800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What about partnership between top-level administrators and staff?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0D7A48-F6C9-4D96-B3F9-D11CE2C3302B}"/>
              </a:ext>
            </a:extLst>
          </p:cNvPr>
          <p:cNvSpPr/>
          <p:nvPr/>
        </p:nvSpPr>
        <p:spPr>
          <a:xfrm>
            <a:off x="1828800" y="4628815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What changes might decrease the power differentials in your work setting?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397E56-8401-45DB-8A31-7E1C47B6F0FB}"/>
              </a:ext>
            </a:extLst>
          </p:cNvPr>
          <p:cNvSpPr/>
          <p:nvPr/>
        </p:nvSpPr>
        <p:spPr>
          <a:xfrm>
            <a:off x="847258" y="1477753"/>
            <a:ext cx="7076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+mn-lt"/>
              </a:rPr>
              <a:t>Can you think of examples of true partnership between staff and participants? </a:t>
            </a:r>
          </a:p>
        </p:txBody>
      </p:sp>
    </p:spTree>
    <p:extLst>
      <p:ext uri="{BB962C8B-B14F-4D97-AF65-F5344CB8AC3E}">
        <p14:creationId xmlns:p14="http://schemas.microsoft.com/office/powerpoint/2010/main" val="4159709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46304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dirty="0">
                <a:solidFill>
                  <a:schemeClr val="bg1"/>
                </a:solidFill>
              </a:rPr>
              <a:t>Principle 5: Empowerment, Voice, and Choice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32935-D242-418D-A67C-03C2801B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18FCB52B-6E8A-4E40-8B9B-E1B0D681301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9CC46-8BB1-4ECD-8A71-5DD793DA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2475"/>
            <a:ext cx="7886700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Clr>
                <a:schemeClr val="tx2">
                  <a:lumMod val="75000"/>
                </a:schemeClr>
              </a:buClr>
            </a:pPr>
            <a:r>
              <a:rPr lang="en-US" sz="5100" dirty="0">
                <a:solidFill>
                  <a:schemeClr val="tx2">
                    <a:lumMod val="75000"/>
                  </a:schemeClr>
                </a:solidFill>
              </a:rPr>
              <a:t>Individuals’ strengths and experiences are recognized and built upon.</a:t>
            </a:r>
          </a:p>
          <a:p>
            <a:pPr>
              <a:lnSpc>
                <a:spcPct val="120000"/>
              </a:lnSpc>
              <a:buClr>
                <a:schemeClr val="tx2">
                  <a:lumMod val="75000"/>
                </a:schemeClr>
              </a:buClr>
            </a:pPr>
            <a:r>
              <a:rPr lang="en-US" sz="5100" dirty="0">
                <a:solidFill>
                  <a:schemeClr val="tx2">
                    <a:lumMod val="75000"/>
                  </a:schemeClr>
                </a:solidFill>
              </a:rPr>
              <a:t>Having a voice and choice is validated. </a:t>
            </a:r>
          </a:p>
          <a:p>
            <a:pPr>
              <a:lnSpc>
                <a:spcPct val="120000"/>
              </a:lnSpc>
              <a:buClr>
                <a:schemeClr val="tx2">
                  <a:lumMod val="75000"/>
                </a:schemeClr>
              </a:buClr>
            </a:pPr>
            <a:r>
              <a:rPr lang="en-US" sz="5100" dirty="0">
                <a:solidFill>
                  <a:schemeClr val="tx2">
                    <a:lumMod val="75000"/>
                  </a:schemeClr>
                </a:solidFill>
              </a:rPr>
              <a:t>The organization fosters a belief in resilience. </a:t>
            </a:r>
          </a:p>
          <a:p>
            <a:pPr>
              <a:lnSpc>
                <a:spcPct val="120000"/>
              </a:lnSpc>
              <a:buClr>
                <a:schemeClr val="tx2">
                  <a:lumMod val="75000"/>
                </a:schemeClr>
              </a:buClr>
            </a:pPr>
            <a:r>
              <a:rPr lang="en-US" sz="5100" dirty="0">
                <a:solidFill>
                  <a:schemeClr val="tx2">
                    <a:lumMod val="75000"/>
                  </a:schemeClr>
                </a:solidFill>
              </a:rPr>
              <a:t>Participants are supported in developing self-advocacy skills and self-empowerment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45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Examples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951534"/>
              </p:ext>
            </p:extLst>
          </p:nvPr>
        </p:nvGraphicFramePr>
        <p:xfrm>
          <a:off x="416379" y="1046828"/>
          <a:ext cx="8229600" cy="535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C1769-92F7-4C1E-B2EC-3F730F7D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61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312282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6722D-CE23-4A33-A476-8DD4188B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18FCB52B-6E8A-4E40-8B9B-E1B0D681301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817B97-BEB2-409A-AF5B-027235C4D9A5}"/>
              </a:ext>
            </a:extLst>
          </p:cNvPr>
          <p:cNvGrpSpPr/>
          <p:nvPr/>
        </p:nvGrpSpPr>
        <p:grpSpPr>
          <a:xfrm>
            <a:off x="770096" y="1374440"/>
            <a:ext cx="7916718" cy="4374922"/>
            <a:chOff x="770096" y="1231426"/>
            <a:chExt cx="7916718" cy="437492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51618A1-A2FE-4B56-8DE9-D574AB09DCF7}"/>
                </a:ext>
              </a:extLst>
            </p:cNvPr>
            <p:cNvGrpSpPr/>
            <p:nvPr/>
          </p:nvGrpSpPr>
          <p:grpSpPr>
            <a:xfrm>
              <a:off x="770096" y="1231426"/>
              <a:ext cx="7820317" cy="4311271"/>
              <a:chOff x="847257" y="1363663"/>
              <a:chExt cx="7820317" cy="431127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1495AE5-B0A6-4985-88FC-875264CCA23C}"/>
                  </a:ext>
                </a:extLst>
              </p:cNvPr>
              <p:cNvSpPr/>
              <p:nvPr/>
            </p:nvSpPr>
            <p:spPr>
              <a:xfrm>
                <a:off x="847257" y="1363663"/>
                <a:ext cx="6925142" cy="1090228"/>
              </a:xfrm>
              <a:custGeom>
                <a:avLst/>
                <a:gdLst>
                  <a:gd name="connsiteX0" fmla="*/ 0 w 6858014"/>
                  <a:gd name="connsiteY0" fmla="*/ 130540 h 1305401"/>
                  <a:gd name="connsiteX1" fmla="*/ 130540 w 6858014"/>
                  <a:gd name="connsiteY1" fmla="*/ 0 h 1305401"/>
                  <a:gd name="connsiteX2" fmla="*/ 6727474 w 6858014"/>
                  <a:gd name="connsiteY2" fmla="*/ 0 h 1305401"/>
                  <a:gd name="connsiteX3" fmla="*/ 6858014 w 6858014"/>
                  <a:gd name="connsiteY3" fmla="*/ 130540 h 1305401"/>
                  <a:gd name="connsiteX4" fmla="*/ 6858014 w 6858014"/>
                  <a:gd name="connsiteY4" fmla="*/ 1174861 h 1305401"/>
                  <a:gd name="connsiteX5" fmla="*/ 6727474 w 6858014"/>
                  <a:gd name="connsiteY5" fmla="*/ 1305401 h 1305401"/>
                  <a:gd name="connsiteX6" fmla="*/ 130540 w 6858014"/>
                  <a:gd name="connsiteY6" fmla="*/ 1305401 h 1305401"/>
                  <a:gd name="connsiteX7" fmla="*/ 0 w 6858014"/>
                  <a:gd name="connsiteY7" fmla="*/ 1174861 h 1305401"/>
                  <a:gd name="connsiteX8" fmla="*/ 0 w 6858014"/>
                  <a:gd name="connsiteY8" fmla="*/ 130540 h 1305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8014" h="1305401">
                    <a:moveTo>
                      <a:pt x="0" y="130540"/>
                    </a:moveTo>
                    <a:cubicBezTo>
                      <a:pt x="0" y="58445"/>
                      <a:pt x="58445" y="0"/>
                      <a:pt x="130540" y="0"/>
                    </a:cubicBezTo>
                    <a:lnTo>
                      <a:pt x="6727474" y="0"/>
                    </a:lnTo>
                    <a:cubicBezTo>
                      <a:pt x="6799569" y="0"/>
                      <a:pt x="6858014" y="58445"/>
                      <a:pt x="6858014" y="130540"/>
                    </a:cubicBezTo>
                    <a:lnTo>
                      <a:pt x="6858014" y="1174861"/>
                    </a:lnTo>
                    <a:cubicBezTo>
                      <a:pt x="6858014" y="1246956"/>
                      <a:pt x="6799569" y="1305401"/>
                      <a:pt x="6727474" y="1305401"/>
                    </a:cubicBezTo>
                    <a:lnTo>
                      <a:pt x="130540" y="1305401"/>
                    </a:lnTo>
                    <a:cubicBezTo>
                      <a:pt x="58445" y="1305401"/>
                      <a:pt x="0" y="1246956"/>
                      <a:pt x="0" y="1174861"/>
                    </a:cubicBezTo>
                    <a:lnTo>
                      <a:pt x="0" y="13054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2534" tIns="152534" rIns="1515363" bIns="152534" numCol="1" spcCol="1270" anchor="ctr" anchorCtr="0">
                <a:noAutofit/>
              </a:bodyPr>
              <a:lstStyle/>
              <a:p>
                <a:pPr marL="0" marR="0" lvl="0" indent="0" algn="l" defTabSz="13335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25FD14A-B9B1-4FFC-AC71-F0835BF4A58B}"/>
                  </a:ext>
                </a:extLst>
              </p:cNvPr>
              <p:cNvSpPr/>
              <p:nvPr/>
            </p:nvSpPr>
            <p:spPr>
              <a:xfrm>
                <a:off x="1371599" y="2539462"/>
                <a:ext cx="6858014" cy="1305401"/>
              </a:xfrm>
              <a:custGeom>
                <a:avLst/>
                <a:gdLst>
                  <a:gd name="connsiteX0" fmla="*/ 0 w 6858014"/>
                  <a:gd name="connsiteY0" fmla="*/ 130540 h 1305401"/>
                  <a:gd name="connsiteX1" fmla="*/ 130540 w 6858014"/>
                  <a:gd name="connsiteY1" fmla="*/ 0 h 1305401"/>
                  <a:gd name="connsiteX2" fmla="*/ 6727474 w 6858014"/>
                  <a:gd name="connsiteY2" fmla="*/ 0 h 1305401"/>
                  <a:gd name="connsiteX3" fmla="*/ 6858014 w 6858014"/>
                  <a:gd name="connsiteY3" fmla="*/ 130540 h 1305401"/>
                  <a:gd name="connsiteX4" fmla="*/ 6858014 w 6858014"/>
                  <a:gd name="connsiteY4" fmla="*/ 1174861 h 1305401"/>
                  <a:gd name="connsiteX5" fmla="*/ 6727474 w 6858014"/>
                  <a:gd name="connsiteY5" fmla="*/ 1305401 h 1305401"/>
                  <a:gd name="connsiteX6" fmla="*/ 130540 w 6858014"/>
                  <a:gd name="connsiteY6" fmla="*/ 1305401 h 1305401"/>
                  <a:gd name="connsiteX7" fmla="*/ 0 w 6858014"/>
                  <a:gd name="connsiteY7" fmla="*/ 1174861 h 1305401"/>
                  <a:gd name="connsiteX8" fmla="*/ 0 w 6858014"/>
                  <a:gd name="connsiteY8" fmla="*/ 130540 h 1305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8014" h="1305401">
                    <a:moveTo>
                      <a:pt x="0" y="130540"/>
                    </a:moveTo>
                    <a:cubicBezTo>
                      <a:pt x="0" y="58445"/>
                      <a:pt x="58445" y="0"/>
                      <a:pt x="130540" y="0"/>
                    </a:cubicBezTo>
                    <a:lnTo>
                      <a:pt x="6727474" y="0"/>
                    </a:lnTo>
                    <a:cubicBezTo>
                      <a:pt x="6799569" y="0"/>
                      <a:pt x="6858014" y="58445"/>
                      <a:pt x="6858014" y="130540"/>
                    </a:cubicBezTo>
                    <a:lnTo>
                      <a:pt x="6858014" y="1174861"/>
                    </a:lnTo>
                    <a:cubicBezTo>
                      <a:pt x="6858014" y="1246956"/>
                      <a:pt x="6799569" y="1305401"/>
                      <a:pt x="6727474" y="1305401"/>
                    </a:cubicBezTo>
                    <a:lnTo>
                      <a:pt x="130540" y="1305401"/>
                    </a:lnTo>
                    <a:cubicBezTo>
                      <a:pt x="58445" y="1305401"/>
                      <a:pt x="0" y="1246956"/>
                      <a:pt x="0" y="1174861"/>
                    </a:cubicBezTo>
                    <a:lnTo>
                      <a:pt x="0" y="13054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-727682"/>
                  <a:satOff val="-41964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0154" tIns="160154" rIns="1633317" bIns="160154" numCol="1" spcCol="1270" anchor="ctr" anchorCtr="0">
                <a:noAutofit/>
              </a:bodyPr>
              <a:lstStyle/>
              <a:p>
                <a:pPr marL="0" marR="0" lvl="0" indent="0" algn="l" defTabSz="1422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29E0080-8B20-4F35-99DD-D087482BB0CC}"/>
                  </a:ext>
                </a:extLst>
              </p:cNvPr>
              <p:cNvSpPr/>
              <p:nvPr/>
            </p:nvSpPr>
            <p:spPr>
              <a:xfrm>
                <a:off x="1809560" y="4029014"/>
                <a:ext cx="6858014" cy="1645920"/>
              </a:xfrm>
              <a:custGeom>
                <a:avLst/>
                <a:gdLst>
                  <a:gd name="connsiteX0" fmla="*/ 0 w 6858014"/>
                  <a:gd name="connsiteY0" fmla="*/ 130540 h 1305401"/>
                  <a:gd name="connsiteX1" fmla="*/ 130540 w 6858014"/>
                  <a:gd name="connsiteY1" fmla="*/ 0 h 1305401"/>
                  <a:gd name="connsiteX2" fmla="*/ 6727474 w 6858014"/>
                  <a:gd name="connsiteY2" fmla="*/ 0 h 1305401"/>
                  <a:gd name="connsiteX3" fmla="*/ 6858014 w 6858014"/>
                  <a:gd name="connsiteY3" fmla="*/ 130540 h 1305401"/>
                  <a:gd name="connsiteX4" fmla="*/ 6858014 w 6858014"/>
                  <a:gd name="connsiteY4" fmla="*/ 1174861 h 1305401"/>
                  <a:gd name="connsiteX5" fmla="*/ 6727474 w 6858014"/>
                  <a:gd name="connsiteY5" fmla="*/ 1305401 h 1305401"/>
                  <a:gd name="connsiteX6" fmla="*/ 130540 w 6858014"/>
                  <a:gd name="connsiteY6" fmla="*/ 1305401 h 1305401"/>
                  <a:gd name="connsiteX7" fmla="*/ 0 w 6858014"/>
                  <a:gd name="connsiteY7" fmla="*/ 1174861 h 1305401"/>
                  <a:gd name="connsiteX8" fmla="*/ 0 w 6858014"/>
                  <a:gd name="connsiteY8" fmla="*/ 130540 h 1305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8014" h="1305401">
                    <a:moveTo>
                      <a:pt x="0" y="130540"/>
                    </a:moveTo>
                    <a:cubicBezTo>
                      <a:pt x="0" y="58445"/>
                      <a:pt x="58445" y="0"/>
                      <a:pt x="130540" y="0"/>
                    </a:cubicBezTo>
                    <a:lnTo>
                      <a:pt x="6727474" y="0"/>
                    </a:lnTo>
                    <a:cubicBezTo>
                      <a:pt x="6799569" y="0"/>
                      <a:pt x="6858014" y="58445"/>
                      <a:pt x="6858014" y="130540"/>
                    </a:cubicBezTo>
                    <a:lnTo>
                      <a:pt x="6858014" y="1174861"/>
                    </a:lnTo>
                    <a:cubicBezTo>
                      <a:pt x="6858014" y="1246956"/>
                      <a:pt x="6799569" y="1305401"/>
                      <a:pt x="6727474" y="1305401"/>
                    </a:cubicBezTo>
                    <a:lnTo>
                      <a:pt x="130540" y="1305401"/>
                    </a:lnTo>
                    <a:cubicBezTo>
                      <a:pt x="58445" y="1305401"/>
                      <a:pt x="0" y="1246956"/>
                      <a:pt x="0" y="1174861"/>
                    </a:cubicBezTo>
                    <a:lnTo>
                      <a:pt x="0" y="13054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-1455363"/>
                  <a:satOff val="-83928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1594" tIns="251594" rIns="1724757" bIns="251594" numCol="1" spcCol="1270" anchor="ctr" anchorCtr="0">
                <a:noAutofit/>
              </a:bodyPr>
              <a:lstStyle/>
              <a:p>
                <a:pPr marL="0" marR="0" lvl="0" indent="0" algn="l" defTabSz="2489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8EC0DB2-DDE0-4A37-8A29-674C0553D3F6}"/>
                </a:ext>
              </a:extLst>
            </p:cNvPr>
            <p:cNvSpPr/>
            <p:nvPr/>
          </p:nvSpPr>
          <p:spPr>
            <a:xfrm>
              <a:off x="1448762" y="2582786"/>
              <a:ext cx="670369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How can you help create empowerment, voice, and choice for participants?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staff?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985065-E517-4809-B22F-0B8606F2D822}"/>
                </a:ext>
              </a:extLst>
            </p:cNvPr>
            <p:cNvSpPr/>
            <p:nvPr/>
          </p:nvSpPr>
          <p:spPr>
            <a:xfrm>
              <a:off x="770096" y="1494831"/>
              <a:ext cx="70094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How can you best use participants’ strengths?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D2D01C-B5D0-4D36-8E89-B8C06FBDD3EF}"/>
                </a:ext>
              </a:extLst>
            </p:cNvPr>
            <p:cNvSpPr/>
            <p:nvPr/>
          </p:nvSpPr>
          <p:spPr>
            <a:xfrm>
              <a:off x="1828800" y="4051868"/>
              <a:ext cx="6858014" cy="155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+mn-lt"/>
                </a:rPr>
                <a:t>What policies or practices do the opposite: take voice, choice, and decision-making away? Can any of these things be changed?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296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46304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dirty="0">
                <a:solidFill>
                  <a:schemeClr val="bg1"/>
                </a:solidFill>
              </a:rPr>
              <a:t>Principle 6: Cultural, Historical, and Gender Issues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32935-D242-418D-A67C-03C2801B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18FCB52B-6E8A-4E40-8B9B-E1B0D681301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9CC46-8BB1-4ECD-8A71-5DD793DA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2475"/>
            <a:ext cx="78867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The organization moves past cultural stereotypes and biases, offers gender-responsive services, leverages the healing value of traditional cultural connections, and recognizes and addresses historical trauma.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24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489B8F-87D6-4DA0-85F3-E5C570E8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859E47-24E3-44E9-ADAD-EB4FC67F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312282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Trauma and Incarceration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5FA376-E283-4BD4-A767-13723D2101F9}"/>
              </a:ext>
            </a:extLst>
          </p:cNvPr>
          <p:cNvGrpSpPr/>
          <p:nvPr/>
        </p:nvGrpSpPr>
        <p:grpSpPr>
          <a:xfrm>
            <a:off x="1026003" y="1757092"/>
            <a:ext cx="3305631" cy="3657600"/>
            <a:chOff x="3165" y="2052803"/>
            <a:chExt cx="1476830" cy="343786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128CD97-EB40-49A3-ABDE-D2813C5F26C2}"/>
                </a:ext>
              </a:extLst>
            </p:cNvPr>
            <p:cNvSpPr/>
            <p:nvPr/>
          </p:nvSpPr>
          <p:spPr>
            <a:xfrm>
              <a:off x="3165" y="2106956"/>
              <a:ext cx="1476830" cy="3383714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98D8C38E-95FD-4CD4-ADC5-D21870D8952B}"/>
                </a:ext>
              </a:extLst>
            </p:cNvPr>
            <p:cNvSpPr txBox="1"/>
            <p:nvPr/>
          </p:nvSpPr>
          <p:spPr>
            <a:xfrm>
              <a:off x="56584" y="2052803"/>
              <a:ext cx="1390320" cy="3437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r>
                <a:rPr lang="en-US" sz="3000" dirty="0">
                  <a:solidFill>
                    <a:schemeClr val="tx1"/>
                  </a:solidFill>
                </a:rPr>
                <a:t>Prevalence of lifetime traumatic events among current/formerly incarcerated men is 62-98%.          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(Pettus-Davis, </a:t>
              </a:r>
              <a:r>
                <a:rPr lang="en-US" dirty="0" err="1">
                  <a:solidFill>
                    <a:schemeClr val="tx1"/>
                  </a:solidFill>
                </a:rPr>
                <a:t>Renn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Lacasse, &amp; Motley, 2018)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58D0E2-5E47-4A7E-AE17-5282CBA7B2ED}"/>
              </a:ext>
            </a:extLst>
          </p:cNvPr>
          <p:cNvGrpSpPr/>
          <p:nvPr/>
        </p:nvGrpSpPr>
        <p:grpSpPr>
          <a:xfrm>
            <a:off x="4571998" y="1806498"/>
            <a:ext cx="3657602" cy="3768639"/>
            <a:chOff x="3165" y="2106956"/>
            <a:chExt cx="1476830" cy="354223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441EA19-DBC0-4369-B10E-742EE4B0239D}"/>
                </a:ext>
              </a:extLst>
            </p:cNvPr>
            <p:cNvSpPr/>
            <p:nvPr/>
          </p:nvSpPr>
          <p:spPr>
            <a:xfrm>
              <a:off x="3165" y="2106956"/>
              <a:ext cx="1476830" cy="338371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25947362-D04B-4DA5-A1EB-C739D2976D3C}"/>
                </a:ext>
              </a:extLst>
            </p:cNvPr>
            <p:cNvSpPr txBox="1"/>
            <p:nvPr/>
          </p:nvSpPr>
          <p:spPr>
            <a:xfrm>
              <a:off x="63831" y="2265476"/>
              <a:ext cx="1390320" cy="338371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“77 to 90% of women with drug dependency in prison report extensive histories of emotional, physical, and sexual abuse.”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(Wallace, Conner, &amp; </a:t>
              </a:r>
              <a:r>
                <a:rPr lang="en-US" dirty="0" err="1">
                  <a:solidFill>
                    <a:schemeClr val="tx1"/>
                  </a:solidFill>
                </a:rPr>
                <a:t>Dass-Brailsford</a:t>
              </a:r>
              <a:r>
                <a:rPr lang="en-US" dirty="0">
                  <a:solidFill>
                    <a:schemeClr val="tx1"/>
                  </a:solidFill>
                </a:rPr>
                <a:t>, 2011) 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1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5204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3D3E9F-E16A-4F92-8807-18B984881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531798"/>
              </p:ext>
            </p:extLst>
          </p:nvPr>
        </p:nvGraphicFramePr>
        <p:xfrm>
          <a:off x="542923" y="1555492"/>
          <a:ext cx="8058150" cy="445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4831166-7277-4E12-835B-775BF9EC932F}"/>
              </a:ext>
            </a:extLst>
          </p:cNvPr>
          <p:cNvSpPr/>
          <p:nvPr/>
        </p:nvSpPr>
        <p:spPr>
          <a:xfrm>
            <a:off x="2097355" y="6008846"/>
            <a:ext cx="4949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sz="1600" dirty="0"/>
              <a:t>Pettus-Davis, </a:t>
            </a:r>
            <a:r>
              <a:rPr lang="en-US" sz="1600" dirty="0" err="1"/>
              <a:t>Renn</a:t>
            </a:r>
            <a:r>
              <a:rPr lang="en-US" sz="1600" dirty="0"/>
              <a:t>, Lacasse, &amp; Motley, 2018)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6BD7F-ADB9-47FF-97FB-6B94476A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8FCB52B-6E8A-4E40-8B9B-E1B0D681301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B5A1AD-DF3A-44D2-9571-4E55160E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312282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Gender Differences</a:t>
            </a:r>
          </a:p>
        </p:txBody>
      </p:sp>
    </p:spTree>
    <p:extLst>
      <p:ext uri="{BB962C8B-B14F-4D97-AF65-F5344CB8AC3E}">
        <p14:creationId xmlns:p14="http://schemas.microsoft.com/office/powerpoint/2010/main" val="1933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CB21-D9D3-4636-A55A-5FD49824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/>
              <a:t>Gender-Responsive Trauma Approaches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FE81B3-5984-4DD7-92EE-F6B4FFE18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489849"/>
              </p:ext>
            </p:extLst>
          </p:nvPr>
        </p:nvGraphicFramePr>
        <p:xfrm>
          <a:off x="628650" y="1595437"/>
          <a:ext cx="7886700" cy="457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01AD4C-34D1-47A1-94B0-ED995AAED5CD}"/>
              </a:ext>
            </a:extLst>
          </p:cNvPr>
          <p:cNvSpPr txBox="1"/>
          <p:nvPr/>
        </p:nvSpPr>
        <p:spPr>
          <a:xfrm>
            <a:off x="3543300" y="617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(Covington, 2015)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13383E-AD20-47EE-B403-42993E33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4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Things to Remember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08F16E-B59B-4A63-876E-75D505910A47}"/>
              </a:ext>
            </a:extLst>
          </p:cNvPr>
          <p:cNvGrpSpPr/>
          <p:nvPr/>
        </p:nvGrpSpPr>
        <p:grpSpPr>
          <a:xfrm>
            <a:off x="585788" y="1690689"/>
            <a:ext cx="7790497" cy="4237083"/>
            <a:chOff x="585788" y="1690689"/>
            <a:chExt cx="7790497" cy="423708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6569605-15AF-46A0-84D2-5D403C3096AF}"/>
                </a:ext>
              </a:extLst>
            </p:cNvPr>
            <p:cNvSpPr/>
            <p:nvPr/>
          </p:nvSpPr>
          <p:spPr>
            <a:xfrm>
              <a:off x="585788" y="1690689"/>
              <a:ext cx="4297679" cy="1291651"/>
            </a:xfrm>
            <a:custGeom>
              <a:avLst/>
              <a:gdLst>
                <a:gd name="connsiteX0" fmla="*/ 0 w 4297679"/>
                <a:gd name="connsiteY0" fmla="*/ 0 h 1291651"/>
                <a:gd name="connsiteX1" fmla="*/ 3651854 w 4297679"/>
                <a:gd name="connsiteY1" fmla="*/ 0 h 1291651"/>
                <a:gd name="connsiteX2" fmla="*/ 4297679 w 4297679"/>
                <a:gd name="connsiteY2" fmla="*/ 645826 h 1291651"/>
                <a:gd name="connsiteX3" fmla="*/ 3651854 w 4297679"/>
                <a:gd name="connsiteY3" fmla="*/ 1291651 h 1291651"/>
                <a:gd name="connsiteX4" fmla="*/ 0 w 4297679"/>
                <a:gd name="connsiteY4" fmla="*/ 1291651 h 1291651"/>
                <a:gd name="connsiteX5" fmla="*/ 645826 w 4297679"/>
                <a:gd name="connsiteY5" fmla="*/ 645826 h 1291651"/>
                <a:gd name="connsiteX6" fmla="*/ 0 w 4297679"/>
                <a:gd name="connsiteY6" fmla="*/ 0 h 12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7679" h="1291651">
                  <a:moveTo>
                    <a:pt x="0" y="0"/>
                  </a:moveTo>
                  <a:lnTo>
                    <a:pt x="3651854" y="0"/>
                  </a:lnTo>
                  <a:lnTo>
                    <a:pt x="4297679" y="645826"/>
                  </a:lnTo>
                  <a:lnTo>
                    <a:pt x="3651854" y="1291651"/>
                  </a:lnTo>
                  <a:lnTo>
                    <a:pt x="0" y="1291651"/>
                  </a:lnTo>
                  <a:lnTo>
                    <a:pt x="645826" y="645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1386" tIns="17780" rIns="645825" bIns="17780" numCol="1" spcCol="1270" anchor="ctr" anchorCtr="0">
              <a:noAutofit/>
            </a:bodyPr>
            <a:lstStyle/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0" kern="1200" dirty="0"/>
                <a:t>Underlying question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CD59AF9-5CF1-40B1-BBC1-99DDB4D21581}"/>
                </a:ext>
              </a:extLst>
            </p:cNvPr>
            <p:cNvSpPr/>
            <p:nvPr/>
          </p:nvSpPr>
          <p:spPr>
            <a:xfrm>
              <a:off x="4602743" y="1692196"/>
              <a:ext cx="3701725" cy="1289572"/>
            </a:xfrm>
            <a:custGeom>
              <a:avLst/>
              <a:gdLst>
                <a:gd name="connsiteX0" fmla="*/ 0 w 3701725"/>
                <a:gd name="connsiteY0" fmla="*/ 0 h 1289572"/>
                <a:gd name="connsiteX1" fmla="*/ 3056939 w 3701725"/>
                <a:gd name="connsiteY1" fmla="*/ 0 h 1289572"/>
                <a:gd name="connsiteX2" fmla="*/ 3701725 w 3701725"/>
                <a:gd name="connsiteY2" fmla="*/ 644786 h 1289572"/>
                <a:gd name="connsiteX3" fmla="*/ 3056939 w 3701725"/>
                <a:gd name="connsiteY3" fmla="*/ 1289572 h 1289572"/>
                <a:gd name="connsiteX4" fmla="*/ 0 w 3701725"/>
                <a:gd name="connsiteY4" fmla="*/ 1289572 h 1289572"/>
                <a:gd name="connsiteX5" fmla="*/ 644786 w 3701725"/>
                <a:gd name="connsiteY5" fmla="*/ 644786 h 1289572"/>
                <a:gd name="connsiteX6" fmla="*/ 0 w 3701725"/>
                <a:gd name="connsiteY6" fmla="*/ 0 h 12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1725" h="1289572">
                  <a:moveTo>
                    <a:pt x="0" y="0"/>
                  </a:moveTo>
                  <a:lnTo>
                    <a:pt x="3056939" y="0"/>
                  </a:lnTo>
                  <a:lnTo>
                    <a:pt x="3701725" y="644786"/>
                  </a:lnTo>
                  <a:lnTo>
                    <a:pt x="3056939" y="1289572"/>
                  </a:lnTo>
                  <a:lnTo>
                    <a:pt x="0" y="1289572"/>
                  </a:lnTo>
                  <a:lnTo>
                    <a:pt x="644786" y="644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0346" tIns="17780" rIns="644786" bIns="17780" numCol="1" spcCol="1270" anchor="ctr" anchorCtr="0">
              <a:noAutofit/>
            </a:bodyPr>
            <a:lstStyle/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0" kern="1200" dirty="0"/>
                <a:t>“What happened to you?”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8781453-7A98-4B26-BB53-CAF279BFE793}"/>
                </a:ext>
              </a:extLst>
            </p:cNvPr>
            <p:cNvSpPr/>
            <p:nvPr/>
          </p:nvSpPr>
          <p:spPr>
            <a:xfrm>
              <a:off x="585788" y="3080999"/>
              <a:ext cx="4365716" cy="1291651"/>
            </a:xfrm>
            <a:custGeom>
              <a:avLst/>
              <a:gdLst>
                <a:gd name="connsiteX0" fmla="*/ 0 w 4365716"/>
                <a:gd name="connsiteY0" fmla="*/ 0 h 1291651"/>
                <a:gd name="connsiteX1" fmla="*/ 3719891 w 4365716"/>
                <a:gd name="connsiteY1" fmla="*/ 0 h 1291651"/>
                <a:gd name="connsiteX2" fmla="*/ 4365716 w 4365716"/>
                <a:gd name="connsiteY2" fmla="*/ 645826 h 1291651"/>
                <a:gd name="connsiteX3" fmla="*/ 3719891 w 4365716"/>
                <a:gd name="connsiteY3" fmla="*/ 1291651 h 1291651"/>
                <a:gd name="connsiteX4" fmla="*/ 0 w 4365716"/>
                <a:gd name="connsiteY4" fmla="*/ 1291651 h 1291651"/>
                <a:gd name="connsiteX5" fmla="*/ 645826 w 4365716"/>
                <a:gd name="connsiteY5" fmla="*/ 645826 h 1291651"/>
                <a:gd name="connsiteX6" fmla="*/ 0 w 4365716"/>
                <a:gd name="connsiteY6" fmla="*/ 0 h 12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5716" h="1291651">
                  <a:moveTo>
                    <a:pt x="0" y="0"/>
                  </a:moveTo>
                  <a:lnTo>
                    <a:pt x="3719891" y="0"/>
                  </a:lnTo>
                  <a:lnTo>
                    <a:pt x="4365716" y="645826"/>
                  </a:lnTo>
                  <a:lnTo>
                    <a:pt x="3719891" y="1291651"/>
                  </a:lnTo>
                  <a:lnTo>
                    <a:pt x="0" y="1291651"/>
                  </a:lnTo>
                  <a:lnTo>
                    <a:pt x="645826" y="645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1386" tIns="17780" rIns="645825" bIns="17780" numCol="1" spcCol="1270" anchor="ctr" anchorCtr="0">
              <a:noAutofit/>
            </a:bodyPr>
            <a:lstStyle/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0" kern="1200" dirty="0"/>
                <a:t>“Symptoms” 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A4A838-9D4D-49E3-BECA-F60F0F1D3949}"/>
                </a:ext>
              </a:extLst>
            </p:cNvPr>
            <p:cNvSpPr/>
            <p:nvPr/>
          </p:nvSpPr>
          <p:spPr>
            <a:xfrm>
              <a:off x="4670781" y="3164678"/>
              <a:ext cx="3701725" cy="1289572"/>
            </a:xfrm>
            <a:custGeom>
              <a:avLst/>
              <a:gdLst>
                <a:gd name="connsiteX0" fmla="*/ 0 w 3701725"/>
                <a:gd name="connsiteY0" fmla="*/ 0 h 1289572"/>
                <a:gd name="connsiteX1" fmla="*/ 3056939 w 3701725"/>
                <a:gd name="connsiteY1" fmla="*/ 0 h 1289572"/>
                <a:gd name="connsiteX2" fmla="*/ 3701725 w 3701725"/>
                <a:gd name="connsiteY2" fmla="*/ 644786 h 1289572"/>
                <a:gd name="connsiteX3" fmla="*/ 3056939 w 3701725"/>
                <a:gd name="connsiteY3" fmla="*/ 1289572 h 1289572"/>
                <a:gd name="connsiteX4" fmla="*/ 0 w 3701725"/>
                <a:gd name="connsiteY4" fmla="*/ 1289572 h 1289572"/>
                <a:gd name="connsiteX5" fmla="*/ 644786 w 3701725"/>
                <a:gd name="connsiteY5" fmla="*/ 644786 h 1289572"/>
                <a:gd name="connsiteX6" fmla="*/ 0 w 3701725"/>
                <a:gd name="connsiteY6" fmla="*/ 0 h 12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1725" h="1289572">
                  <a:moveTo>
                    <a:pt x="0" y="0"/>
                  </a:moveTo>
                  <a:lnTo>
                    <a:pt x="3056939" y="0"/>
                  </a:lnTo>
                  <a:lnTo>
                    <a:pt x="3701725" y="644786"/>
                  </a:lnTo>
                  <a:lnTo>
                    <a:pt x="3056939" y="1289572"/>
                  </a:lnTo>
                  <a:lnTo>
                    <a:pt x="0" y="1289572"/>
                  </a:lnTo>
                  <a:lnTo>
                    <a:pt x="644786" y="644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0346" tIns="17780" rIns="644786" bIns="17780" numCol="1" spcCol="1270" anchor="ctr" anchorCtr="0">
              <a:noAutofit/>
            </a:bodyPr>
            <a:lstStyle/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0" u="none" kern="1200" dirty="0"/>
                <a:t>Adaptations</a:t>
              </a:r>
              <a:r>
                <a:rPr lang="en-US" sz="2800" b="0" kern="1200" dirty="0"/>
                <a:t> to traumatic events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4570EF-9B3B-41B1-AED4-D5B420A78566}"/>
                </a:ext>
              </a:extLst>
            </p:cNvPr>
            <p:cNvSpPr/>
            <p:nvPr/>
          </p:nvSpPr>
          <p:spPr>
            <a:xfrm>
              <a:off x="724851" y="4636121"/>
              <a:ext cx="4365716" cy="1291651"/>
            </a:xfrm>
            <a:custGeom>
              <a:avLst/>
              <a:gdLst>
                <a:gd name="connsiteX0" fmla="*/ 0 w 4365716"/>
                <a:gd name="connsiteY0" fmla="*/ 0 h 1291651"/>
                <a:gd name="connsiteX1" fmla="*/ 3719891 w 4365716"/>
                <a:gd name="connsiteY1" fmla="*/ 0 h 1291651"/>
                <a:gd name="connsiteX2" fmla="*/ 4365716 w 4365716"/>
                <a:gd name="connsiteY2" fmla="*/ 645826 h 1291651"/>
                <a:gd name="connsiteX3" fmla="*/ 3719891 w 4365716"/>
                <a:gd name="connsiteY3" fmla="*/ 1291651 h 1291651"/>
                <a:gd name="connsiteX4" fmla="*/ 0 w 4365716"/>
                <a:gd name="connsiteY4" fmla="*/ 1291651 h 1291651"/>
                <a:gd name="connsiteX5" fmla="*/ 645826 w 4365716"/>
                <a:gd name="connsiteY5" fmla="*/ 645826 h 1291651"/>
                <a:gd name="connsiteX6" fmla="*/ 0 w 4365716"/>
                <a:gd name="connsiteY6" fmla="*/ 0 h 12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5716" h="1291651">
                  <a:moveTo>
                    <a:pt x="0" y="0"/>
                  </a:moveTo>
                  <a:lnTo>
                    <a:pt x="3719891" y="0"/>
                  </a:lnTo>
                  <a:lnTo>
                    <a:pt x="4365716" y="645826"/>
                  </a:lnTo>
                  <a:lnTo>
                    <a:pt x="3719891" y="1291651"/>
                  </a:lnTo>
                  <a:lnTo>
                    <a:pt x="0" y="1291651"/>
                  </a:lnTo>
                  <a:lnTo>
                    <a:pt x="645826" y="645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1386" tIns="17780" rIns="645825" bIns="17780" numCol="1" spcCol="1270" anchor="ctr" anchorCtr="0">
              <a:noAutofit/>
            </a:bodyPr>
            <a:lstStyle/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0" kern="1200" dirty="0"/>
                <a:t>Healing happens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6752EE3-F74C-4A04-A52F-9ECC9CD8CA5D}"/>
                </a:ext>
              </a:extLst>
            </p:cNvPr>
            <p:cNvSpPr/>
            <p:nvPr/>
          </p:nvSpPr>
          <p:spPr>
            <a:xfrm>
              <a:off x="4670781" y="4637161"/>
              <a:ext cx="3705504" cy="1289572"/>
            </a:xfrm>
            <a:custGeom>
              <a:avLst/>
              <a:gdLst>
                <a:gd name="connsiteX0" fmla="*/ 0 w 3705504"/>
                <a:gd name="connsiteY0" fmla="*/ 0 h 1289572"/>
                <a:gd name="connsiteX1" fmla="*/ 3060718 w 3705504"/>
                <a:gd name="connsiteY1" fmla="*/ 0 h 1289572"/>
                <a:gd name="connsiteX2" fmla="*/ 3705504 w 3705504"/>
                <a:gd name="connsiteY2" fmla="*/ 644786 h 1289572"/>
                <a:gd name="connsiteX3" fmla="*/ 3060718 w 3705504"/>
                <a:gd name="connsiteY3" fmla="*/ 1289572 h 1289572"/>
                <a:gd name="connsiteX4" fmla="*/ 0 w 3705504"/>
                <a:gd name="connsiteY4" fmla="*/ 1289572 h 1289572"/>
                <a:gd name="connsiteX5" fmla="*/ 644786 w 3705504"/>
                <a:gd name="connsiteY5" fmla="*/ 644786 h 1289572"/>
                <a:gd name="connsiteX6" fmla="*/ 0 w 3705504"/>
                <a:gd name="connsiteY6" fmla="*/ 0 h 12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504" h="1289572">
                  <a:moveTo>
                    <a:pt x="0" y="0"/>
                  </a:moveTo>
                  <a:lnTo>
                    <a:pt x="3060718" y="0"/>
                  </a:lnTo>
                  <a:lnTo>
                    <a:pt x="3705504" y="644786"/>
                  </a:lnTo>
                  <a:lnTo>
                    <a:pt x="3060718" y="1289572"/>
                  </a:lnTo>
                  <a:lnTo>
                    <a:pt x="0" y="1289572"/>
                  </a:lnTo>
                  <a:lnTo>
                    <a:pt x="644786" y="644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0346" tIns="17780" rIns="644786" bIns="17780" numCol="1" spcCol="1270" anchor="ctr" anchorCtr="0">
              <a:noAutofit/>
            </a:bodyPr>
            <a:lstStyle/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0" kern="1200" dirty="0"/>
                <a:t>In relationships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B3DC9-3D51-494B-B86A-DFE14505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565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6C4F-C0C7-42DC-B087-D5FCBAFE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63524"/>
            <a:ext cx="7886700" cy="1152525"/>
          </a:xfrm>
        </p:spPr>
        <p:txBody>
          <a:bodyPr>
            <a:normAutofit/>
          </a:bodyPr>
          <a:lstStyle/>
          <a:p>
            <a:r>
              <a:rPr lang="en-US" sz="4400" b="1" dirty="0"/>
              <a:t>What is Historical Trauma?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7B12832-5507-4CDF-9356-DCB1BC57C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503803"/>
              </p:ext>
            </p:extLst>
          </p:nvPr>
        </p:nvGraphicFramePr>
        <p:xfrm>
          <a:off x="628650" y="1600201"/>
          <a:ext cx="78867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AEC8CDC3-C61B-4261-9B53-579C4EA68057}"/>
              </a:ext>
            </a:extLst>
          </p:cNvPr>
          <p:cNvSpPr txBox="1">
            <a:spLocks/>
          </p:cNvSpPr>
          <p:nvPr/>
        </p:nvSpPr>
        <p:spPr>
          <a:xfrm>
            <a:off x="457200" y="5807074"/>
            <a:ext cx="816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dirty="0">
                <a:latin typeface="+mn-lt"/>
              </a:rPr>
              <a:t>Video: </a:t>
            </a:r>
            <a:r>
              <a:rPr lang="en-US" sz="1800" dirty="0">
                <a:latin typeface="+mn-lt"/>
                <a:hlinkClick r:id="rId8"/>
              </a:rPr>
              <a:t>What Is Historical Trauma?</a:t>
            </a:r>
            <a:r>
              <a:rPr lang="en-US" sz="1800" dirty="0">
                <a:latin typeface="+mn-lt"/>
              </a:rPr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1BA6A7-4678-4FC4-86A6-51286997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131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36" y="1533149"/>
            <a:ext cx="3058564" cy="395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Leveraging Cultural Traditions for Healing</a:t>
            </a:r>
            <a:endParaRPr lang="en-US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9E9D060-1B51-44AF-87E4-38B694823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611869"/>
              </p:ext>
            </p:extLst>
          </p:nvPr>
        </p:nvGraphicFramePr>
        <p:xfrm>
          <a:off x="755650" y="1411107"/>
          <a:ext cx="4114800" cy="420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2B5223A-FFEB-41C0-88DE-0D7EEAE030A3}"/>
              </a:ext>
            </a:extLst>
          </p:cNvPr>
          <p:cNvSpPr/>
          <p:nvPr/>
        </p:nvSpPr>
        <p:spPr>
          <a:xfrm>
            <a:off x="755650" y="5659832"/>
            <a:ext cx="7473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Brief available at </a:t>
            </a:r>
            <a:r>
              <a:rPr lang="en-US" sz="1200" dirty="0">
                <a:hlinkClick r:id="rId9"/>
              </a:rPr>
              <a:t>https://www.nasmhpd.org/sites/default/files/7014_hawaiian_trauma_brief_2013(1).pdf</a:t>
            </a:r>
            <a:r>
              <a:rPr lang="en-US" sz="12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D07A7-6283-4F19-89C3-007B4511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3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Discussion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24FA5-D4D7-4875-BF54-8F481E8E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18FCB52B-6E8A-4E40-8B9B-E1B0D681301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88779-C52A-4FAB-B900-BEBCE46D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5" y="1744363"/>
            <a:ext cx="2228850" cy="31840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CADB2C-E8F9-4BC7-A09C-415B38B68608}"/>
              </a:ext>
            </a:extLst>
          </p:cNvPr>
          <p:cNvSpPr/>
          <p:nvPr/>
        </p:nvSpPr>
        <p:spPr>
          <a:xfrm>
            <a:off x="3103074" y="2057400"/>
            <a:ext cx="51265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cultural and 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gender-related issues do RSAT participants express?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0589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3429000"/>
            <a:ext cx="6858000" cy="1600200"/>
          </a:xfrm>
          <a:noFill/>
        </p:spPr>
        <p:txBody>
          <a:bodyPr>
            <a:noAutofit/>
          </a:bodyPr>
          <a:lstStyle/>
          <a:p>
            <a:r>
              <a:rPr lang="en-US" altLang="en-US" sz="5400" b="1" dirty="0"/>
              <a:t>Section </a:t>
            </a:r>
            <a:r>
              <a:rPr lang="en-US" altLang="en-US" sz="5400" b="1" dirty="0" err="1"/>
              <a:t>lll</a:t>
            </a:r>
            <a:br>
              <a:rPr lang="en-US" altLang="en-US" sz="5400" b="1" dirty="0"/>
            </a:br>
            <a:br>
              <a:rPr lang="en-US" altLang="en-US" sz="5400" b="1" dirty="0"/>
            </a:br>
            <a:r>
              <a:rPr lang="en-US" altLang="en-US" sz="5400" b="1" dirty="0"/>
              <a:t>Implementing Trauma-Informed Approaches in Correctional Settings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80D263-2898-4090-8137-8B322155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0B15ED04-9A9A-4AFA-9D29-6D1D03CB4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1169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Learning Objectives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4738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6CCEC-AEA4-487B-9A73-BB71B5E0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5575C-4CE8-4885-9994-8B9D34AA2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C75575C-4CE8-4885-9994-8B9D34AA2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CA2D1-5D8C-431F-BC89-4BBAF7A5F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94CA2D1-5D8C-431F-BC89-4BBAF7A5F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3797FF-FB88-4CE6-8607-F0A33F734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D3797FF-FB88-4CE6-8607-F0A33F734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4F3902-28BB-442F-9F16-FAA448547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C4F3902-28BB-442F-9F16-FAA448547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799"/>
          </a:xfrm>
        </p:spPr>
        <p:txBody>
          <a:bodyPr>
            <a:noAutofit/>
          </a:bodyPr>
          <a:lstStyle/>
          <a:p>
            <a:r>
              <a:rPr lang="en-US" sz="4000" b="1" dirty="0"/>
              <a:t>How Can Correctional Settings Become Trauma-Informed?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048310"/>
              </p:ext>
            </p:extLst>
          </p:nvPr>
        </p:nvGraphicFramePr>
        <p:xfrm>
          <a:off x="457200" y="1371599"/>
          <a:ext cx="8229600" cy="525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60A90-21DE-48B8-B0D8-0FBAC4B7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109B0-ED12-4326-91EF-27B4673F0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0D109B0-ED12-4326-91EF-27B4673F0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F9DA3E-B1A2-49A7-96D4-2F3F7674E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0F9DA3E-B1A2-49A7-96D4-2F3F7674E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6327F2-72BF-4AF7-AFE8-BBCFF7B55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C6327F2-72BF-4AF7-AFE8-BBCFF7B55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4632BEF-2E63-440E-B355-EF4FC7ABC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047823"/>
              </p:ext>
            </p:extLst>
          </p:nvPr>
        </p:nvGraphicFramePr>
        <p:xfrm>
          <a:off x="542925" y="1600200"/>
          <a:ext cx="8058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7365FD-6FE1-4791-8BB0-ADE9CCA1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F0D9CB-D13D-4B59-BCAA-2B9F29B4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799"/>
          </a:xfrm>
        </p:spPr>
        <p:txBody>
          <a:bodyPr>
            <a:noAutofit/>
          </a:bodyPr>
          <a:lstStyle/>
          <a:p>
            <a:r>
              <a:rPr lang="en-US" sz="4800" b="1" dirty="0"/>
              <a:t>Provide Visionary Leadership</a:t>
            </a:r>
          </a:p>
        </p:txBody>
      </p:sp>
    </p:spTree>
    <p:extLst>
      <p:ext uri="{BB962C8B-B14F-4D97-AF65-F5344CB8AC3E}">
        <p14:creationId xmlns:p14="http://schemas.microsoft.com/office/powerpoint/2010/main" val="13719860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22A9-78C3-45C7-85BA-A43AFCC8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Secure Staff Buy-In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C0FEA54-3650-4188-958F-B9A400873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717507"/>
              </p:ext>
            </p:extLst>
          </p:nvPr>
        </p:nvGraphicFramePr>
        <p:xfrm>
          <a:off x="628650" y="1143000"/>
          <a:ext cx="7886700" cy="480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7A67BA-55C3-4250-959C-7A17BD05C77F}"/>
              </a:ext>
            </a:extLst>
          </p:cNvPr>
          <p:cNvSpPr txBox="1"/>
          <p:nvPr/>
        </p:nvSpPr>
        <p:spPr>
          <a:xfrm>
            <a:off x="2528207" y="5766872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(Kubiak, Covington &amp; Hillier, 2017)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38F9-8D0C-4233-B49A-C25C4B8D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33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16286"/>
            <a:ext cx="8058150" cy="1083913"/>
          </a:xfrm>
        </p:spPr>
        <p:txBody>
          <a:bodyPr>
            <a:noAutofit/>
          </a:bodyPr>
          <a:lstStyle/>
          <a:p>
            <a:r>
              <a:rPr lang="en-US" sz="4000" b="1" dirty="0"/>
              <a:t>Adapting Trauma-Informed Principles </a:t>
            </a:r>
            <a:br>
              <a:rPr lang="en-US" sz="4000" b="1" dirty="0"/>
            </a:br>
            <a:r>
              <a:rPr lang="en-US" sz="4000" b="1" dirty="0"/>
              <a:t>for Correctional Settings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CAE71BB-3FE0-4BDE-BCC7-61BB996DD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319150"/>
              </p:ext>
            </p:extLst>
          </p:nvPr>
        </p:nvGraphicFramePr>
        <p:xfrm>
          <a:off x="457201" y="1143002"/>
          <a:ext cx="8229599" cy="50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5EE39-F26F-4392-AD24-24048E40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735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AB8D31-D263-48D8-A6F5-9CB6AB3CB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944171"/>
              </p:ext>
            </p:extLst>
          </p:nvPr>
        </p:nvGraphicFramePr>
        <p:xfrm>
          <a:off x="628650" y="685800"/>
          <a:ext cx="7886700" cy="549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D5A8F5-7E8D-49FF-8702-12F3724C7B51}"/>
              </a:ext>
            </a:extLst>
          </p:cNvPr>
          <p:cNvSpPr txBox="1"/>
          <p:nvPr/>
        </p:nvSpPr>
        <p:spPr>
          <a:xfrm>
            <a:off x="2514600" y="632039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(Kubiak, Covington &amp; Hillier, 2017)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B0FDA5-C3E9-4356-89D1-EA65C2B8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EEA7-408F-446C-9FE9-60F8BDEB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Defining Trauma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97EA436-C697-4B35-8407-1CFC5DFFD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747937"/>
              </p:ext>
            </p:extLst>
          </p:nvPr>
        </p:nvGraphicFramePr>
        <p:xfrm>
          <a:off x="457200" y="1600200"/>
          <a:ext cx="8229600" cy="457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882C7-594F-4E1D-97F4-C0D5FD8A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527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85799"/>
          </a:xfrm>
        </p:spPr>
        <p:txBody>
          <a:bodyPr>
            <a:noAutofit/>
          </a:bodyPr>
          <a:lstStyle/>
          <a:p>
            <a:r>
              <a:rPr lang="en-US" sz="4200" b="1" dirty="0"/>
              <a:t>Discuss: Safety in Your Work Setting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94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60A90-21DE-48B8-B0D8-0FBAC4B7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109B0-ED12-4326-91EF-27B4673F0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0D109B0-ED12-4326-91EF-27B4673F0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F9DA3E-B1A2-49A7-96D4-2F3F7674E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0F9DA3E-B1A2-49A7-96D4-2F3F7674E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6327F2-72BF-4AF7-AFE8-BBCFF7B55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C6327F2-72BF-4AF7-AFE8-BBCFF7B55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85799"/>
          </a:xfrm>
        </p:spPr>
        <p:txBody>
          <a:bodyPr>
            <a:noAutofit/>
          </a:bodyPr>
          <a:lstStyle/>
          <a:p>
            <a:r>
              <a:rPr lang="en-US" sz="3800" b="1" dirty="0"/>
              <a:t>Discuss: Trustworthiness &amp; Transparency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94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60A90-21DE-48B8-B0D8-0FBAC4B7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5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109B0-ED12-4326-91EF-27B4673F0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0D109B0-ED12-4326-91EF-27B4673F0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F9DA3E-B1A2-49A7-96D4-2F3F7674E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0F9DA3E-B1A2-49A7-96D4-2F3F7674E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6327F2-72BF-4AF7-AFE8-BBCFF7B55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C6327F2-72BF-4AF7-AFE8-BBCFF7B55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85799"/>
          </a:xfrm>
        </p:spPr>
        <p:txBody>
          <a:bodyPr>
            <a:noAutofit/>
          </a:bodyPr>
          <a:lstStyle/>
          <a:p>
            <a:r>
              <a:rPr lang="en-US" sz="4000" b="1" dirty="0"/>
              <a:t>Discuss: Peer Recovery Support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116836"/>
              </p:ext>
            </p:extLst>
          </p:nvPr>
        </p:nvGraphicFramePr>
        <p:xfrm>
          <a:off x="457200" y="685800"/>
          <a:ext cx="8229600" cy="594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60A90-21DE-48B8-B0D8-0FBAC4B7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1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109B0-ED12-4326-91EF-27B4673F0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0D109B0-ED12-4326-91EF-27B4673F0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8FB3B-D2F3-4D36-A0DF-9A5A27E1D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DE8FB3B-D2F3-4D36-A0DF-9A5A27E1D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6327F2-72BF-4AF7-AFE8-BBCFF7B55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C6327F2-72BF-4AF7-AFE8-BBCFF7B55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/>
          </a:bodyPr>
          <a:lstStyle/>
          <a:p>
            <a:r>
              <a:rPr lang="en-US" sz="4200" b="1" dirty="0"/>
              <a:t>Discuss: Mutuality and Collaboration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719498"/>
              </p:ext>
            </p:extLst>
          </p:nvPr>
        </p:nvGraphicFramePr>
        <p:xfrm>
          <a:off x="628650" y="1143000"/>
          <a:ext cx="8058150" cy="521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725F2-2B93-454E-AF2C-8DFC7DBB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980665-C9C5-4083-9327-78CE0D4AA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B980665-C9C5-4083-9327-78CE0D4AA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3270F8-4BF6-4EB8-BA38-23EAFF391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53270F8-4BF6-4EB8-BA38-23EAFF391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4F4C78-813F-4DE4-BA3B-0478823E1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E44F4C78-813F-4DE4-BA3B-0478823E1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573EAF-A6D4-49A0-8B74-363D48103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F573EAF-A6D4-49A0-8B74-363D48103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3A353A-711F-493B-9E4D-9D7E6C1EB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B73A353A-711F-493B-9E4D-9D7E6C1EBE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BF3360-995D-4024-833B-589A90C67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4BF3360-995D-4024-833B-589A90C67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CEACAB-7C14-49B1-96BD-A453649B9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26CEACAB-7C14-49B1-96BD-A453649B9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543"/>
            <a:ext cx="8229600" cy="1325563"/>
          </a:xfrm>
        </p:spPr>
        <p:txBody>
          <a:bodyPr>
            <a:normAutofit/>
          </a:bodyPr>
          <a:lstStyle/>
          <a:p>
            <a:r>
              <a:rPr lang="en-US" sz="3800" b="1" dirty="0"/>
              <a:t>Discuss: Empowerment, Voice, and Choice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181A874-0602-4B17-BCF6-78E53CA2F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444020"/>
              </p:ext>
            </p:extLst>
          </p:nvPr>
        </p:nvGraphicFramePr>
        <p:xfrm>
          <a:off x="914400" y="1600200"/>
          <a:ext cx="777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6F6F66-A284-4670-89CE-99B7248A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797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3E3BCA1-783D-43AD-A62D-90D80C968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64829"/>
              </p:ext>
            </p:extLst>
          </p:nvPr>
        </p:nvGraphicFramePr>
        <p:xfrm>
          <a:off x="914400" y="1143000"/>
          <a:ext cx="7600950" cy="495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0C60043-10B9-43AA-900C-AFCA74F109E9}"/>
              </a:ext>
            </a:extLst>
          </p:cNvPr>
          <p:cNvSpPr txBox="1"/>
          <p:nvPr/>
        </p:nvSpPr>
        <p:spPr>
          <a:xfrm>
            <a:off x="914400" y="404336"/>
            <a:ext cx="7600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+mj-lt"/>
              </a:rPr>
              <a:t>Discuss: Gender-Related Concerns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16A2B-69D9-41A5-869C-411327CA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827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85D7F3E-DB33-45CF-95F1-DE0A28B2A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673709"/>
              </p:ext>
            </p:extLst>
          </p:nvPr>
        </p:nvGraphicFramePr>
        <p:xfrm>
          <a:off x="628650" y="1143000"/>
          <a:ext cx="7886700" cy="503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AB81B5F-EE1E-42F6-BEAD-FAF111D31E1D}"/>
              </a:ext>
            </a:extLst>
          </p:cNvPr>
          <p:cNvSpPr txBox="1"/>
          <p:nvPr/>
        </p:nvSpPr>
        <p:spPr>
          <a:xfrm>
            <a:off x="457200" y="685800"/>
            <a:ext cx="760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Discuss: Historical Trauma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796C7-31E6-4EAA-812A-FFCDC2FA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419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C2BE5C4-3278-4D09-8A87-B0541B05A7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641069"/>
              </p:ext>
            </p:extLst>
          </p:nvPr>
        </p:nvGraphicFramePr>
        <p:xfrm>
          <a:off x="628650" y="685800"/>
          <a:ext cx="7886700" cy="549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BB82B1-7935-4CCB-A9DC-EC0330B89328}"/>
              </a:ext>
            </a:extLst>
          </p:cNvPr>
          <p:cNvSpPr txBox="1"/>
          <p:nvPr/>
        </p:nvSpPr>
        <p:spPr>
          <a:xfrm>
            <a:off x="457200" y="68103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Discuss: Cultural Healing Traditions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6C013A-D4D1-4634-8471-DB7AD76A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102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80D263-2898-4090-8137-8B322155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0B15ED04-9A9A-4AFA-9D29-6D1D03CB4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6144AA4-3F1B-4E38-8AB6-20EC48C2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5" b="16325"/>
          <a:stretch>
            <a:fillRect/>
          </a:stretch>
        </p:blipFill>
        <p:spPr>
          <a:xfrm>
            <a:off x="1600200" y="1255203"/>
            <a:ext cx="5943600" cy="43475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260071A-D6C4-4958-AFB3-FBF4C018F4F0}"/>
              </a:ext>
            </a:extLst>
          </p:cNvPr>
          <p:cNvSpPr txBox="1">
            <a:spLocks/>
          </p:cNvSpPr>
          <p:nvPr/>
        </p:nvSpPr>
        <p:spPr>
          <a:xfrm>
            <a:off x="1371600" y="5257800"/>
            <a:ext cx="6400800" cy="884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br>
              <a:rPr lang="en-US" altLang="en-US"/>
            </a:br>
            <a:r>
              <a:rPr lang="en-US" altLang="en-US" sz="3300">
                <a:latin typeface="+mn-lt"/>
                <a:cs typeface="Arial" panose="020B0604020202020204" pitchFamily="34" charset="0"/>
              </a:rPr>
              <a:t>Be curious. Be empathetic. Be flexible.</a:t>
            </a:r>
            <a:endParaRPr lang="en-US" altLang="en-US" sz="33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1BF86-6D7A-4044-83D6-A3F406B30CFC}"/>
              </a:ext>
            </a:extLst>
          </p:cNvPr>
          <p:cNvSpPr txBox="1"/>
          <p:nvPr/>
        </p:nvSpPr>
        <p:spPr>
          <a:xfrm>
            <a:off x="647700" y="516539"/>
            <a:ext cx="739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+mj-lt"/>
              </a:rPr>
              <a:t>To Support Healing From Trauma</a:t>
            </a:r>
          </a:p>
        </p:txBody>
      </p:sp>
    </p:spTree>
    <p:extLst>
      <p:ext uri="{BB962C8B-B14F-4D97-AF65-F5344CB8AC3E}">
        <p14:creationId xmlns:p14="http://schemas.microsoft.com/office/powerpoint/2010/main" val="4215024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A362-CE56-4130-9A21-7C0A2FD7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Moving Forward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5E900FE-C66E-4D49-9ED2-DBAFB822A8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114061"/>
              </p:ext>
            </p:extLst>
          </p:nvPr>
        </p:nvGraphicFramePr>
        <p:xfrm>
          <a:off x="2286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E538E-F52F-4161-8979-C58EDAF2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2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C5960D-2E64-45C4-8D1D-1DE9F6FB3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188849"/>
              </p:ext>
            </p:extLst>
          </p:nvPr>
        </p:nvGraphicFramePr>
        <p:xfrm>
          <a:off x="457200" y="1600201"/>
          <a:ext cx="8058150" cy="4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2057400"/>
            <a:ext cx="827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BBDDF-BFDB-4858-AA63-55D950F6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5D20C5-BA9B-4F6E-9C15-6D2193B6B4E6}"/>
              </a:ext>
            </a:extLst>
          </p:cNvPr>
          <p:cNvSpPr txBox="1">
            <a:spLocks/>
          </p:cNvSpPr>
          <p:nvPr/>
        </p:nvSpPr>
        <p:spPr>
          <a:xfrm>
            <a:off x="514350" y="3667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b="1" dirty="0"/>
              <a:t>Defining Trauma (cont’d.)</a:t>
            </a:r>
          </a:p>
        </p:txBody>
      </p:sp>
    </p:spTree>
    <p:extLst>
      <p:ext uri="{BB962C8B-B14F-4D97-AF65-F5344CB8AC3E}">
        <p14:creationId xmlns:p14="http://schemas.microsoft.com/office/powerpoint/2010/main" val="276488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7349328"/>
              </p:ext>
            </p:extLst>
          </p:nvPr>
        </p:nvGraphicFramePr>
        <p:xfrm>
          <a:off x="628650" y="1457326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/>
          </a:bodyPr>
          <a:lstStyle/>
          <a:p>
            <a:r>
              <a:rPr lang="en-US" sz="4800" b="1" dirty="0"/>
              <a:t>The Three </a:t>
            </a:r>
            <a:r>
              <a:rPr lang="en-US" sz="4800" b="1" dirty="0" err="1"/>
              <a:t>Es</a:t>
            </a:r>
            <a:r>
              <a:rPr lang="en-US" sz="4800" b="1" dirty="0"/>
              <a:t> in Trauma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5843D-633D-423F-A8DE-D08DEFE0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6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51FA4C-5E54-46CB-B336-1CD4BB5BA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43C999-BC4B-48A1-8740-0E57432BE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9A64C-EAE1-498A-AF74-3C7CD3CF3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AFD782-FB7A-4A0E-9029-19F2A6FD5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66CCDF-C634-47A1-AA20-C065FB02F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246EB4-6FEA-455F-B760-2BBCE4450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77875"/>
          </a:xfrm>
        </p:spPr>
        <p:txBody>
          <a:bodyPr>
            <a:normAutofit/>
          </a:bodyPr>
          <a:lstStyle/>
          <a:p>
            <a:r>
              <a:rPr lang="en-US" sz="4800" b="1" dirty="0"/>
              <a:t>Potentially Traumatic Events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019322"/>
              </p:ext>
            </p:extLst>
          </p:nvPr>
        </p:nvGraphicFramePr>
        <p:xfrm>
          <a:off x="596900" y="1086644"/>
          <a:ext cx="8058150" cy="517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F73B1-B857-42DA-BFB4-877BAEB1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FCB52B-6E8A-4E40-8B9B-E1B0D681301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7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BB34A5-27E6-4A66-8D59-7F321F20C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CB8113-0851-443A-97F1-5CE30BC5D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0DDC1-3F96-4EA4-8922-352A52BB3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SAMHSA_PPTMaster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2868</Words>
  <Application>Microsoft Office PowerPoint</Application>
  <PresentationFormat>On-screen Show (4:3)</PresentationFormat>
  <Paragraphs>513</Paragraphs>
  <Slides>69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SAMHSA_PPTMaster</vt:lpstr>
      <vt:lpstr>Office Theme</vt:lpstr>
      <vt:lpstr>Introduction to Trauma  and Trauma-Informed Approaches  for RSAT Staff</vt:lpstr>
      <vt:lpstr>Goals of the Training</vt:lpstr>
      <vt:lpstr>Section I:  Understanding Trauma </vt:lpstr>
      <vt:lpstr>Learning Objectives</vt:lpstr>
      <vt:lpstr>Things to Remember</vt:lpstr>
      <vt:lpstr>Defining Trauma</vt:lpstr>
      <vt:lpstr>PowerPoint Presentation</vt:lpstr>
      <vt:lpstr>The Three Es in Trauma</vt:lpstr>
      <vt:lpstr>Potentially Traumatic Events</vt:lpstr>
      <vt:lpstr>Experience of Trauma</vt:lpstr>
      <vt:lpstr>Experience of Trauma (cont’d.)</vt:lpstr>
      <vt:lpstr>Discussion Question</vt:lpstr>
      <vt:lpstr>Effects of Trauma</vt:lpstr>
      <vt:lpstr>Factors that Increase the Impact of Trauma</vt:lpstr>
      <vt:lpstr>Adverse Childhood Experiences (ACE) Study</vt:lpstr>
      <vt:lpstr>Three ACE Categories</vt:lpstr>
      <vt:lpstr>PowerPoint Presentation</vt:lpstr>
      <vt:lpstr>Trauma Prevalence in Children</vt:lpstr>
      <vt:lpstr>ACE and RSAT Participants</vt:lpstr>
      <vt:lpstr>Trauma in Adults: Substance Abuse</vt:lpstr>
      <vt:lpstr>Impact on Adult Health</vt:lpstr>
      <vt:lpstr>Discussion Question</vt:lpstr>
      <vt:lpstr>Trauma Responses</vt:lpstr>
      <vt:lpstr>Biological Reactions to Fear</vt:lpstr>
      <vt:lpstr>PowerPoint Presentation</vt:lpstr>
      <vt:lpstr>Section ll  What are Trauma-Informed Approaches? </vt:lpstr>
      <vt:lpstr>Learning Objectives</vt:lpstr>
      <vt:lpstr>Trauma-Specific Treatment  </vt:lpstr>
      <vt:lpstr>Overview of the Principles</vt:lpstr>
      <vt:lpstr>Key Principles</vt:lpstr>
      <vt:lpstr> Principle 1: Safety </vt:lpstr>
      <vt:lpstr>Who Defines Safety?</vt:lpstr>
      <vt:lpstr>Discussion</vt:lpstr>
      <vt:lpstr> Principle 2: Trustworthiness and Transparency </vt:lpstr>
      <vt:lpstr> Building Trustworthiness </vt:lpstr>
      <vt:lpstr>Discussion</vt:lpstr>
      <vt:lpstr>Principle 3: Peer Recovery Support</vt:lpstr>
      <vt:lpstr>PowerPoint Presentation</vt:lpstr>
      <vt:lpstr>Discussion</vt:lpstr>
      <vt:lpstr> Principle 4: Collaboration and Mutuality </vt:lpstr>
      <vt:lpstr> Examples of Collaboration </vt:lpstr>
      <vt:lpstr>Discussion</vt:lpstr>
      <vt:lpstr> Principle 5: Empowerment, Voice, and Choice </vt:lpstr>
      <vt:lpstr>Examples</vt:lpstr>
      <vt:lpstr>Discussion</vt:lpstr>
      <vt:lpstr> Principle 6: Cultural, Historical, and Gender Issues </vt:lpstr>
      <vt:lpstr>Trauma and Incarceration</vt:lpstr>
      <vt:lpstr>Gender Differences</vt:lpstr>
      <vt:lpstr>Gender-Responsive Trauma Approaches</vt:lpstr>
      <vt:lpstr>What is Historical Trauma?</vt:lpstr>
      <vt:lpstr>Leveraging Cultural Traditions for Healing</vt:lpstr>
      <vt:lpstr>Discussion Question</vt:lpstr>
      <vt:lpstr>Section lll  Implementing Trauma-Informed Approaches in Correctional Settings</vt:lpstr>
      <vt:lpstr>Learning Objectives</vt:lpstr>
      <vt:lpstr>How Can Correctional Settings Become Trauma-Informed?</vt:lpstr>
      <vt:lpstr>Provide Visionary Leadership</vt:lpstr>
      <vt:lpstr>Secure Staff Buy-In</vt:lpstr>
      <vt:lpstr>Adapting Trauma-Informed Principles  for Correctional Settings </vt:lpstr>
      <vt:lpstr>PowerPoint Presentation</vt:lpstr>
      <vt:lpstr>Discuss: Safety in Your Work Setting</vt:lpstr>
      <vt:lpstr>Discuss: Trustworthiness &amp; Transparency</vt:lpstr>
      <vt:lpstr>Discuss: Peer Recovery Support</vt:lpstr>
      <vt:lpstr>Discuss: Mutuality and Collaboration</vt:lpstr>
      <vt:lpstr>Discuss: Empowerment, Voice, and Choice</vt:lpstr>
      <vt:lpstr>PowerPoint Presentation</vt:lpstr>
      <vt:lpstr>PowerPoint Presentation</vt:lpstr>
      <vt:lpstr>PowerPoint Presentation</vt:lpstr>
      <vt:lpstr>PowerPoint Presentation</vt:lpstr>
      <vt:lpstr>Moving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Trauma  and Trauma-Informed Approaches  for RSAT Staff</dc:title>
  <dc:creator>Darby Penney</dc:creator>
  <cp:lastModifiedBy>Steve Keller</cp:lastModifiedBy>
  <cp:revision>3</cp:revision>
  <dcterms:created xsi:type="dcterms:W3CDTF">2019-04-09T15:52:46Z</dcterms:created>
  <dcterms:modified xsi:type="dcterms:W3CDTF">2021-04-08T17:53:50Z</dcterms:modified>
</cp:coreProperties>
</file>