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80" r:id="rId5"/>
    <p:sldId id="259" r:id="rId6"/>
    <p:sldId id="261" r:id="rId7"/>
    <p:sldId id="260" r:id="rId8"/>
    <p:sldId id="262" r:id="rId9"/>
    <p:sldId id="273" r:id="rId10"/>
    <p:sldId id="263" r:id="rId11"/>
    <p:sldId id="279" r:id="rId12"/>
    <p:sldId id="274" r:id="rId13"/>
    <p:sldId id="275" r:id="rId14"/>
    <p:sldId id="276" r:id="rId15"/>
    <p:sldId id="277" r:id="rId16"/>
    <p:sldId id="264" r:id="rId17"/>
    <p:sldId id="265" r:id="rId18"/>
    <p:sldId id="266" r:id="rId19"/>
    <p:sldId id="267" r:id="rId20"/>
    <p:sldId id="268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9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6FD8B-8812-4F39-A865-17E13AB05C30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CFE4E-BF80-49D9-B9F2-71F1ED85B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5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BAF8-A193-4150-97EF-127B6A47EF3C}" type="datetime1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51C-3D8A-4FB9-8564-09A85AE6BF30}" type="datetime1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6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5233-7D07-4C69-AC03-03CCBFDCAFE4}" type="datetime1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5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D016-3F78-4834-97A1-94181AE1451A}" type="datetime1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022-1822-4FA2-AC5B-79FD01C120FB}" type="datetime1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10D5-E661-46A3-97C1-3C2B15888926}" type="datetime1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2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694D-8DA1-444E-8CDA-0B2F0989D620}" type="datetime1">
              <a:rPr lang="en-US" smtClean="0"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9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3BA7-1FE4-4CC7-A9E7-7B597ADD0E09}" type="datetime1">
              <a:rPr lang="en-US" smtClean="0"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2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2E9C-EA08-4BD7-91BB-85892CF17691}" type="datetime1">
              <a:rPr lang="en-US" smtClean="0"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4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358-F5AA-4DC4-8858-B6A339B62CD1}" type="datetime1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4675-B51F-44FF-9AF2-80ADF9E0960E}" type="datetime1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7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A661-AC3D-4604-8769-00731FDCD6C6}" type="datetime1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56F86-364F-48F3-952E-65277AE9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38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RSAT Social Activities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Promoting Recovery With Social Learning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7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Community Meetin</a:t>
            </a:r>
            <a:r>
              <a:rPr lang="en-US" u="sng" dirty="0" smtClean="0"/>
              <a:t>g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General Spirits</a:t>
            </a:r>
          </a:p>
          <a:p>
            <a:r>
              <a:rPr lang="en-US" sz="3600" dirty="0" smtClean="0"/>
              <a:t>Progressions</a:t>
            </a:r>
          </a:p>
          <a:p>
            <a:r>
              <a:rPr lang="en-US" sz="3600" dirty="0" smtClean="0"/>
              <a:t>Regressions</a:t>
            </a:r>
          </a:p>
          <a:p>
            <a:r>
              <a:rPr lang="en-US" sz="3600" dirty="0" smtClean="0"/>
              <a:t>Pull-Ups</a:t>
            </a:r>
          </a:p>
          <a:p>
            <a:r>
              <a:rPr lang="en-US" sz="3600" dirty="0" smtClean="0"/>
              <a:t>Announcements/Graduations</a:t>
            </a:r>
          </a:p>
          <a:p>
            <a:r>
              <a:rPr lang="en-US" sz="3600" dirty="0" smtClean="0"/>
              <a:t>Closing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430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10668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Community becomes the instrument of Change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313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1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04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Peer Leader Meetings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Weekly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Structured discussion of issues brought to peer leaders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Attended by clinical staff and a security staff member with authority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3506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685800"/>
            <a:ext cx="716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Peer leaders are selected by officers and will: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Inform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Assist officers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Serve as chain of command between participants and staff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their group for 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Do not have authority over other program participants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521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Morning Meeting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Brief daily meeting beginning with an inspirational reading followed by announcements</a:t>
            </a:r>
          </a:p>
          <a:p>
            <a:r>
              <a:rPr lang="en-US" sz="3600" smtClean="0"/>
              <a:t>Flag Ceremony</a:t>
            </a:r>
            <a:endParaRPr lang="en-US" sz="3600" dirty="0" smtClean="0"/>
          </a:p>
          <a:p>
            <a:r>
              <a:rPr lang="en-US" sz="3600" dirty="0" smtClean="0"/>
              <a:t>RSAT participants will select theme of the day 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1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Peer Mentor Program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Mentors are appointed by staff with input from existing mentors</a:t>
            </a:r>
          </a:p>
          <a:p>
            <a:r>
              <a:rPr lang="en-US" sz="3600" dirty="0" smtClean="0"/>
              <a:t>Meet weekly with staff</a:t>
            </a:r>
          </a:p>
          <a:p>
            <a:r>
              <a:rPr lang="en-US" sz="3600" dirty="0" smtClean="0"/>
              <a:t>Head peer mentor will organize assignments and discuss with other mentors throughout the week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8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58368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Social Learning </a:t>
            </a:r>
            <a:r>
              <a:rPr lang="en-US" sz="4800" dirty="0" smtClean="0"/>
              <a:t>occurs by</a:t>
            </a:r>
            <a:endParaRPr lang="en-US" sz="4800" dirty="0"/>
          </a:p>
          <a:p>
            <a:r>
              <a:rPr lang="en-US" sz="4800" dirty="0" smtClean="0"/>
              <a:t>participating, observing, and identifying with others.</a:t>
            </a:r>
          </a:p>
          <a:p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2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Special Activities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Basketball Tournaments</a:t>
            </a:r>
          </a:p>
          <a:p>
            <a:r>
              <a:rPr lang="en-US" sz="3600" dirty="0" smtClean="0"/>
              <a:t>Debates</a:t>
            </a:r>
          </a:p>
          <a:p>
            <a:r>
              <a:rPr lang="en-US" sz="3600" dirty="0" smtClean="0"/>
              <a:t>Class presentations</a:t>
            </a:r>
          </a:p>
          <a:p>
            <a:r>
              <a:rPr lang="en-US" sz="3600" dirty="0" smtClean="0"/>
              <a:t>Skits</a:t>
            </a:r>
          </a:p>
          <a:p>
            <a:r>
              <a:rPr lang="en-US" sz="3600" dirty="0" smtClean="0"/>
              <a:t>Art Shows</a:t>
            </a:r>
          </a:p>
          <a:p>
            <a:r>
              <a:rPr lang="en-US" sz="3600" dirty="0" smtClean="0"/>
              <a:t>Essay competitions</a:t>
            </a:r>
          </a:p>
          <a:p>
            <a:r>
              <a:rPr lang="en-US" sz="3600" smtClean="0"/>
              <a:t>Poetry Readings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5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05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0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7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457200" y="739462"/>
            <a:ext cx="8001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All RSAT participants contribute to the social milieu. 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Jail house culture or recovery-based culture</a:t>
            </a:r>
            <a:r>
              <a:rPr lang="en-US" sz="3200" dirty="0" smtClean="0"/>
              <a:t>?</a:t>
            </a:r>
          </a:p>
          <a:p>
            <a:endParaRPr lang="en-US" sz="3600" dirty="0"/>
          </a:p>
          <a:p>
            <a:r>
              <a:rPr lang="en-US" sz="3600" dirty="0" smtClean="0"/>
              <a:t>Participants will benefit from activities which allow them to practice change.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884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807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Three Core Concepts to Social Learning Theory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People can learn through observation.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Mental states are important to learning.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Learning does not necessarily lead to a change in behavior.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139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685800"/>
            <a:ext cx="716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Structured socialization is a step-by-step process through which RSAT </a:t>
            </a:r>
            <a:r>
              <a:rPr lang="en-US" sz="3600" dirty="0" smtClean="0"/>
              <a:t>participants </a:t>
            </a:r>
            <a:r>
              <a:rPr lang="en-US" sz="3600" dirty="0" smtClean="0"/>
              <a:t>learn prosocial behavior and </a:t>
            </a:r>
            <a:r>
              <a:rPr lang="en-US" sz="3600" dirty="0" smtClean="0"/>
              <a:t>attitudes and are given the opportunity to practice.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ACT AS IF…..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773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Physical Environment</a:t>
            </a:r>
            <a:endParaRPr lang="en-US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447800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Creating the sense of a special community can help disengagement from a previous lifestyle and promote a sense of effective citizenship.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270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Structured Activities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76400"/>
            <a:ext cx="510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Community Meetings</a:t>
            </a:r>
          </a:p>
          <a:p>
            <a:endParaRPr lang="en-US" sz="4000" dirty="0" smtClean="0"/>
          </a:p>
          <a:p>
            <a:r>
              <a:rPr lang="en-US" sz="4000" dirty="0" smtClean="0"/>
              <a:t>Peer Leader Meetings</a:t>
            </a:r>
          </a:p>
          <a:p>
            <a:endParaRPr lang="en-US" sz="4000" dirty="0" smtClean="0"/>
          </a:p>
          <a:p>
            <a:r>
              <a:rPr lang="en-US" sz="4000" dirty="0" smtClean="0"/>
              <a:t>Peer Mentor Program</a:t>
            </a:r>
          </a:p>
          <a:p>
            <a:endParaRPr lang="en-US" sz="4000" dirty="0"/>
          </a:p>
          <a:p>
            <a:r>
              <a:rPr lang="en-US" sz="4000" dirty="0" smtClean="0"/>
              <a:t>Morning Meetings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272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Community Meeting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Provides a ritual that helps define the RSAT culture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Enhances a sense of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Provides a safe structure and predictability outside of scheduled didactic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Involves everyone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Assesses individual and collective moods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Resolves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Uplifting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Peer Lead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056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F86-364F-48F3-952E-65277AE94BBA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53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346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RSAT Social Activities</vt:lpstr>
      <vt:lpstr>PowerPoint Presentation</vt:lpstr>
      <vt:lpstr>PowerPoint Presentation</vt:lpstr>
      <vt:lpstr>PowerPoint Presentation</vt:lpstr>
      <vt:lpstr>PowerPoint Presentation</vt:lpstr>
      <vt:lpstr>Physical Environment</vt:lpstr>
      <vt:lpstr>Structured Activities</vt:lpstr>
      <vt:lpstr>Community Meeting</vt:lpstr>
      <vt:lpstr>PowerPoint Presentation</vt:lpstr>
      <vt:lpstr>Community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Peer Leader Meetings</vt:lpstr>
      <vt:lpstr>PowerPoint Presentation</vt:lpstr>
      <vt:lpstr>Morning Meeting</vt:lpstr>
      <vt:lpstr>Peer Mentor Program</vt:lpstr>
      <vt:lpstr>Special Activities</vt:lpstr>
      <vt:lpstr>PowerPoint Presentation</vt:lpstr>
      <vt:lpstr>PowerPoint Presentation</vt:lpstr>
      <vt:lpstr>PowerPoint Presentation</vt:lpstr>
    </vt:vector>
  </TitlesOfParts>
  <Company>Barnstable County Sheriff's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RSAT Social Activities</dc:title>
  <dc:creator>Roger Allen</dc:creator>
  <cp:lastModifiedBy>Roger Allen</cp:lastModifiedBy>
  <cp:revision>36</cp:revision>
  <dcterms:created xsi:type="dcterms:W3CDTF">2014-07-02T18:24:34Z</dcterms:created>
  <dcterms:modified xsi:type="dcterms:W3CDTF">2014-07-11T18:50:41Z</dcterms:modified>
</cp:coreProperties>
</file>